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17" r:id="rId1"/>
  </p:sldMasterIdLst>
  <p:notesMasterIdLst>
    <p:notesMasterId r:id="rId24"/>
  </p:notesMasterIdLst>
  <p:handoutMasterIdLst>
    <p:handoutMasterId r:id="rId25"/>
  </p:handoutMasterIdLst>
  <p:sldIdLst>
    <p:sldId id="2822" r:id="rId2"/>
    <p:sldId id="2844" r:id="rId3"/>
    <p:sldId id="2845" r:id="rId4"/>
    <p:sldId id="2836" r:id="rId5"/>
    <p:sldId id="2831" r:id="rId6"/>
    <p:sldId id="2827" r:id="rId7"/>
    <p:sldId id="2839" r:id="rId8"/>
    <p:sldId id="2846" r:id="rId9"/>
    <p:sldId id="2841" r:id="rId10"/>
    <p:sldId id="2837" r:id="rId11"/>
    <p:sldId id="2829" r:id="rId12"/>
    <p:sldId id="2833" r:id="rId13"/>
    <p:sldId id="2847" r:id="rId14"/>
    <p:sldId id="2826" r:id="rId15"/>
    <p:sldId id="2828" r:id="rId16"/>
    <p:sldId id="2838" r:id="rId17"/>
    <p:sldId id="2832" r:id="rId18"/>
    <p:sldId id="2848" r:id="rId19"/>
    <p:sldId id="2842" r:id="rId20"/>
    <p:sldId id="2834" r:id="rId21"/>
    <p:sldId id="2843" r:id="rId22"/>
    <p:sldId id="2849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306F"/>
    <a:srgbClr val="59377C"/>
    <a:srgbClr val="FFFFFF"/>
    <a:srgbClr val="000000"/>
    <a:srgbClr val="262626"/>
    <a:srgbClr val="3F3F3F"/>
    <a:srgbClr val="C00000"/>
    <a:srgbClr val="333F50"/>
    <a:srgbClr val="9E6C2D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9" autoAdjust="0"/>
    <p:restoredTop sz="95317" autoAdjust="0"/>
  </p:normalViewPr>
  <p:slideViewPr>
    <p:cSldViewPr>
      <p:cViewPr varScale="1">
        <p:scale>
          <a:sx n="110" d="100"/>
          <a:sy n="110" d="100"/>
        </p:scale>
        <p:origin x="246" y="102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99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9969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7225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9180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5801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2824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5846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2570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9434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9965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7532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479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5174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7526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3091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061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735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6945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9098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5654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15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123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52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47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</p:sldLayoutIdLst>
  <p:timing>
    <p:tnLst>
      <p:par>
        <p:cTn id="1" dur="indefinite" restart="never" nodeType="tmRoot"/>
      </p:par>
    </p:tnLst>
  </p:timing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" y="0"/>
            <a:ext cx="12858749" cy="7232650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2381250" y="2962349"/>
            <a:ext cx="80962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b="1" cap="all" dirty="0" smtClean="0">
                <a:solidFill>
                  <a:schemeClr val="accent1"/>
                </a:solidFill>
                <a:cs typeface="Arial" panose="020B0604020202020204" pitchFamily="34" charset="0"/>
              </a:rPr>
              <a:t>红紫创意年终总结</a:t>
            </a:r>
            <a:r>
              <a:rPr lang="en-US" altLang="zh-CN" sz="6000" b="1" cap="all" dirty="0" smtClean="0">
                <a:solidFill>
                  <a:schemeClr val="accent1"/>
                </a:solidFill>
                <a:cs typeface="Arial" panose="020B0604020202020204" pitchFamily="34" charset="0"/>
              </a:rPr>
              <a:t>PPT</a:t>
            </a:r>
            <a:endParaRPr lang="zh-CN" altLang="en-US" sz="6000" b="1" cap="all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2590800" y="3902516"/>
            <a:ext cx="76771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800" dirty="0">
                <a:solidFill>
                  <a:schemeClr val="accent1"/>
                </a:solidFill>
                <a:cs typeface="Arial" panose="020B0604020202020204" pitchFamily="34" charset="0"/>
              </a:rPr>
              <a:t>Red purple creative year-end summary PPT</a:t>
            </a:r>
            <a:endParaRPr lang="zh-CN" altLang="en-US" sz="28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7346482" y="6173399"/>
            <a:ext cx="2082734" cy="28814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/>
        </p:spPr>
        <p:txBody>
          <a:bodyPr wrap="square" lIns="36000" tIns="36000" rIns="36000" bIns="36000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汇报人：树灵视觉旗舰店</a:t>
            </a:r>
            <a:endParaRPr lang="zh-CN" altLang="en-US" sz="1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9803085" y="6200328"/>
            <a:ext cx="2625120" cy="25736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/>
        </p:spPr>
        <p:txBody>
          <a:bodyPr wrap="square" lIns="36000" tIns="36000" rIns="36000" bIns="36000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https://shulingshijue.tmall.com/</a:t>
            </a: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1316807" y="674477"/>
            <a:ext cx="352839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6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logo</a:t>
            </a:r>
            <a:endParaRPr lang="zh-CN" altLang="en-US" sz="6600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4" name="Daydrea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24575" y="-18241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7496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5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5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5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5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350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4" grpId="0" animBg="1"/>
      <p:bldP spid="9" grpId="0"/>
      <p:bldP spid="9" grpId="1"/>
      <p:bldP spid="10" grpId="0"/>
      <p:bldP spid="10" grpId="1"/>
      <p:bldP spid="11" grpId="0" animBg="1"/>
      <p:bldP spid="8" grpId="0" animBg="1"/>
      <p:bldP spid="12" grpId="0"/>
      <p:bldP spid="1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3" name="Group 1"/>
          <p:cNvGrpSpPr>
            <a:grpSpLocks/>
          </p:cNvGrpSpPr>
          <p:nvPr/>
        </p:nvGrpSpPr>
        <p:grpSpPr bwMode="auto">
          <a:xfrm>
            <a:off x="4868381" y="2301954"/>
            <a:ext cx="3092556" cy="3089647"/>
            <a:chOff x="0" y="0"/>
            <a:chExt cx="6753151" cy="6746917"/>
          </a:xfrm>
          <a:effectLst/>
        </p:grpSpPr>
        <p:sp>
          <p:nvSpPr>
            <p:cNvPr id="33794" name="AutoShape 2"/>
            <p:cNvSpPr>
              <a:spLocks/>
            </p:cNvSpPr>
            <p:nvPr/>
          </p:nvSpPr>
          <p:spPr bwMode="auto">
            <a:xfrm>
              <a:off x="0" y="0"/>
              <a:ext cx="6753151" cy="6746917"/>
            </a:xfrm>
            <a:custGeom>
              <a:avLst/>
              <a:gdLst>
                <a:gd name="T0" fmla="*/ 3376405 w 19777"/>
                <a:gd name="T1" fmla="*/ 3680572 h 19739"/>
                <a:gd name="T2" fmla="*/ 3376405 w 19777"/>
                <a:gd name="T3" fmla="*/ 3680572 h 19739"/>
                <a:gd name="T4" fmla="*/ 3376405 w 19777"/>
                <a:gd name="T5" fmla="*/ 3680572 h 19739"/>
                <a:gd name="T6" fmla="*/ 3376405 w 19777"/>
                <a:gd name="T7" fmla="*/ 3680572 h 197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777" h="19739">
                  <a:moveTo>
                    <a:pt x="17933" y="-1"/>
                  </a:moveTo>
                  <a:lnTo>
                    <a:pt x="15856" y="2079"/>
                  </a:lnTo>
                  <a:cubicBezTo>
                    <a:pt x="11992" y="-899"/>
                    <a:pt x="6427" y="-621"/>
                    <a:pt x="2885" y="2921"/>
                  </a:cubicBezTo>
                  <a:cubicBezTo>
                    <a:pt x="-962" y="6768"/>
                    <a:pt x="-962" y="13006"/>
                    <a:pt x="2885" y="16853"/>
                  </a:cubicBezTo>
                  <a:cubicBezTo>
                    <a:pt x="6733" y="20700"/>
                    <a:pt x="12971" y="20701"/>
                    <a:pt x="16819" y="16853"/>
                  </a:cubicBezTo>
                  <a:cubicBezTo>
                    <a:pt x="20348" y="13324"/>
                    <a:pt x="20637" y="7786"/>
                    <a:pt x="17693" y="3924"/>
                  </a:cubicBezTo>
                  <a:lnTo>
                    <a:pt x="19777" y="1836"/>
                  </a:lnTo>
                  <a:lnTo>
                    <a:pt x="19694" y="76"/>
                  </a:lnTo>
                  <a:lnTo>
                    <a:pt x="17933" y="-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95" name="AutoShape 3"/>
            <p:cNvSpPr>
              <a:spLocks/>
            </p:cNvSpPr>
            <p:nvPr/>
          </p:nvSpPr>
          <p:spPr bwMode="auto">
            <a:xfrm>
              <a:off x="244472" y="255591"/>
              <a:ext cx="6251505" cy="6251614"/>
            </a:xfrm>
            <a:custGeom>
              <a:avLst/>
              <a:gdLst>
                <a:gd name="T0" fmla="*/ 3125594 w 19679"/>
                <a:gd name="T1" fmla="*/ 3430938 h 19679"/>
                <a:gd name="T2" fmla="*/ 3125594 w 19679"/>
                <a:gd name="T3" fmla="*/ 3430938 h 19679"/>
                <a:gd name="T4" fmla="*/ 3125594 w 19679"/>
                <a:gd name="T5" fmla="*/ 3430938 h 19679"/>
                <a:gd name="T6" fmla="*/ 3125594 w 19679"/>
                <a:gd name="T7" fmla="*/ 343093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96" name="Line 4"/>
            <p:cNvSpPr>
              <a:spLocks noChangeShapeType="1"/>
            </p:cNvSpPr>
            <p:nvPr/>
          </p:nvSpPr>
          <p:spPr bwMode="auto">
            <a:xfrm flipH="1">
              <a:off x="5526027" y="346077"/>
              <a:ext cx="871527" cy="871543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69">
                <a:defRPr/>
              </a:pPr>
              <a:endParaRPr lang="es-ES" sz="5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797" name="Group 5"/>
          <p:cNvGrpSpPr>
            <a:grpSpLocks/>
          </p:cNvGrpSpPr>
          <p:nvPr/>
        </p:nvGrpSpPr>
        <p:grpSpPr bwMode="auto">
          <a:xfrm>
            <a:off x="5106829" y="2546945"/>
            <a:ext cx="3483669" cy="2606208"/>
            <a:chOff x="-1" y="0"/>
            <a:chExt cx="7608239" cy="5691704"/>
          </a:xfrm>
          <a:effectLst/>
        </p:grpSpPr>
        <p:sp>
          <p:nvSpPr>
            <p:cNvPr id="33798" name="AutoShape 6"/>
            <p:cNvSpPr>
              <a:spLocks/>
            </p:cNvSpPr>
            <p:nvPr/>
          </p:nvSpPr>
          <p:spPr bwMode="auto">
            <a:xfrm>
              <a:off x="-1" y="0"/>
              <a:ext cx="7608239" cy="5691704"/>
            </a:xfrm>
            <a:custGeom>
              <a:avLst/>
              <a:gdLst>
                <a:gd name="T0" fmla="*/ 3804119 w 20840"/>
                <a:gd name="T1" fmla="*/ 2845714 h 20595"/>
                <a:gd name="T2" fmla="*/ 3804119 w 20840"/>
                <a:gd name="T3" fmla="*/ 2845714 h 20595"/>
                <a:gd name="T4" fmla="*/ 3804119 w 20840"/>
                <a:gd name="T5" fmla="*/ 2845714 h 20595"/>
                <a:gd name="T6" fmla="*/ 3804119 w 20840"/>
                <a:gd name="T7" fmla="*/ 2845714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40" h="20595">
                  <a:moveTo>
                    <a:pt x="7788" y="0"/>
                  </a:moveTo>
                  <a:cubicBezTo>
                    <a:pt x="5795" y="0"/>
                    <a:pt x="3802" y="1004"/>
                    <a:pt x="2281" y="3015"/>
                  </a:cubicBezTo>
                  <a:cubicBezTo>
                    <a:pt x="-760" y="7037"/>
                    <a:pt x="-760" y="13557"/>
                    <a:pt x="2281" y="17578"/>
                  </a:cubicBezTo>
                  <a:cubicBezTo>
                    <a:pt x="5322" y="21600"/>
                    <a:pt x="10254" y="21599"/>
                    <a:pt x="13295" y="17578"/>
                  </a:cubicBezTo>
                  <a:cubicBezTo>
                    <a:pt x="14526" y="15951"/>
                    <a:pt x="15257" y="13915"/>
                    <a:pt x="15492" y="11801"/>
                  </a:cubicBezTo>
                  <a:lnTo>
                    <a:pt x="19726" y="11801"/>
                  </a:lnTo>
                  <a:lnTo>
                    <a:pt x="20839" y="10192"/>
                  </a:lnTo>
                  <a:lnTo>
                    <a:pt x="19726" y="8584"/>
                  </a:lnTo>
                  <a:lnTo>
                    <a:pt x="15466" y="8584"/>
                  </a:lnTo>
                  <a:cubicBezTo>
                    <a:pt x="15207" y="6545"/>
                    <a:pt x="14485" y="4589"/>
                    <a:pt x="13295" y="3015"/>
                  </a:cubicBezTo>
                  <a:cubicBezTo>
                    <a:pt x="11774" y="1004"/>
                    <a:pt x="9781" y="0"/>
                    <a:pt x="778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99" name="AutoShape 7"/>
            <p:cNvSpPr>
              <a:spLocks/>
            </p:cNvSpPr>
            <p:nvPr/>
          </p:nvSpPr>
          <p:spPr bwMode="auto">
            <a:xfrm>
              <a:off x="201637" y="222270"/>
              <a:ext cx="5258449" cy="5258278"/>
            </a:xfrm>
            <a:custGeom>
              <a:avLst/>
              <a:gdLst>
                <a:gd name="T0" fmla="*/ 2629091 w 19679"/>
                <a:gd name="T1" fmla="*/ 2885787 h 19679"/>
                <a:gd name="T2" fmla="*/ 2629091 w 19679"/>
                <a:gd name="T3" fmla="*/ 2885787 h 19679"/>
                <a:gd name="T4" fmla="*/ 2629091 w 19679"/>
                <a:gd name="T5" fmla="*/ 2885787 h 19679"/>
                <a:gd name="T6" fmla="*/ 2629091 w 19679"/>
                <a:gd name="T7" fmla="*/ 288578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0" name="Line 8"/>
            <p:cNvSpPr>
              <a:spLocks noChangeShapeType="1"/>
            </p:cNvSpPr>
            <p:nvPr/>
          </p:nvSpPr>
          <p:spPr bwMode="auto">
            <a:xfrm flipH="1" flipV="1">
              <a:off x="5418806" y="2806955"/>
              <a:ext cx="1595634" cy="0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69">
                <a:defRPr/>
              </a:pPr>
              <a:endParaRPr lang="es-ES" sz="5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01" name="Group 9"/>
          <p:cNvGrpSpPr>
            <a:grpSpLocks/>
          </p:cNvGrpSpPr>
          <p:nvPr/>
        </p:nvGrpSpPr>
        <p:grpSpPr bwMode="auto">
          <a:xfrm>
            <a:off x="5316926" y="2757040"/>
            <a:ext cx="2638923" cy="2750151"/>
            <a:chOff x="0" y="0"/>
            <a:chExt cx="5763342" cy="6005116"/>
          </a:xfrm>
          <a:effectLst/>
        </p:grpSpPr>
        <p:sp>
          <p:nvSpPr>
            <p:cNvPr id="33802" name="AutoShape 10"/>
            <p:cNvSpPr>
              <a:spLocks/>
            </p:cNvSpPr>
            <p:nvPr/>
          </p:nvSpPr>
          <p:spPr bwMode="auto">
            <a:xfrm>
              <a:off x="0" y="0"/>
              <a:ext cx="5763342" cy="6005116"/>
            </a:xfrm>
            <a:custGeom>
              <a:avLst/>
              <a:gdLst>
                <a:gd name="T0" fmla="*/ 2881532 w 20761"/>
                <a:gd name="T1" fmla="*/ 3002558 h 21600"/>
                <a:gd name="T2" fmla="*/ 2881532 w 20761"/>
                <a:gd name="T3" fmla="*/ 3002558 h 21600"/>
                <a:gd name="T4" fmla="*/ 2881532 w 20761"/>
                <a:gd name="T5" fmla="*/ 3002558 h 21600"/>
                <a:gd name="T6" fmla="*/ 2881532 w 20761"/>
                <a:gd name="T7" fmla="*/ 300255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761" h="21600">
                  <a:moveTo>
                    <a:pt x="8590" y="0"/>
                  </a:moveTo>
                  <a:cubicBezTo>
                    <a:pt x="6391" y="0"/>
                    <a:pt x="4192" y="837"/>
                    <a:pt x="2515" y="2513"/>
                  </a:cubicBezTo>
                  <a:cubicBezTo>
                    <a:pt x="-839" y="5866"/>
                    <a:pt x="-839" y="11302"/>
                    <a:pt x="2515" y="14655"/>
                  </a:cubicBezTo>
                  <a:cubicBezTo>
                    <a:pt x="5245" y="17383"/>
                    <a:pt x="9356" y="17890"/>
                    <a:pt x="12600" y="16178"/>
                  </a:cubicBezTo>
                  <a:lnTo>
                    <a:pt x="18602" y="21600"/>
                  </a:lnTo>
                  <a:lnTo>
                    <a:pt x="20761" y="21395"/>
                  </a:lnTo>
                  <a:lnTo>
                    <a:pt x="20750" y="19230"/>
                  </a:lnTo>
                  <a:lnTo>
                    <a:pt x="15123" y="14145"/>
                  </a:lnTo>
                  <a:cubicBezTo>
                    <a:pt x="18003" y="10772"/>
                    <a:pt x="17854" y="5703"/>
                    <a:pt x="14663" y="2513"/>
                  </a:cubicBezTo>
                  <a:cubicBezTo>
                    <a:pt x="12986" y="837"/>
                    <a:pt x="10788" y="0"/>
                    <a:pt x="859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3" name="AutoShape 11"/>
            <p:cNvSpPr>
              <a:spLocks/>
            </p:cNvSpPr>
            <p:nvPr/>
          </p:nvSpPr>
          <p:spPr bwMode="auto">
            <a:xfrm>
              <a:off x="180998" y="225410"/>
              <a:ext cx="4382045" cy="4382798"/>
            </a:xfrm>
            <a:custGeom>
              <a:avLst/>
              <a:gdLst>
                <a:gd name="T0" fmla="*/ 2190911 w 19679"/>
                <a:gd name="T1" fmla="*/ 2405316 h 19679"/>
                <a:gd name="T2" fmla="*/ 2190911 w 19679"/>
                <a:gd name="T3" fmla="*/ 2405316 h 19679"/>
                <a:gd name="T4" fmla="*/ 2190911 w 19679"/>
                <a:gd name="T5" fmla="*/ 2405316 h 19679"/>
                <a:gd name="T6" fmla="*/ 2190911 w 19679"/>
                <a:gd name="T7" fmla="*/ 240531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4" name="Line 12"/>
            <p:cNvSpPr>
              <a:spLocks noChangeShapeType="1"/>
            </p:cNvSpPr>
            <p:nvPr/>
          </p:nvSpPr>
          <p:spPr bwMode="auto">
            <a:xfrm flipH="1" flipV="1">
              <a:off x="3735852" y="4101829"/>
              <a:ext cx="1579760" cy="1406432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69">
                <a:defRPr/>
              </a:pPr>
              <a:endParaRPr lang="es-ES" sz="5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05" name="Group 13"/>
          <p:cNvGrpSpPr>
            <a:grpSpLocks/>
          </p:cNvGrpSpPr>
          <p:nvPr/>
        </p:nvGrpSpPr>
        <p:grpSpPr bwMode="auto">
          <a:xfrm>
            <a:off x="4883648" y="2967136"/>
            <a:ext cx="2454998" cy="2538600"/>
            <a:chOff x="0" y="0"/>
            <a:chExt cx="5362063" cy="5542360"/>
          </a:xfrm>
          <a:effectLst/>
        </p:grpSpPr>
        <p:sp>
          <p:nvSpPr>
            <p:cNvPr id="33806" name="AutoShape 14"/>
            <p:cNvSpPr>
              <a:spLocks/>
            </p:cNvSpPr>
            <p:nvPr/>
          </p:nvSpPr>
          <p:spPr bwMode="auto">
            <a:xfrm>
              <a:off x="0" y="0"/>
              <a:ext cx="5362063" cy="5542360"/>
            </a:xfrm>
            <a:custGeom>
              <a:avLst/>
              <a:gdLst>
                <a:gd name="T0" fmla="*/ 2680903 w 20853"/>
                <a:gd name="T1" fmla="*/ 2771180 h 21600"/>
                <a:gd name="T2" fmla="*/ 2680903 w 20853"/>
                <a:gd name="T3" fmla="*/ 2771180 h 21600"/>
                <a:gd name="T4" fmla="*/ 2680903 w 20853"/>
                <a:gd name="T5" fmla="*/ 2771180 h 21600"/>
                <a:gd name="T6" fmla="*/ 2680903 w 20853"/>
                <a:gd name="T7" fmla="*/ 277118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53" h="21600">
                  <a:moveTo>
                    <a:pt x="13197" y="0"/>
                  </a:moveTo>
                  <a:cubicBezTo>
                    <a:pt x="11238" y="0"/>
                    <a:pt x="9279" y="749"/>
                    <a:pt x="7784" y="2248"/>
                  </a:cubicBezTo>
                  <a:cubicBezTo>
                    <a:pt x="5095" y="4946"/>
                    <a:pt x="4835" y="9149"/>
                    <a:pt x="6985" y="12149"/>
                  </a:cubicBezTo>
                  <a:lnTo>
                    <a:pt x="0" y="19149"/>
                  </a:lnTo>
                  <a:lnTo>
                    <a:pt x="104" y="21493"/>
                  </a:lnTo>
                  <a:lnTo>
                    <a:pt x="2444" y="21600"/>
                  </a:lnTo>
                  <a:lnTo>
                    <a:pt x="9583" y="14446"/>
                  </a:lnTo>
                  <a:cubicBezTo>
                    <a:pt x="12480" y="16005"/>
                    <a:pt x="16165" y="15560"/>
                    <a:pt x="18610" y="13108"/>
                  </a:cubicBezTo>
                  <a:cubicBezTo>
                    <a:pt x="21599" y="10109"/>
                    <a:pt x="21599" y="5247"/>
                    <a:pt x="18610" y="2248"/>
                  </a:cubicBezTo>
                  <a:cubicBezTo>
                    <a:pt x="17115" y="749"/>
                    <a:pt x="15156" y="0"/>
                    <a:pt x="131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7" name="AutoShape 15"/>
            <p:cNvSpPr>
              <a:spLocks/>
            </p:cNvSpPr>
            <p:nvPr/>
          </p:nvSpPr>
          <p:spPr bwMode="auto">
            <a:xfrm>
              <a:off x="1611636" y="193632"/>
              <a:ext cx="3536074" cy="3536191"/>
            </a:xfrm>
            <a:custGeom>
              <a:avLst/>
              <a:gdLst>
                <a:gd name="T0" fmla="*/ 1767947 w 19679"/>
                <a:gd name="T1" fmla="*/ 1940691 h 19679"/>
                <a:gd name="T2" fmla="*/ 1767947 w 19679"/>
                <a:gd name="T3" fmla="*/ 1940691 h 19679"/>
                <a:gd name="T4" fmla="*/ 1767947 w 19679"/>
                <a:gd name="T5" fmla="*/ 1940691 h 19679"/>
                <a:gd name="T6" fmla="*/ 1767947 w 19679"/>
                <a:gd name="T7" fmla="*/ 194069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8" name="Line 16"/>
            <p:cNvSpPr>
              <a:spLocks noChangeShapeType="1"/>
            </p:cNvSpPr>
            <p:nvPr/>
          </p:nvSpPr>
          <p:spPr bwMode="auto">
            <a:xfrm flipV="1">
              <a:off x="369961" y="3271135"/>
              <a:ext cx="1906971" cy="1906179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69">
                <a:defRPr/>
              </a:pPr>
              <a:endParaRPr lang="es-ES" sz="5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09" name="Group 17"/>
          <p:cNvGrpSpPr>
            <a:grpSpLocks/>
          </p:cNvGrpSpPr>
          <p:nvPr/>
        </p:nvGrpSpPr>
        <p:grpSpPr bwMode="auto">
          <a:xfrm>
            <a:off x="4242456" y="3182322"/>
            <a:ext cx="2881733" cy="1374711"/>
            <a:chOff x="0" y="-1"/>
            <a:chExt cx="6292395" cy="3002312"/>
          </a:xfrm>
        </p:grpSpPr>
        <p:sp>
          <p:nvSpPr>
            <p:cNvPr id="33810" name="AutoShape 18"/>
            <p:cNvSpPr>
              <a:spLocks/>
            </p:cNvSpPr>
            <p:nvPr/>
          </p:nvSpPr>
          <p:spPr bwMode="auto">
            <a:xfrm>
              <a:off x="0" y="-1"/>
              <a:ext cx="6292395" cy="3002312"/>
            </a:xfrm>
            <a:custGeom>
              <a:avLst/>
              <a:gdLst>
                <a:gd name="T0" fmla="*/ 3146048 w 21109"/>
                <a:gd name="T1" fmla="*/ 1501083 h 20595"/>
                <a:gd name="T2" fmla="*/ 3146048 w 21109"/>
                <a:gd name="T3" fmla="*/ 1501083 h 20595"/>
                <a:gd name="T4" fmla="*/ 3146048 w 21109"/>
                <a:gd name="T5" fmla="*/ 1501083 h 20595"/>
                <a:gd name="T6" fmla="*/ 3146048 w 21109"/>
                <a:gd name="T7" fmla="*/ 1501083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09" h="20595">
                  <a:moveTo>
                    <a:pt x="16077" y="0"/>
                  </a:moveTo>
                  <a:cubicBezTo>
                    <a:pt x="14790" y="0"/>
                    <a:pt x="13502" y="1005"/>
                    <a:pt x="12520" y="3016"/>
                  </a:cubicBezTo>
                  <a:cubicBezTo>
                    <a:pt x="11895" y="4295"/>
                    <a:pt x="11470" y="5826"/>
                    <a:pt x="11243" y="7451"/>
                  </a:cubicBezTo>
                  <a:lnTo>
                    <a:pt x="1363" y="7451"/>
                  </a:lnTo>
                  <a:lnTo>
                    <a:pt x="0" y="10500"/>
                  </a:lnTo>
                  <a:lnTo>
                    <a:pt x="1363" y="13549"/>
                  </a:lnTo>
                  <a:lnTo>
                    <a:pt x="11308" y="13549"/>
                  </a:lnTo>
                  <a:cubicBezTo>
                    <a:pt x="11547" y="15021"/>
                    <a:pt x="11947" y="16407"/>
                    <a:pt x="12520" y="17578"/>
                  </a:cubicBezTo>
                  <a:cubicBezTo>
                    <a:pt x="14485" y="21599"/>
                    <a:pt x="17670" y="21599"/>
                    <a:pt x="19635" y="17578"/>
                  </a:cubicBezTo>
                  <a:cubicBezTo>
                    <a:pt x="21599" y="13557"/>
                    <a:pt x="21600" y="7037"/>
                    <a:pt x="19635" y="3016"/>
                  </a:cubicBezTo>
                  <a:cubicBezTo>
                    <a:pt x="18652" y="1005"/>
                    <a:pt x="17365" y="0"/>
                    <a:pt x="160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1" name="AutoShape 19"/>
            <p:cNvSpPr>
              <a:spLocks/>
            </p:cNvSpPr>
            <p:nvPr/>
          </p:nvSpPr>
          <p:spPr bwMode="auto">
            <a:xfrm>
              <a:off x="3562093" y="263555"/>
              <a:ext cx="2481082" cy="2481551"/>
            </a:xfrm>
            <a:custGeom>
              <a:avLst/>
              <a:gdLst>
                <a:gd name="T0" fmla="*/ 1240478 w 19679"/>
                <a:gd name="T1" fmla="*/ 1361896 h 19679"/>
                <a:gd name="T2" fmla="*/ 1240478 w 19679"/>
                <a:gd name="T3" fmla="*/ 1361896 h 19679"/>
                <a:gd name="T4" fmla="*/ 1240478 w 19679"/>
                <a:gd name="T5" fmla="*/ 1361896 h 19679"/>
                <a:gd name="T6" fmla="*/ 1240478 w 19679"/>
                <a:gd name="T7" fmla="*/ 136189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2" name="Line 20"/>
            <p:cNvSpPr>
              <a:spLocks noChangeShapeType="1"/>
            </p:cNvSpPr>
            <p:nvPr/>
          </p:nvSpPr>
          <p:spPr bwMode="auto">
            <a:xfrm>
              <a:off x="541298" y="1522588"/>
              <a:ext cx="3131912" cy="0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69">
                <a:defRPr/>
              </a:pPr>
              <a:endParaRPr lang="es-ES" sz="5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13" name="Group 21"/>
          <p:cNvGrpSpPr>
            <a:grpSpLocks/>
          </p:cNvGrpSpPr>
          <p:nvPr/>
        </p:nvGrpSpPr>
        <p:grpSpPr bwMode="auto">
          <a:xfrm>
            <a:off x="4882922" y="2298318"/>
            <a:ext cx="2030444" cy="2047164"/>
            <a:chOff x="0" y="0"/>
            <a:chExt cx="4433297" cy="4470884"/>
          </a:xfrm>
          <a:effectLst/>
        </p:grpSpPr>
        <p:sp>
          <p:nvSpPr>
            <p:cNvPr id="33814" name="AutoShape 22"/>
            <p:cNvSpPr>
              <a:spLocks/>
            </p:cNvSpPr>
            <p:nvPr/>
          </p:nvSpPr>
          <p:spPr bwMode="auto">
            <a:xfrm>
              <a:off x="0" y="0"/>
              <a:ext cx="4433297" cy="4470884"/>
            </a:xfrm>
            <a:custGeom>
              <a:avLst/>
              <a:gdLst>
                <a:gd name="T0" fmla="*/ 2216544 w 21117"/>
                <a:gd name="T1" fmla="*/ 2235336 h 21121"/>
                <a:gd name="T2" fmla="*/ 2216544 w 21117"/>
                <a:gd name="T3" fmla="*/ 2235336 h 21121"/>
                <a:gd name="T4" fmla="*/ 2216544 w 21117"/>
                <a:gd name="T5" fmla="*/ 2235336 h 21121"/>
                <a:gd name="T6" fmla="*/ 2216544 w 21117"/>
                <a:gd name="T7" fmla="*/ 2235336 h 211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17" h="21121">
                  <a:moveTo>
                    <a:pt x="2994" y="0"/>
                  </a:moveTo>
                  <a:lnTo>
                    <a:pt x="128" y="127"/>
                  </a:lnTo>
                  <a:lnTo>
                    <a:pt x="0" y="2969"/>
                  </a:lnTo>
                  <a:lnTo>
                    <a:pt x="11559" y="14434"/>
                  </a:lnTo>
                  <a:cubicBezTo>
                    <a:pt x="10874" y="16192"/>
                    <a:pt x="11241" y="18263"/>
                    <a:pt x="12671" y="19682"/>
                  </a:cubicBezTo>
                  <a:cubicBezTo>
                    <a:pt x="14603" y="21600"/>
                    <a:pt x="17735" y="21599"/>
                    <a:pt x="19667" y="19682"/>
                  </a:cubicBezTo>
                  <a:cubicBezTo>
                    <a:pt x="21600" y="17764"/>
                    <a:pt x="21599" y="14653"/>
                    <a:pt x="19667" y="12735"/>
                  </a:cubicBezTo>
                  <a:cubicBezTo>
                    <a:pt x="18305" y="11383"/>
                    <a:pt x="16347" y="10989"/>
                    <a:pt x="14633" y="11543"/>
                  </a:cubicBezTo>
                  <a:lnTo>
                    <a:pt x="299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5" name="AutoShape 23"/>
            <p:cNvSpPr>
              <a:spLocks/>
            </p:cNvSpPr>
            <p:nvPr/>
          </p:nvSpPr>
          <p:spPr bwMode="auto">
            <a:xfrm>
              <a:off x="2771406" y="2835582"/>
              <a:ext cx="1196815" cy="1197105"/>
            </a:xfrm>
            <a:custGeom>
              <a:avLst/>
              <a:gdLst>
                <a:gd name="T0" fmla="*/ 598377 w 19679"/>
                <a:gd name="T1" fmla="*/ 656981 h 19679"/>
                <a:gd name="T2" fmla="*/ 598377 w 19679"/>
                <a:gd name="T3" fmla="*/ 656981 h 19679"/>
                <a:gd name="T4" fmla="*/ 598377 w 19679"/>
                <a:gd name="T5" fmla="*/ 656981 h 19679"/>
                <a:gd name="T6" fmla="*/ 598377 w 19679"/>
                <a:gd name="T7" fmla="*/ 65698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6" name="Line 24"/>
            <p:cNvSpPr>
              <a:spLocks noChangeShapeType="1"/>
            </p:cNvSpPr>
            <p:nvPr/>
          </p:nvSpPr>
          <p:spPr bwMode="auto">
            <a:xfrm flipH="1" flipV="1">
              <a:off x="430156" y="446134"/>
              <a:ext cx="2963466" cy="2962597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69">
                <a:defRPr/>
              </a:pPr>
              <a:endParaRPr lang="es-ES" sz="5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821" name="AutoShape 29"/>
          <p:cNvSpPr>
            <a:spLocks/>
          </p:cNvSpPr>
          <p:nvPr/>
        </p:nvSpPr>
        <p:spPr bwMode="auto">
          <a:xfrm>
            <a:off x="8451646" y="2555667"/>
            <a:ext cx="1433650" cy="4383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79"/>
              </a:spcBef>
            </a:pPr>
            <a:r>
              <a:rPr lang="en-US" altLang="zh-CN" sz="695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68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2" name="AutoShape 30"/>
          <p:cNvSpPr>
            <a:spLocks/>
          </p:cNvSpPr>
          <p:nvPr/>
        </p:nvSpPr>
        <p:spPr bwMode="auto">
          <a:xfrm>
            <a:off x="8445830" y="2296137"/>
            <a:ext cx="1189329" cy="2340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7" tIns="17447" rIns="17447" bIns="1744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21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3" name="AutoShape 31"/>
          <p:cNvSpPr>
            <a:spLocks/>
          </p:cNvSpPr>
          <p:nvPr/>
        </p:nvSpPr>
        <p:spPr bwMode="auto">
          <a:xfrm>
            <a:off x="8197204" y="2332486"/>
            <a:ext cx="197737" cy="19773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27">
              <a:lnSpc>
                <a:spcPct val="120000"/>
              </a:lnSpc>
              <a:defRPr/>
            </a:pPr>
            <a:endParaRPr lang="es-ES" sz="1215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24" name="AutoShape 32"/>
          <p:cNvSpPr>
            <a:spLocks/>
          </p:cNvSpPr>
          <p:nvPr/>
        </p:nvSpPr>
        <p:spPr bwMode="auto">
          <a:xfrm>
            <a:off x="8945989" y="3963093"/>
            <a:ext cx="1433059" cy="4383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79"/>
              </a:spcBef>
            </a:pPr>
            <a:r>
              <a:rPr lang="en-US" altLang="zh-CN" sz="695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68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5" name="AutoShape 33"/>
          <p:cNvSpPr>
            <a:spLocks/>
          </p:cNvSpPr>
          <p:nvPr/>
        </p:nvSpPr>
        <p:spPr bwMode="auto">
          <a:xfrm>
            <a:off x="8939445" y="3703562"/>
            <a:ext cx="1189330" cy="2340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7" tIns="17447" rIns="17447" bIns="1744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21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6" name="AutoShape 34"/>
          <p:cNvSpPr>
            <a:spLocks/>
          </p:cNvSpPr>
          <p:nvPr/>
        </p:nvSpPr>
        <p:spPr bwMode="auto">
          <a:xfrm>
            <a:off x="8690820" y="3739912"/>
            <a:ext cx="197737" cy="19773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27">
              <a:lnSpc>
                <a:spcPct val="120000"/>
              </a:lnSpc>
              <a:defRPr/>
            </a:pPr>
            <a:endParaRPr lang="es-ES" sz="1215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27" name="AutoShape 35"/>
          <p:cNvSpPr>
            <a:spLocks/>
          </p:cNvSpPr>
          <p:nvPr/>
        </p:nvSpPr>
        <p:spPr bwMode="auto">
          <a:xfrm>
            <a:off x="8300435" y="5402506"/>
            <a:ext cx="1433650" cy="4383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79"/>
              </a:spcBef>
            </a:pPr>
            <a:r>
              <a:rPr lang="en-US" altLang="zh-CN" sz="695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68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8" name="AutoShape 36"/>
          <p:cNvSpPr>
            <a:spLocks/>
          </p:cNvSpPr>
          <p:nvPr/>
        </p:nvSpPr>
        <p:spPr bwMode="auto">
          <a:xfrm>
            <a:off x="8293892" y="5142974"/>
            <a:ext cx="1190107" cy="2340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7" tIns="17447" rIns="17447" bIns="1744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21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9" name="AutoShape 37"/>
          <p:cNvSpPr>
            <a:spLocks/>
          </p:cNvSpPr>
          <p:nvPr/>
        </p:nvSpPr>
        <p:spPr bwMode="auto">
          <a:xfrm>
            <a:off x="8045267" y="5179324"/>
            <a:ext cx="197737" cy="19773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27">
              <a:lnSpc>
                <a:spcPct val="120000"/>
              </a:lnSpc>
              <a:defRPr/>
            </a:pPr>
            <a:endParaRPr lang="es-ES" sz="1832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30" name="AutoShape 38"/>
          <p:cNvSpPr>
            <a:spLocks/>
          </p:cNvSpPr>
          <p:nvPr/>
        </p:nvSpPr>
        <p:spPr bwMode="auto">
          <a:xfrm>
            <a:off x="2944180" y="5459209"/>
            <a:ext cx="1483655" cy="3816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79"/>
              </a:spcBef>
            </a:pPr>
            <a:r>
              <a:rPr lang="en-US" altLang="zh-CN" sz="695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68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1" name="AutoShape 39"/>
          <p:cNvSpPr>
            <a:spLocks/>
          </p:cNvSpPr>
          <p:nvPr/>
        </p:nvSpPr>
        <p:spPr bwMode="auto">
          <a:xfrm>
            <a:off x="3191247" y="5198953"/>
            <a:ext cx="1230045" cy="2035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7" tIns="17447" rIns="17447" bIns="1744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21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2" name="AutoShape 40"/>
          <p:cNvSpPr>
            <a:spLocks/>
          </p:cNvSpPr>
          <p:nvPr/>
        </p:nvSpPr>
        <p:spPr bwMode="auto">
          <a:xfrm>
            <a:off x="4505621" y="5236028"/>
            <a:ext cx="197737" cy="19773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27">
              <a:lnSpc>
                <a:spcPct val="120000"/>
              </a:lnSpc>
              <a:defRPr/>
            </a:pPr>
            <a:endParaRPr lang="es-ES" sz="1215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33" name="AutoShape 41"/>
          <p:cNvSpPr>
            <a:spLocks/>
          </p:cNvSpPr>
          <p:nvPr/>
        </p:nvSpPr>
        <p:spPr bwMode="auto">
          <a:xfrm>
            <a:off x="2389498" y="4012527"/>
            <a:ext cx="1483655" cy="3816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79"/>
              </a:spcBef>
            </a:pPr>
            <a:r>
              <a:rPr lang="en-US" altLang="zh-CN" sz="695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68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4" name="AutoShape 42"/>
          <p:cNvSpPr>
            <a:spLocks/>
          </p:cNvSpPr>
          <p:nvPr/>
        </p:nvSpPr>
        <p:spPr bwMode="auto">
          <a:xfrm>
            <a:off x="2636565" y="3752270"/>
            <a:ext cx="1230044" cy="2035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7" tIns="17447" rIns="17447" bIns="1744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21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5" name="AutoShape 43"/>
          <p:cNvSpPr>
            <a:spLocks/>
          </p:cNvSpPr>
          <p:nvPr/>
        </p:nvSpPr>
        <p:spPr bwMode="auto">
          <a:xfrm>
            <a:off x="3927675" y="3789346"/>
            <a:ext cx="197737" cy="19773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27">
              <a:lnSpc>
                <a:spcPct val="120000"/>
              </a:lnSpc>
              <a:defRPr/>
            </a:pPr>
            <a:endParaRPr lang="es-ES" sz="1215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36" name="AutoShape 44"/>
          <p:cNvSpPr>
            <a:spLocks/>
          </p:cNvSpPr>
          <p:nvPr/>
        </p:nvSpPr>
        <p:spPr bwMode="auto">
          <a:xfrm>
            <a:off x="2948541" y="2561483"/>
            <a:ext cx="1483655" cy="3816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79"/>
              </a:spcBef>
            </a:pPr>
            <a:r>
              <a:rPr lang="en-US" altLang="zh-CN" sz="695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68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7" name="AutoShape 45"/>
          <p:cNvSpPr>
            <a:spLocks/>
          </p:cNvSpPr>
          <p:nvPr/>
        </p:nvSpPr>
        <p:spPr bwMode="auto">
          <a:xfrm>
            <a:off x="3197523" y="2301953"/>
            <a:ext cx="1236126" cy="2035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7" tIns="17447" rIns="17447" bIns="1744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21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8" name="AutoShape 46"/>
          <p:cNvSpPr>
            <a:spLocks/>
          </p:cNvSpPr>
          <p:nvPr/>
        </p:nvSpPr>
        <p:spPr bwMode="auto">
          <a:xfrm>
            <a:off x="4509983" y="2338302"/>
            <a:ext cx="197737" cy="19773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27">
              <a:lnSpc>
                <a:spcPct val="120000"/>
              </a:lnSpc>
              <a:defRPr/>
            </a:pPr>
            <a:endParaRPr lang="es-ES" sz="1215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556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3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3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73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9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3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3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3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3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1020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3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3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0700"/>
                            </p:stCondLst>
                            <p:childTnLst>
                              <p:par>
                                <p:cTn id="8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33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1300"/>
                            </p:stCondLst>
                            <p:childTnLst>
                              <p:par>
                                <p:cTn id="91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3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1900"/>
                            </p:stCondLst>
                            <p:childTnLst>
                              <p:par>
                                <p:cTn id="9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3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3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2400"/>
                            </p:stCondLst>
                            <p:childTnLst>
                              <p:par>
                                <p:cTn id="10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33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3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3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3600"/>
                            </p:stCondLst>
                            <p:childTnLst>
                              <p:par>
                                <p:cTn id="1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3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3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4100"/>
                            </p:stCondLst>
                            <p:childTnLst>
                              <p:par>
                                <p:cTn id="11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33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21" grpId="0" autoUpdateAnimBg="0"/>
      <p:bldP spid="33822" grpId="0" autoUpdateAnimBg="0"/>
      <p:bldP spid="33824" grpId="0" autoUpdateAnimBg="0"/>
      <p:bldP spid="33825" grpId="0" autoUpdateAnimBg="0"/>
      <p:bldP spid="33827" grpId="0" autoUpdateAnimBg="0"/>
      <p:bldP spid="33828" grpId="0" autoUpdateAnimBg="0"/>
      <p:bldP spid="33830" grpId="0" autoUpdateAnimBg="0"/>
      <p:bldP spid="33831" grpId="0" autoUpdateAnimBg="0"/>
      <p:bldP spid="33833" grpId="0" autoUpdateAnimBg="0"/>
      <p:bldP spid="33834" grpId="0" autoUpdateAnimBg="0"/>
      <p:bldP spid="33836" grpId="0" autoUpdateAnimBg="0"/>
      <p:bldP spid="3383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1663"/>
          <p:cNvSpPr/>
          <p:nvPr/>
        </p:nvSpPr>
        <p:spPr>
          <a:xfrm>
            <a:off x="10662641" y="3869244"/>
            <a:ext cx="2196109" cy="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Shape 1664"/>
          <p:cNvSpPr/>
          <p:nvPr/>
        </p:nvSpPr>
        <p:spPr>
          <a:xfrm>
            <a:off x="2051446" y="3869243"/>
            <a:ext cx="1219946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Shape 1660"/>
          <p:cNvSpPr/>
          <p:nvPr/>
        </p:nvSpPr>
        <p:spPr>
          <a:xfrm>
            <a:off x="3297106" y="3869243"/>
            <a:ext cx="2083847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Shape 1661"/>
          <p:cNvSpPr/>
          <p:nvPr/>
        </p:nvSpPr>
        <p:spPr>
          <a:xfrm>
            <a:off x="5429424" y="3869243"/>
            <a:ext cx="2083847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Shape 1662"/>
          <p:cNvSpPr/>
          <p:nvPr/>
        </p:nvSpPr>
        <p:spPr>
          <a:xfrm>
            <a:off x="7561742" y="3869243"/>
            <a:ext cx="2083847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Shape 1663"/>
          <p:cNvSpPr/>
          <p:nvPr/>
        </p:nvSpPr>
        <p:spPr>
          <a:xfrm>
            <a:off x="9694061" y="3869243"/>
            <a:ext cx="1121031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Shape 1664"/>
          <p:cNvSpPr/>
          <p:nvPr/>
        </p:nvSpPr>
        <p:spPr>
          <a:xfrm>
            <a:off x="-43581" y="3874398"/>
            <a:ext cx="2048357" cy="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Shape 1672"/>
          <p:cNvSpPr/>
          <p:nvPr/>
        </p:nvSpPr>
        <p:spPr>
          <a:xfrm>
            <a:off x="4528273" y="3038295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674"/>
          <p:cNvSpPr/>
          <p:nvPr/>
        </p:nvSpPr>
        <p:spPr>
          <a:xfrm>
            <a:off x="6632931" y="3038295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677"/>
          <p:cNvSpPr/>
          <p:nvPr/>
        </p:nvSpPr>
        <p:spPr>
          <a:xfrm>
            <a:off x="8737588" y="3038295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Shape 1669"/>
          <p:cNvSpPr/>
          <p:nvPr/>
        </p:nvSpPr>
        <p:spPr>
          <a:xfrm>
            <a:off x="2423616" y="3038295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Shape 1681"/>
          <p:cNvSpPr/>
          <p:nvPr/>
        </p:nvSpPr>
        <p:spPr>
          <a:xfrm>
            <a:off x="6679459" y="3093399"/>
            <a:ext cx="509838" cy="5098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4577134" y="4139159"/>
            <a:ext cx="509838" cy="509838"/>
            <a:chOff x="4073627" y="3999857"/>
            <a:chExt cx="556668" cy="556668"/>
          </a:xfrm>
        </p:grpSpPr>
        <p:sp>
          <p:nvSpPr>
            <p:cNvPr id="28" name="Shape 1683"/>
            <p:cNvSpPr/>
            <p:nvPr/>
          </p:nvSpPr>
          <p:spPr>
            <a:xfrm>
              <a:off x="4073627" y="3999857"/>
              <a:ext cx="556668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Shape 1685"/>
            <p:cNvSpPr/>
            <p:nvPr/>
          </p:nvSpPr>
          <p:spPr>
            <a:xfrm>
              <a:off x="4248567" y="4138023"/>
              <a:ext cx="206789" cy="285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5" h="21086" extrusionOk="0">
                  <a:moveTo>
                    <a:pt x="21023" y="5250"/>
                  </a:moveTo>
                  <a:lnTo>
                    <a:pt x="7163" y="195"/>
                  </a:lnTo>
                  <a:cubicBezTo>
                    <a:pt x="5264" y="-514"/>
                    <a:pt x="1521" y="853"/>
                    <a:pt x="445" y="2057"/>
                  </a:cubicBezTo>
                  <a:cubicBezTo>
                    <a:pt x="-35" y="2595"/>
                    <a:pt x="0" y="2983"/>
                    <a:pt x="0" y="3203"/>
                  </a:cubicBezTo>
                  <a:lnTo>
                    <a:pt x="173" y="14619"/>
                  </a:lnTo>
                  <a:cubicBezTo>
                    <a:pt x="184" y="14862"/>
                    <a:pt x="614" y="15188"/>
                    <a:pt x="983" y="15348"/>
                  </a:cubicBezTo>
                  <a:cubicBezTo>
                    <a:pt x="1753" y="15682"/>
                    <a:pt x="13399" y="20826"/>
                    <a:pt x="13729" y="20972"/>
                  </a:cubicBezTo>
                  <a:cubicBezTo>
                    <a:pt x="13905" y="21051"/>
                    <a:pt x="14115" y="21086"/>
                    <a:pt x="14322" y="21086"/>
                  </a:cubicBezTo>
                  <a:cubicBezTo>
                    <a:pt x="14499" y="21086"/>
                    <a:pt x="14675" y="21058"/>
                    <a:pt x="14834" y="21002"/>
                  </a:cubicBezTo>
                  <a:cubicBezTo>
                    <a:pt x="15185" y="20881"/>
                    <a:pt x="15404" y="20645"/>
                    <a:pt x="15404" y="20388"/>
                  </a:cubicBezTo>
                  <a:lnTo>
                    <a:pt x="15404" y="8397"/>
                  </a:lnTo>
                  <a:cubicBezTo>
                    <a:pt x="15404" y="8148"/>
                    <a:pt x="15198" y="7917"/>
                    <a:pt x="14862" y="7792"/>
                  </a:cubicBezTo>
                  <a:lnTo>
                    <a:pt x="2263" y="2817"/>
                  </a:lnTo>
                  <a:cubicBezTo>
                    <a:pt x="2408" y="2620"/>
                    <a:pt x="2968" y="2205"/>
                    <a:pt x="3997" y="1825"/>
                  </a:cubicBezTo>
                  <a:cubicBezTo>
                    <a:pt x="5082" y="1422"/>
                    <a:pt x="5896" y="1574"/>
                    <a:pt x="6082" y="1625"/>
                  </a:cubicBezTo>
                  <a:cubicBezTo>
                    <a:pt x="6082" y="1625"/>
                    <a:pt x="18173" y="6203"/>
                    <a:pt x="18544" y="6339"/>
                  </a:cubicBezTo>
                  <a:cubicBezTo>
                    <a:pt x="18911" y="6476"/>
                    <a:pt x="18918" y="6495"/>
                    <a:pt x="18918" y="6729"/>
                  </a:cubicBezTo>
                  <a:cubicBezTo>
                    <a:pt x="18918" y="6961"/>
                    <a:pt x="18918" y="18107"/>
                    <a:pt x="18918" y="18107"/>
                  </a:cubicBezTo>
                  <a:cubicBezTo>
                    <a:pt x="18918" y="18674"/>
                    <a:pt x="19733" y="18906"/>
                    <a:pt x="20330" y="18906"/>
                  </a:cubicBezTo>
                  <a:cubicBezTo>
                    <a:pt x="20927" y="18906"/>
                    <a:pt x="21565" y="18493"/>
                    <a:pt x="21565" y="18107"/>
                  </a:cubicBezTo>
                  <a:lnTo>
                    <a:pt x="21565" y="5855"/>
                  </a:lnTo>
                  <a:cubicBezTo>
                    <a:pt x="21565" y="5605"/>
                    <a:pt x="21357" y="5375"/>
                    <a:pt x="21023" y="525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481351" y="3093399"/>
            <a:ext cx="509838" cy="509838"/>
            <a:chOff x="1785343" y="2858041"/>
            <a:chExt cx="556668" cy="556668"/>
          </a:xfrm>
        </p:grpSpPr>
        <p:sp>
          <p:nvSpPr>
            <p:cNvPr id="23" name="Shape 1678"/>
            <p:cNvSpPr/>
            <p:nvPr/>
          </p:nvSpPr>
          <p:spPr>
            <a:xfrm>
              <a:off x="1785343" y="2858041"/>
              <a:ext cx="556668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Shape 1686"/>
            <p:cNvSpPr/>
            <p:nvPr/>
          </p:nvSpPr>
          <p:spPr>
            <a:xfrm>
              <a:off x="1976501" y="3008761"/>
              <a:ext cx="174352" cy="2552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83" y="0"/>
                  </a:moveTo>
                  <a:lnTo>
                    <a:pt x="7175" y="2115"/>
                  </a:lnTo>
                  <a:lnTo>
                    <a:pt x="3801" y="2115"/>
                  </a:lnTo>
                  <a:lnTo>
                    <a:pt x="5186" y="4231"/>
                  </a:lnTo>
                  <a:cubicBezTo>
                    <a:pt x="5186" y="4231"/>
                    <a:pt x="16313" y="4231"/>
                    <a:pt x="16313" y="4231"/>
                  </a:cubicBezTo>
                  <a:lnTo>
                    <a:pt x="17698" y="2115"/>
                  </a:lnTo>
                  <a:lnTo>
                    <a:pt x="14324" y="2115"/>
                  </a:lnTo>
                  <a:lnTo>
                    <a:pt x="13217" y="0"/>
                  </a:lnTo>
                  <a:lnTo>
                    <a:pt x="8283" y="0"/>
                  </a:lnTo>
                  <a:close/>
                  <a:moveTo>
                    <a:pt x="2165" y="2614"/>
                  </a:moveTo>
                  <a:cubicBezTo>
                    <a:pt x="977" y="2614"/>
                    <a:pt x="0" y="3264"/>
                    <a:pt x="0" y="4076"/>
                  </a:cubicBezTo>
                  <a:lnTo>
                    <a:pt x="0" y="20121"/>
                  </a:lnTo>
                  <a:cubicBezTo>
                    <a:pt x="0" y="20933"/>
                    <a:pt x="977" y="21600"/>
                    <a:pt x="2165" y="21600"/>
                  </a:cubicBezTo>
                  <a:lnTo>
                    <a:pt x="19460" y="21600"/>
                  </a:lnTo>
                  <a:cubicBezTo>
                    <a:pt x="20648" y="21600"/>
                    <a:pt x="21600" y="20933"/>
                    <a:pt x="21600" y="20121"/>
                  </a:cubicBezTo>
                  <a:lnTo>
                    <a:pt x="21600" y="4076"/>
                  </a:lnTo>
                  <a:cubicBezTo>
                    <a:pt x="21600" y="3264"/>
                    <a:pt x="20648" y="2614"/>
                    <a:pt x="19460" y="2614"/>
                  </a:cubicBezTo>
                  <a:lnTo>
                    <a:pt x="17597" y="5778"/>
                  </a:lnTo>
                  <a:lnTo>
                    <a:pt x="4003" y="5778"/>
                  </a:lnTo>
                  <a:lnTo>
                    <a:pt x="2165" y="2614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8775241" y="4139159"/>
            <a:ext cx="509839" cy="509838"/>
            <a:chOff x="8657337" y="3999857"/>
            <a:chExt cx="556669" cy="556668"/>
          </a:xfrm>
        </p:grpSpPr>
        <p:sp>
          <p:nvSpPr>
            <p:cNvPr id="29" name="Shape 1684"/>
            <p:cNvSpPr/>
            <p:nvPr/>
          </p:nvSpPr>
          <p:spPr>
            <a:xfrm>
              <a:off x="8657337" y="3999857"/>
              <a:ext cx="556669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Shape 1687"/>
            <p:cNvSpPr/>
            <p:nvPr/>
          </p:nvSpPr>
          <p:spPr>
            <a:xfrm>
              <a:off x="8848496" y="4156361"/>
              <a:ext cx="174352" cy="249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822275" y="3676844"/>
            <a:ext cx="384794" cy="384794"/>
            <a:chOff x="1065729" y="3500706"/>
            <a:chExt cx="420138" cy="420138"/>
          </a:xfrm>
        </p:grpSpPr>
        <p:sp>
          <p:nvSpPr>
            <p:cNvPr id="33" name="Shape 1688"/>
            <p:cNvSpPr/>
            <p:nvPr/>
          </p:nvSpPr>
          <p:spPr>
            <a:xfrm>
              <a:off x="1065729" y="3500706"/>
              <a:ext cx="420138" cy="420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7F7FA"/>
            </a:solidFill>
            <a:ln w="12700">
              <a:solidFill>
                <a:srgbClr val="A6AAA9"/>
              </a:solidFill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Shape 1689"/>
            <p:cNvSpPr/>
            <p:nvPr/>
          </p:nvSpPr>
          <p:spPr>
            <a:xfrm>
              <a:off x="1162442" y="3611819"/>
              <a:ext cx="205812" cy="2106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1" h="20433" extrusionOk="0">
                  <a:moveTo>
                    <a:pt x="14102" y="6331"/>
                  </a:moveTo>
                  <a:cubicBezTo>
                    <a:pt x="13391" y="5619"/>
                    <a:pt x="13391" y="4469"/>
                    <a:pt x="14102" y="3759"/>
                  </a:cubicBezTo>
                  <a:cubicBezTo>
                    <a:pt x="14812" y="3049"/>
                    <a:pt x="15965" y="3049"/>
                    <a:pt x="16674" y="3759"/>
                  </a:cubicBezTo>
                  <a:cubicBezTo>
                    <a:pt x="17385" y="4469"/>
                    <a:pt x="17385" y="5619"/>
                    <a:pt x="16674" y="6331"/>
                  </a:cubicBezTo>
                  <a:cubicBezTo>
                    <a:pt x="15965" y="7041"/>
                    <a:pt x="14812" y="7041"/>
                    <a:pt x="14102" y="6331"/>
                  </a:cubicBezTo>
                  <a:close/>
                  <a:moveTo>
                    <a:pt x="12904" y="13199"/>
                  </a:moveTo>
                  <a:cubicBezTo>
                    <a:pt x="12904" y="13199"/>
                    <a:pt x="21289" y="7286"/>
                    <a:pt x="20359" y="518"/>
                  </a:cubicBezTo>
                  <a:cubicBezTo>
                    <a:pt x="20339" y="369"/>
                    <a:pt x="20289" y="271"/>
                    <a:pt x="20226" y="206"/>
                  </a:cubicBezTo>
                  <a:cubicBezTo>
                    <a:pt x="20162" y="145"/>
                    <a:pt x="20065" y="93"/>
                    <a:pt x="19914" y="72"/>
                  </a:cubicBezTo>
                  <a:cubicBezTo>
                    <a:pt x="13147" y="-856"/>
                    <a:pt x="7233" y="7529"/>
                    <a:pt x="7233" y="7529"/>
                  </a:cubicBezTo>
                  <a:cubicBezTo>
                    <a:pt x="2104" y="6928"/>
                    <a:pt x="2478" y="7929"/>
                    <a:pt x="137" y="13421"/>
                  </a:cubicBezTo>
                  <a:cubicBezTo>
                    <a:pt x="-311" y="14470"/>
                    <a:pt x="416" y="14829"/>
                    <a:pt x="1211" y="14536"/>
                  </a:cubicBezTo>
                  <a:cubicBezTo>
                    <a:pt x="2006" y="14242"/>
                    <a:pt x="3764" y="13593"/>
                    <a:pt x="3764" y="13593"/>
                  </a:cubicBezTo>
                  <a:lnTo>
                    <a:pt x="6840" y="16669"/>
                  </a:lnTo>
                  <a:cubicBezTo>
                    <a:pt x="6840" y="16669"/>
                    <a:pt x="6192" y="18426"/>
                    <a:pt x="5897" y="19222"/>
                  </a:cubicBezTo>
                  <a:cubicBezTo>
                    <a:pt x="5604" y="20018"/>
                    <a:pt x="5963" y="20744"/>
                    <a:pt x="7012" y="20297"/>
                  </a:cubicBezTo>
                  <a:cubicBezTo>
                    <a:pt x="12505" y="17955"/>
                    <a:pt x="13504" y="18328"/>
                    <a:pt x="12904" y="13199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1692"/>
          <p:cNvGrpSpPr/>
          <p:nvPr/>
        </p:nvGrpSpPr>
        <p:grpSpPr>
          <a:xfrm>
            <a:off x="10621101" y="3676844"/>
            <a:ext cx="384794" cy="384794"/>
            <a:chOff x="0" y="0"/>
            <a:chExt cx="840273" cy="840273"/>
          </a:xfrm>
        </p:grpSpPr>
        <p:sp>
          <p:nvSpPr>
            <p:cNvPr id="36" name="Shape 1690"/>
            <p:cNvSpPr/>
            <p:nvPr/>
          </p:nvSpPr>
          <p:spPr>
            <a:xfrm>
              <a:off x="0" y="0"/>
              <a:ext cx="840274" cy="840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7F7FA"/>
            </a:solidFill>
            <a:ln w="12700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wrap="square" lIns="17447" tIns="17447" rIns="17447" bIns="17447" numCol="1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Shape 1691"/>
            <p:cNvSpPr/>
            <p:nvPr/>
          </p:nvSpPr>
          <p:spPr>
            <a:xfrm>
              <a:off x="180945" y="221045"/>
              <a:ext cx="478384" cy="398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36" extrusionOk="0">
                  <a:moveTo>
                    <a:pt x="21327" y="11618"/>
                  </a:moveTo>
                  <a:lnTo>
                    <a:pt x="21327" y="11618"/>
                  </a:lnTo>
                  <a:lnTo>
                    <a:pt x="21327" y="11291"/>
                  </a:lnTo>
                  <a:lnTo>
                    <a:pt x="21327" y="11291"/>
                  </a:lnTo>
                  <a:lnTo>
                    <a:pt x="21327" y="11291"/>
                  </a:lnTo>
                  <a:cubicBezTo>
                    <a:pt x="21600" y="11291"/>
                    <a:pt x="21600" y="11291"/>
                    <a:pt x="21600" y="11291"/>
                  </a:cubicBezTo>
                  <a:cubicBezTo>
                    <a:pt x="21600" y="10963"/>
                    <a:pt x="21600" y="10963"/>
                    <a:pt x="21600" y="10963"/>
                  </a:cubicBezTo>
                  <a:lnTo>
                    <a:pt x="21600" y="10963"/>
                  </a:lnTo>
                  <a:lnTo>
                    <a:pt x="21600" y="10636"/>
                  </a:lnTo>
                  <a:lnTo>
                    <a:pt x="21600" y="10636"/>
                  </a:lnTo>
                  <a:lnTo>
                    <a:pt x="21600" y="10636"/>
                  </a:lnTo>
                  <a:cubicBezTo>
                    <a:pt x="21600" y="10309"/>
                    <a:pt x="21600" y="10309"/>
                    <a:pt x="21600" y="10309"/>
                  </a:cubicBezTo>
                  <a:lnTo>
                    <a:pt x="21600" y="10309"/>
                  </a:lnTo>
                  <a:lnTo>
                    <a:pt x="21600" y="9981"/>
                  </a:lnTo>
                  <a:cubicBezTo>
                    <a:pt x="21600" y="9981"/>
                    <a:pt x="21600" y="9981"/>
                    <a:pt x="21327" y="9981"/>
                  </a:cubicBezTo>
                  <a:lnTo>
                    <a:pt x="21327" y="9981"/>
                  </a:lnTo>
                  <a:cubicBezTo>
                    <a:pt x="21327" y="9981"/>
                    <a:pt x="21327" y="9981"/>
                    <a:pt x="21327" y="9654"/>
                  </a:cubicBezTo>
                  <a:lnTo>
                    <a:pt x="21327" y="9654"/>
                  </a:lnTo>
                  <a:lnTo>
                    <a:pt x="21327" y="9654"/>
                  </a:lnTo>
                  <a:lnTo>
                    <a:pt x="21327" y="9327"/>
                  </a:lnTo>
                  <a:lnTo>
                    <a:pt x="21053" y="9327"/>
                  </a:lnTo>
                  <a:lnTo>
                    <a:pt x="21053" y="9327"/>
                  </a:lnTo>
                  <a:cubicBezTo>
                    <a:pt x="13671" y="491"/>
                    <a:pt x="13671" y="491"/>
                    <a:pt x="13671" y="491"/>
                  </a:cubicBezTo>
                  <a:cubicBezTo>
                    <a:pt x="13124" y="-164"/>
                    <a:pt x="12030" y="-164"/>
                    <a:pt x="11484" y="491"/>
                  </a:cubicBezTo>
                  <a:cubicBezTo>
                    <a:pt x="10937" y="1145"/>
                    <a:pt x="10937" y="2454"/>
                    <a:pt x="11484" y="3109"/>
                  </a:cubicBezTo>
                  <a:cubicBezTo>
                    <a:pt x="16132" y="8672"/>
                    <a:pt x="16132" y="8672"/>
                    <a:pt x="16132" y="8672"/>
                  </a:cubicBezTo>
                  <a:cubicBezTo>
                    <a:pt x="1641" y="8672"/>
                    <a:pt x="1641" y="8672"/>
                    <a:pt x="1641" y="8672"/>
                  </a:cubicBezTo>
                  <a:cubicBezTo>
                    <a:pt x="1094" y="8672"/>
                    <a:pt x="547" y="9000"/>
                    <a:pt x="273" y="9654"/>
                  </a:cubicBezTo>
                  <a:cubicBezTo>
                    <a:pt x="0" y="9981"/>
                    <a:pt x="0" y="10309"/>
                    <a:pt x="0" y="10636"/>
                  </a:cubicBezTo>
                  <a:cubicBezTo>
                    <a:pt x="0" y="11291"/>
                    <a:pt x="273" y="11618"/>
                    <a:pt x="547" y="11945"/>
                  </a:cubicBezTo>
                  <a:cubicBezTo>
                    <a:pt x="820" y="12272"/>
                    <a:pt x="1094" y="12600"/>
                    <a:pt x="1641" y="12600"/>
                  </a:cubicBezTo>
                  <a:lnTo>
                    <a:pt x="1641" y="12600"/>
                  </a:lnTo>
                  <a:cubicBezTo>
                    <a:pt x="16132" y="12600"/>
                    <a:pt x="16132" y="12600"/>
                    <a:pt x="16132" y="12600"/>
                  </a:cubicBezTo>
                  <a:cubicBezTo>
                    <a:pt x="11484" y="18163"/>
                    <a:pt x="11484" y="18163"/>
                    <a:pt x="11484" y="18163"/>
                  </a:cubicBezTo>
                  <a:cubicBezTo>
                    <a:pt x="10937" y="18818"/>
                    <a:pt x="10937" y="20127"/>
                    <a:pt x="11484" y="20781"/>
                  </a:cubicBezTo>
                  <a:cubicBezTo>
                    <a:pt x="11757" y="21109"/>
                    <a:pt x="12304" y="21436"/>
                    <a:pt x="12577" y="21436"/>
                  </a:cubicBezTo>
                  <a:cubicBezTo>
                    <a:pt x="13124" y="21436"/>
                    <a:pt x="13397" y="21109"/>
                    <a:pt x="13671" y="20781"/>
                  </a:cubicBezTo>
                  <a:cubicBezTo>
                    <a:pt x="21053" y="11945"/>
                    <a:pt x="21053" y="11945"/>
                    <a:pt x="21053" y="11945"/>
                  </a:cubicBezTo>
                  <a:lnTo>
                    <a:pt x="21053" y="11945"/>
                  </a:lnTo>
                  <a:cubicBezTo>
                    <a:pt x="21053" y="11945"/>
                    <a:pt x="21327" y="11945"/>
                    <a:pt x="21327" y="11618"/>
                  </a:cubicBezTo>
                  <a:lnTo>
                    <a:pt x="21327" y="11618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2914360" y="3622156"/>
            <a:ext cx="796925" cy="49475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indent="0" algn="ctr" defTabSz="914400" fontAlgn="base">
              <a:lnSpc>
                <a:spcPct val="120000"/>
              </a:lnSpc>
              <a:spcAft>
                <a:spcPct val="0"/>
              </a:spcAft>
              <a:buNone/>
            </a:pPr>
            <a:r>
              <a:rPr lang="zh-CN" altLang="en-US" sz="1400" smtClean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2389411" y="2212975"/>
            <a:ext cx="1654175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defTabSz="914400" fontAlgn="base">
              <a:lnSpc>
                <a:spcPct val="120000"/>
              </a:lnSpc>
              <a:spcAft>
                <a:spcPct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5001790" y="3621867"/>
            <a:ext cx="795856" cy="49475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 Placeholder 3"/>
          <p:cNvSpPr txBox="1">
            <a:spLocks/>
          </p:cNvSpPr>
          <p:nvPr/>
        </p:nvSpPr>
        <p:spPr>
          <a:xfrm>
            <a:off x="9188434" y="3610710"/>
            <a:ext cx="795856" cy="5170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4"/>
          <p:cNvSpPr txBox="1">
            <a:spLocks/>
          </p:cNvSpPr>
          <p:nvPr/>
        </p:nvSpPr>
        <p:spPr>
          <a:xfrm>
            <a:off x="8759874" y="5011021"/>
            <a:ext cx="1652975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4"/>
          <p:cNvSpPr txBox="1">
            <a:spLocks/>
          </p:cNvSpPr>
          <p:nvPr/>
        </p:nvSpPr>
        <p:spPr>
          <a:xfrm>
            <a:off x="4196404" y="5011021"/>
            <a:ext cx="1662442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 Placeholder 4"/>
          <p:cNvSpPr txBox="1">
            <a:spLocks/>
          </p:cNvSpPr>
          <p:nvPr/>
        </p:nvSpPr>
        <p:spPr>
          <a:xfrm>
            <a:off x="6708449" y="2212975"/>
            <a:ext cx="1662442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Shape 1674"/>
          <p:cNvSpPr/>
          <p:nvPr/>
        </p:nvSpPr>
        <p:spPr>
          <a:xfrm>
            <a:off x="6632930" y="3039445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 Placeholder 3"/>
          <p:cNvSpPr txBox="1">
            <a:spLocks/>
          </p:cNvSpPr>
          <p:nvPr/>
        </p:nvSpPr>
        <p:spPr>
          <a:xfrm>
            <a:off x="7080952" y="3610710"/>
            <a:ext cx="795856" cy="5170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681"/>
          <p:cNvSpPr/>
          <p:nvPr/>
        </p:nvSpPr>
        <p:spPr>
          <a:xfrm>
            <a:off x="6679459" y="3093399"/>
            <a:ext cx="509838" cy="5098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Shape 1682"/>
          <p:cNvSpPr/>
          <p:nvPr/>
        </p:nvSpPr>
        <p:spPr>
          <a:xfrm>
            <a:off x="6819977" y="3233910"/>
            <a:ext cx="228801" cy="2288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8" h="21320" extrusionOk="0">
                <a:moveTo>
                  <a:pt x="6122" y="19157"/>
                </a:moveTo>
                <a:lnTo>
                  <a:pt x="3902" y="19634"/>
                </a:lnTo>
                <a:cubicBezTo>
                  <a:pt x="3688" y="19233"/>
                  <a:pt x="3431" y="18833"/>
                  <a:pt x="2957" y="18361"/>
                </a:cubicBezTo>
                <a:cubicBezTo>
                  <a:pt x="2486" y="17889"/>
                  <a:pt x="2085" y="17631"/>
                  <a:pt x="1685" y="17417"/>
                </a:cubicBezTo>
                <a:lnTo>
                  <a:pt x="2162" y="15198"/>
                </a:lnTo>
                <a:lnTo>
                  <a:pt x="2804" y="14556"/>
                </a:lnTo>
                <a:cubicBezTo>
                  <a:pt x="2804" y="14556"/>
                  <a:pt x="4012" y="14580"/>
                  <a:pt x="5374" y="15944"/>
                </a:cubicBezTo>
                <a:cubicBezTo>
                  <a:pt x="6737" y="17307"/>
                  <a:pt x="6762" y="18516"/>
                  <a:pt x="6762" y="18516"/>
                </a:cubicBezTo>
                <a:cubicBezTo>
                  <a:pt x="6762" y="18516"/>
                  <a:pt x="6122" y="19157"/>
                  <a:pt x="6122" y="19157"/>
                </a:cubicBezTo>
                <a:close/>
                <a:moveTo>
                  <a:pt x="19625" y="1692"/>
                </a:moveTo>
                <a:cubicBezTo>
                  <a:pt x="17654" y="-280"/>
                  <a:pt x="16174" y="15"/>
                  <a:pt x="16174" y="15"/>
                </a:cubicBezTo>
                <a:lnTo>
                  <a:pt x="9270" y="6920"/>
                </a:lnTo>
                <a:lnTo>
                  <a:pt x="1379" y="14810"/>
                </a:lnTo>
                <a:lnTo>
                  <a:pt x="0" y="21320"/>
                </a:lnTo>
                <a:lnTo>
                  <a:pt x="6508" y="19939"/>
                </a:lnTo>
                <a:lnTo>
                  <a:pt x="14399" y="12048"/>
                </a:lnTo>
                <a:lnTo>
                  <a:pt x="21302" y="5145"/>
                </a:lnTo>
                <a:cubicBezTo>
                  <a:pt x="21302" y="5145"/>
                  <a:pt x="21600" y="3665"/>
                  <a:pt x="19625" y="169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607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500"/>
                            </p:stCondLst>
                            <p:childTnLst>
                              <p:par>
                                <p:cTn id="9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500"/>
                            </p:stCondLst>
                            <p:childTnLst>
                              <p:par>
                                <p:cTn id="10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8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250" autoRev="1" fill="remove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0" dur="250" autoRev="1" fill="remove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1" dur="250" autoRev="1" fill="remove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250" autoRev="1" fill="remove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5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6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45" grpId="0" animBg="1"/>
      <p:bldP spid="6" grpId="0" animBg="1"/>
      <p:bldP spid="7" grpId="0" animBg="1"/>
      <p:bldP spid="8" grpId="0" animBg="1"/>
      <p:bldP spid="9" grpId="0" animBg="1"/>
      <p:bldP spid="10" grpId="0" animBg="1"/>
      <p:bldP spid="52" grpId="0" animBg="1"/>
      <p:bldP spid="53" grpId="0" animBg="1"/>
      <p:bldP spid="54" grpId="0" animBg="1"/>
      <p:bldP spid="51" grpId="0" animBg="1"/>
      <p:bldP spid="26" grpId="0" animBg="1"/>
      <p:bldP spid="4" grpId="0" build="p"/>
      <p:bldP spid="5" grpId="0" build="p"/>
      <p:bldP spid="43" grpId="0"/>
      <p:bldP spid="46" grpId="0"/>
      <p:bldP spid="48" grpId="0"/>
      <p:bldP spid="49" grpId="0"/>
      <p:bldP spid="50" grpId="0"/>
      <p:bldP spid="47" grpId="0" animBg="1"/>
      <p:bldP spid="47" grpId="1" animBg="1"/>
      <p:bldP spid="44" grpId="0"/>
      <p:bldP spid="55" grpId="0" animBg="1"/>
      <p:bldP spid="55" grpId="1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447093" y="2807005"/>
            <a:ext cx="3964564" cy="2552816"/>
            <a:chOff x="4368418" y="2523549"/>
            <a:chExt cx="3626941" cy="2335418"/>
          </a:xfrm>
        </p:grpSpPr>
        <p:sp>
          <p:nvSpPr>
            <p:cNvPr id="3" name="Freeform 69"/>
            <p:cNvSpPr>
              <a:spLocks/>
            </p:cNvSpPr>
            <p:nvPr/>
          </p:nvSpPr>
          <p:spPr bwMode="auto">
            <a:xfrm rot="5400000">
              <a:off x="4570041" y="3489636"/>
              <a:ext cx="1059798" cy="404382"/>
            </a:xfrm>
            <a:custGeom>
              <a:avLst/>
              <a:gdLst>
                <a:gd name="T0" fmla="*/ 465 w 933"/>
                <a:gd name="T1" fmla="*/ 356 h 356"/>
                <a:gd name="T2" fmla="*/ 0 w 933"/>
                <a:gd name="T3" fmla="*/ 178 h 356"/>
                <a:gd name="T4" fmla="*/ 465 w 933"/>
                <a:gd name="T5" fmla="*/ 0 h 356"/>
                <a:gd name="T6" fmla="*/ 933 w 933"/>
                <a:gd name="T7" fmla="*/ 178 h 356"/>
                <a:gd name="T8" fmla="*/ 465 w 933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6">
                  <a:moveTo>
                    <a:pt x="465" y="356"/>
                  </a:moveTo>
                  <a:lnTo>
                    <a:pt x="0" y="178"/>
                  </a:lnTo>
                  <a:lnTo>
                    <a:pt x="465" y="0"/>
                  </a:lnTo>
                  <a:lnTo>
                    <a:pt x="933" y="178"/>
                  </a:lnTo>
                  <a:lnTo>
                    <a:pt x="465" y="35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Freeform 70"/>
            <p:cNvSpPr>
              <a:spLocks/>
            </p:cNvSpPr>
            <p:nvPr/>
          </p:nvSpPr>
          <p:spPr bwMode="auto">
            <a:xfrm rot="5400000">
              <a:off x="4470082" y="3060265"/>
              <a:ext cx="528195" cy="731522"/>
            </a:xfrm>
            <a:custGeom>
              <a:avLst/>
              <a:gdLst>
                <a:gd name="T0" fmla="*/ 465 w 465"/>
                <a:gd name="T1" fmla="*/ 178 h 644"/>
                <a:gd name="T2" fmla="*/ 0 w 465"/>
                <a:gd name="T3" fmla="*/ 0 h 644"/>
                <a:gd name="T4" fmla="*/ 0 w 465"/>
                <a:gd name="T5" fmla="*/ 364 h 644"/>
                <a:gd name="T6" fmla="*/ 465 w 465"/>
                <a:gd name="T7" fmla="*/ 644 h 644"/>
                <a:gd name="T8" fmla="*/ 465 w 465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178"/>
                  </a:moveTo>
                  <a:lnTo>
                    <a:pt x="0" y="0"/>
                  </a:lnTo>
                  <a:lnTo>
                    <a:pt x="0" y="364"/>
                  </a:lnTo>
                  <a:lnTo>
                    <a:pt x="465" y="644"/>
                  </a:lnTo>
                  <a:lnTo>
                    <a:pt x="465" y="17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71"/>
            <p:cNvSpPr>
              <a:spLocks/>
            </p:cNvSpPr>
            <p:nvPr/>
          </p:nvSpPr>
          <p:spPr bwMode="auto">
            <a:xfrm rot="5400000">
              <a:off x="4468378" y="3590164"/>
              <a:ext cx="531603" cy="731522"/>
            </a:xfrm>
            <a:custGeom>
              <a:avLst/>
              <a:gdLst>
                <a:gd name="T0" fmla="*/ 0 w 468"/>
                <a:gd name="T1" fmla="*/ 178 h 644"/>
                <a:gd name="T2" fmla="*/ 468 w 468"/>
                <a:gd name="T3" fmla="*/ 0 h 644"/>
                <a:gd name="T4" fmla="*/ 468 w 468"/>
                <a:gd name="T5" fmla="*/ 364 h 644"/>
                <a:gd name="T6" fmla="*/ 0 w 468"/>
                <a:gd name="T7" fmla="*/ 644 h 644"/>
                <a:gd name="T8" fmla="*/ 0 w 468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178"/>
                  </a:moveTo>
                  <a:lnTo>
                    <a:pt x="468" y="0"/>
                  </a:lnTo>
                  <a:lnTo>
                    <a:pt x="468" y="364"/>
                  </a:lnTo>
                  <a:lnTo>
                    <a:pt x="0" y="644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72"/>
            <p:cNvSpPr>
              <a:spLocks/>
            </p:cNvSpPr>
            <p:nvPr/>
          </p:nvSpPr>
          <p:spPr bwMode="auto">
            <a:xfrm rot="5400000">
              <a:off x="4931827" y="3564038"/>
              <a:ext cx="1697039" cy="254442"/>
            </a:xfrm>
            <a:custGeom>
              <a:avLst/>
              <a:gdLst>
                <a:gd name="T0" fmla="*/ 746 w 1494"/>
                <a:gd name="T1" fmla="*/ 224 h 224"/>
                <a:gd name="T2" fmla="*/ 0 w 1494"/>
                <a:gd name="T3" fmla="*/ 112 h 224"/>
                <a:gd name="T4" fmla="*/ 746 w 1494"/>
                <a:gd name="T5" fmla="*/ 0 h 224"/>
                <a:gd name="T6" fmla="*/ 1494 w 1494"/>
                <a:gd name="T7" fmla="*/ 112 h 224"/>
                <a:gd name="T8" fmla="*/ 746 w 1494"/>
                <a:gd name="T9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224"/>
                  </a:moveTo>
                  <a:lnTo>
                    <a:pt x="0" y="112"/>
                  </a:lnTo>
                  <a:lnTo>
                    <a:pt x="746" y="0"/>
                  </a:lnTo>
                  <a:lnTo>
                    <a:pt x="1494" y="112"/>
                  </a:lnTo>
                  <a:lnTo>
                    <a:pt x="746" y="22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73"/>
            <p:cNvSpPr>
              <a:spLocks/>
            </p:cNvSpPr>
            <p:nvPr/>
          </p:nvSpPr>
          <p:spPr bwMode="auto">
            <a:xfrm rot="5400000">
              <a:off x="5005661" y="2915437"/>
              <a:ext cx="847384" cy="701988"/>
            </a:xfrm>
            <a:custGeom>
              <a:avLst/>
              <a:gdLst>
                <a:gd name="T0" fmla="*/ 746 w 746"/>
                <a:gd name="T1" fmla="*/ 112 h 618"/>
                <a:gd name="T2" fmla="*/ 0 w 746"/>
                <a:gd name="T3" fmla="*/ 0 h 618"/>
                <a:gd name="T4" fmla="*/ 0 w 746"/>
                <a:gd name="T5" fmla="*/ 394 h 618"/>
                <a:gd name="T6" fmla="*/ 746 w 746"/>
                <a:gd name="T7" fmla="*/ 618 h 618"/>
                <a:gd name="T8" fmla="*/ 746 w 746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8">
                  <a:moveTo>
                    <a:pt x="746" y="112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746" y="618"/>
                  </a:lnTo>
                  <a:lnTo>
                    <a:pt x="746" y="112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4"/>
            <p:cNvSpPr>
              <a:spLocks/>
            </p:cNvSpPr>
            <p:nvPr/>
          </p:nvSpPr>
          <p:spPr bwMode="auto">
            <a:xfrm rot="5400000">
              <a:off x="5004524" y="3763957"/>
              <a:ext cx="849656" cy="701988"/>
            </a:xfrm>
            <a:custGeom>
              <a:avLst/>
              <a:gdLst>
                <a:gd name="T0" fmla="*/ 0 w 748"/>
                <a:gd name="T1" fmla="*/ 112 h 618"/>
                <a:gd name="T2" fmla="*/ 748 w 748"/>
                <a:gd name="T3" fmla="*/ 0 h 618"/>
                <a:gd name="T4" fmla="*/ 748 w 748"/>
                <a:gd name="T5" fmla="*/ 394 h 618"/>
                <a:gd name="T6" fmla="*/ 0 w 748"/>
                <a:gd name="T7" fmla="*/ 618 h 618"/>
                <a:gd name="T8" fmla="*/ 0 w 748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8">
                  <a:moveTo>
                    <a:pt x="0" y="112"/>
                  </a:moveTo>
                  <a:lnTo>
                    <a:pt x="748" y="0"/>
                  </a:lnTo>
                  <a:lnTo>
                    <a:pt x="748" y="394"/>
                  </a:lnTo>
                  <a:lnTo>
                    <a:pt x="0" y="618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75"/>
            <p:cNvSpPr>
              <a:spLocks/>
            </p:cNvSpPr>
            <p:nvPr/>
          </p:nvSpPr>
          <p:spPr bwMode="auto">
            <a:xfrm rot="5400000">
              <a:off x="6733368" y="3490203"/>
              <a:ext cx="1059798" cy="403246"/>
            </a:xfrm>
            <a:custGeom>
              <a:avLst/>
              <a:gdLst>
                <a:gd name="T0" fmla="*/ 465 w 933"/>
                <a:gd name="T1" fmla="*/ 0 h 355"/>
                <a:gd name="T2" fmla="*/ 0 w 933"/>
                <a:gd name="T3" fmla="*/ 177 h 355"/>
                <a:gd name="T4" fmla="*/ 465 w 933"/>
                <a:gd name="T5" fmla="*/ 355 h 355"/>
                <a:gd name="T6" fmla="*/ 933 w 933"/>
                <a:gd name="T7" fmla="*/ 177 h 355"/>
                <a:gd name="T8" fmla="*/ 465 w 933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5">
                  <a:moveTo>
                    <a:pt x="465" y="0"/>
                  </a:moveTo>
                  <a:lnTo>
                    <a:pt x="0" y="177"/>
                  </a:lnTo>
                  <a:lnTo>
                    <a:pt x="465" y="355"/>
                  </a:lnTo>
                  <a:lnTo>
                    <a:pt x="933" y="177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76"/>
            <p:cNvSpPr>
              <a:spLocks/>
            </p:cNvSpPr>
            <p:nvPr/>
          </p:nvSpPr>
          <p:spPr bwMode="auto">
            <a:xfrm rot="5400000">
              <a:off x="7365499" y="3060265"/>
              <a:ext cx="528195" cy="731522"/>
            </a:xfrm>
            <a:custGeom>
              <a:avLst/>
              <a:gdLst>
                <a:gd name="T0" fmla="*/ 465 w 465"/>
                <a:gd name="T1" fmla="*/ 467 h 644"/>
                <a:gd name="T2" fmla="*/ 0 w 465"/>
                <a:gd name="T3" fmla="*/ 644 h 644"/>
                <a:gd name="T4" fmla="*/ 0 w 465"/>
                <a:gd name="T5" fmla="*/ 280 h 644"/>
                <a:gd name="T6" fmla="*/ 465 w 465"/>
                <a:gd name="T7" fmla="*/ 0 h 644"/>
                <a:gd name="T8" fmla="*/ 465 w 465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467"/>
                  </a:moveTo>
                  <a:lnTo>
                    <a:pt x="0" y="644"/>
                  </a:lnTo>
                  <a:lnTo>
                    <a:pt x="0" y="280"/>
                  </a:lnTo>
                  <a:lnTo>
                    <a:pt x="465" y="0"/>
                  </a:lnTo>
                  <a:lnTo>
                    <a:pt x="465" y="467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77"/>
            <p:cNvSpPr>
              <a:spLocks/>
            </p:cNvSpPr>
            <p:nvPr/>
          </p:nvSpPr>
          <p:spPr bwMode="auto">
            <a:xfrm rot="5400000">
              <a:off x="7363796" y="3590164"/>
              <a:ext cx="531603" cy="731522"/>
            </a:xfrm>
            <a:custGeom>
              <a:avLst/>
              <a:gdLst>
                <a:gd name="T0" fmla="*/ 0 w 468"/>
                <a:gd name="T1" fmla="*/ 467 h 644"/>
                <a:gd name="T2" fmla="*/ 468 w 468"/>
                <a:gd name="T3" fmla="*/ 644 h 644"/>
                <a:gd name="T4" fmla="*/ 468 w 468"/>
                <a:gd name="T5" fmla="*/ 280 h 644"/>
                <a:gd name="T6" fmla="*/ 0 w 468"/>
                <a:gd name="T7" fmla="*/ 0 h 644"/>
                <a:gd name="T8" fmla="*/ 0 w 468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467"/>
                  </a:moveTo>
                  <a:lnTo>
                    <a:pt x="468" y="644"/>
                  </a:lnTo>
                  <a:lnTo>
                    <a:pt x="468" y="280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78"/>
            <p:cNvSpPr>
              <a:spLocks/>
            </p:cNvSpPr>
            <p:nvPr/>
          </p:nvSpPr>
          <p:spPr bwMode="auto">
            <a:xfrm rot="5400000">
              <a:off x="5733774" y="3564038"/>
              <a:ext cx="1697039" cy="254442"/>
            </a:xfrm>
            <a:custGeom>
              <a:avLst/>
              <a:gdLst>
                <a:gd name="T0" fmla="*/ 746 w 1494"/>
                <a:gd name="T1" fmla="*/ 0 h 224"/>
                <a:gd name="T2" fmla="*/ 0 w 1494"/>
                <a:gd name="T3" fmla="*/ 111 h 224"/>
                <a:gd name="T4" fmla="*/ 746 w 1494"/>
                <a:gd name="T5" fmla="*/ 224 h 224"/>
                <a:gd name="T6" fmla="*/ 1494 w 1494"/>
                <a:gd name="T7" fmla="*/ 111 h 224"/>
                <a:gd name="T8" fmla="*/ 746 w 1494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0"/>
                  </a:moveTo>
                  <a:lnTo>
                    <a:pt x="0" y="111"/>
                  </a:lnTo>
                  <a:lnTo>
                    <a:pt x="746" y="224"/>
                  </a:lnTo>
                  <a:lnTo>
                    <a:pt x="1494" y="111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79"/>
            <p:cNvSpPr>
              <a:spLocks/>
            </p:cNvSpPr>
            <p:nvPr/>
          </p:nvSpPr>
          <p:spPr bwMode="auto">
            <a:xfrm rot="5400000">
              <a:off x="6510164" y="2916005"/>
              <a:ext cx="847384" cy="700853"/>
            </a:xfrm>
            <a:custGeom>
              <a:avLst/>
              <a:gdLst>
                <a:gd name="T0" fmla="*/ 746 w 746"/>
                <a:gd name="T1" fmla="*/ 506 h 617"/>
                <a:gd name="T2" fmla="*/ 0 w 746"/>
                <a:gd name="T3" fmla="*/ 617 h 617"/>
                <a:gd name="T4" fmla="*/ 0 w 746"/>
                <a:gd name="T5" fmla="*/ 224 h 617"/>
                <a:gd name="T6" fmla="*/ 746 w 746"/>
                <a:gd name="T7" fmla="*/ 0 h 617"/>
                <a:gd name="T8" fmla="*/ 746 w 746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7">
                  <a:moveTo>
                    <a:pt x="746" y="506"/>
                  </a:moveTo>
                  <a:lnTo>
                    <a:pt x="0" y="617"/>
                  </a:lnTo>
                  <a:lnTo>
                    <a:pt x="0" y="224"/>
                  </a:lnTo>
                  <a:lnTo>
                    <a:pt x="746" y="0"/>
                  </a:lnTo>
                  <a:lnTo>
                    <a:pt x="746" y="506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80"/>
            <p:cNvSpPr>
              <a:spLocks/>
            </p:cNvSpPr>
            <p:nvPr/>
          </p:nvSpPr>
          <p:spPr bwMode="auto">
            <a:xfrm rot="5400000">
              <a:off x="6509028" y="3764525"/>
              <a:ext cx="849656" cy="700853"/>
            </a:xfrm>
            <a:custGeom>
              <a:avLst/>
              <a:gdLst>
                <a:gd name="T0" fmla="*/ 0 w 748"/>
                <a:gd name="T1" fmla="*/ 506 h 617"/>
                <a:gd name="T2" fmla="*/ 748 w 748"/>
                <a:gd name="T3" fmla="*/ 617 h 617"/>
                <a:gd name="T4" fmla="*/ 748 w 748"/>
                <a:gd name="T5" fmla="*/ 224 h 617"/>
                <a:gd name="T6" fmla="*/ 0 w 748"/>
                <a:gd name="T7" fmla="*/ 0 h 617"/>
                <a:gd name="T8" fmla="*/ 0 w 748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7">
                  <a:moveTo>
                    <a:pt x="0" y="506"/>
                  </a:moveTo>
                  <a:lnTo>
                    <a:pt x="748" y="617"/>
                  </a:lnTo>
                  <a:lnTo>
                    <a:pt x="748" y="224"/>
                  </a:lnTo>
                  <a:lnTo>
                    <a:pt x="0" y="0"/>
                  </a:lnTo>
                  <a:lnTo>
                    <a:pt x="0" y="50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81"/>
            <p:cNvSpPr>
              <a:spLocks/>
            </p:cNvSpPr>
            <p:nvPr/>
          </p:nvSpPr>
          <p:spPr bwMode="auto">
            <a:xfrm rot="5400000">
              <a:off x="5594058" y="2742779"/>
              <a:ext cx="1166573" cy="728114"/>
            </a:xfrm>
            <a:custGeom>
              <a:avLst/>
              <a:gdLst>
                <a:gd name="T0" fmla="*/ 1027 w 1027"/>
                <a:gd name="T1" fmla="*/ 641 h 641"/>
                <a:gd name="T2" fmla="*/ 0 w 1027"/>
                <a:gd name="T3" fmla="*/ 532 h 641"/>
                <a:gd name="T4" fmla="*/ 0 w 1027"/>
                <a:gd name="T5" fmla="*/ 111 h 641"/>
                <a:gd name="T6" fmla="*/ 1027 w 1027"/>
                <a:gd name="T7" fmla="*/ 0 h 641"/>
                <a:gd name="T8" fmla="*/ 1027 w 1027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641">
                  <a:moveTo>
                    <a:pt x="1027" y="641"/>
                  </a:moveTo>
                  <a:lnTo>
                    <a:pt x="0" y="532"/>
                  </a:lnTo>
                  <a:lnTo>
                    <a:pt x="0" y="111"/>
                  </a:lnTo>
                  <a:lnTo>
                    <a:pt x="1027" y="0"/>
                  </a:lnTo>
                  <a:lnTo>
                    <a:pt x="1027" y="64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82"/>
            <p:cNvSpPr>
              <a:spLocks/>
            </p:cNvSpPr>
            <p:nvPr/>
          </p:nvSpPr>
          <p:spPr bwMode="auto">
            <a:xfrm rot="5400000">
              <a:off x="5592922" y="3910488"/>
              <a:ext cx="1168845" cy="728114"/>
            </a:xfrm>
            <a:custGeom>
              <a:avLst/>
              <a:gdLst>
                <a:gd name="T0" fmla="*/ 0 w 1029"/>
                <a:gd name="T1" fmla="*/ 641 h 641"/>
                <a:gd name="T2" fmla="*/ 1029 w 1029"/>
                <a:gd name="T3" fmla="*/ 532 h 641"/>
                <a:gd name="T4" fmla="*/ 1029 w 1029"/>
                <a:gd name="T5" fmla="*/ 111 h 641"/>
                <a:gd name="T6" fmla="*/ 0 w 1029"/>
                <a:gd name="T7" fmla="*/ 0 h 641"/>
                <a:gd name="T8" fmla="*/ 0 w 1029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9" h="641">
                  <a:moveTo>
                    <a:pt x="0" y="641"/>
                  </a:moveTo>
                  <a:lnTo>
                    <a:pt x="1029" y="532"/>
                  </a:lnTo>
                  <a:lnTo>
                    <a:pt x="1029" y="111"/>
                  </a:lnTo>
                  <a:lnTo>
                    <a:pt x="0" y="0"/>
                  </a:lnTo>
                  <a:lnTo>
                    <a:pt x="0" y="64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83"/>
            <p:cNvSpPr>
              <a:spLocks/>
            </p:cNvSpPr>
            <p:nvPr/>
          </p:nvSpPr>
          <p:spPr bwMode="auto">
            <a:xfrm rot="5400000">
              <a:off x="7725013" y="3425457"/>
              <a:ext cx="9087" cy="531603"/>
            </a:xfrm>
            <a:custGeom>
              <a:avLst/>
              <a:gdLst>
                <a:gd name="T0" fmla="*/ 8 w 8"/>
                <a:gd name="T1" fmla="*/ 468 h 468"/>
                <a:gd name="T2" fmla="*/ 0 w 8"/>
                <a:gd name="T3" fmla="*/ 468 h 468"/>
                <a:gd name="T4" fmla="*/ 0 w 8"/>
                <a:gd name="T5" fmla="*/ 2 h 468"/>
                <a:gd name="T6" fmla="*/ 3 w 8"/>
                <a:gd name="T7" fmla="*/ 0 h 468"/>
                <a:gd name="T8" fmla="*/ 8 w 8"/>
                <a:gd name="T9" fmla="*/ 2 h 468"/>
                <a:gd name="T10" fmla="*/ 8 w 8"/>
                <a:gd name="T11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468"/>
                  </a:moveTo>
                  <a:lnTo>
                    <a:pt x="0" y="468"/>
                  </a:lnTo>
                  <a:lnTo>
                    <a:pt x="0" y="2"/>
                  </a:lnTo>
                  <a:lnTo>
                    <a:pt x="3" y="0"/>
                  </a:lnTo>
                  <a:lnTo>
                    <a:pt x="8" y="2"/>
                  </a:lnTo>
                  <a:lnTo>
                    <a:pt x="8" y="468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84"/>
            <p:cNvSpPr>
              <a:spLocks/>
            </p:cNvSpPr>
            <p:nvPr/>
          </p:nvSpPr>
          <p:spPr bwMode="auto">
            <a:xfrm rot="5400000">
              <a:off x="6992355" y="3403875"/>
              <a:ext cx="9087" cy="574767"/>
            </a:xfrm>
            <a:custGeom>
              <a:avLst/>
              <a:gdLst>
                <a:gd name="T0" fmla="*/ 8 w 8"/>
                <a:gd name="T1" fmla="*/ 506 h 506"/>
                <a:gd name="T2" fmla="*/ 0 w 8"/>
                <a:gd name="T3" fmla="*/ 506 h 506"/>
                <a:gd name="T4" fmla="*/ 0 w 8"/>
                <a:gd name="T5" fmla="*/ 1 h 506"/>
                <a:gd name="T6" fmla="*/ 3 w 8"/>
                <a:gd name="T7" fmla="*/ 0 h 506"/>
                <a:gd name="T8" fmla="*/ 8 w 8"/>
                <a:gd name="T9" fmla="*/ 1 h 506"/>
                <a:gd name="T10" fmla="*/ 8 w 8"/>
                <a:gd name="T1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506"/>
                  </a:moveTo>
                  <a:lnTo>
                    <a:pt x="0" y="506"/>
                  </a:lnTo>
                  <a:lnTo>
                    <a:pt x="0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8" y="506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85"/>
            <p:cNvSpPr>
              <a:spLocks/>
            </p:cNvSpPr>
            <p:nvPr/>
          </p:nvSpPr>
          <p:spPr bwMode="auto">
            <a:xfrm rot="5400000">
              <a:off x="4629676" y="3425457"/>
              <a:ext cx="9087" cy="531603"/>
            </a:xfrm>
            <a:custGeom>
              <a:avLst/>
              <a:gdLst>
                <a:gd name="T0" fmla="*/ 8 w 8"/>
                <a:gd name="T1" fmla="*/ 0 h 468"/>
                <a:gd name="T2" fmla="*/ 0 w 8"/>
                <a:gd name="T3" fmla="*/ 0 h 468"/>
                <a:gd name="T4" fmla="*/ 0 w 8"/>
                <a:gd name="T5" fmla="*/ 467 h 468"/>
                <a:gd name="T6" fmla="*/ 3 w 8"/>
                <a:gd name="T7" fmla="*/ 468 h 468"/>
                <a:gd name="T8" fmla="*/ 8 w 8"/>
                <a:gd name="T9" fmla="*/ 467 h 468"/>
                <a:gd name="T10" fmla="*/ 8 w 8"/>
                <a:gd name="T11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3" y="468"/>
                  </a:lnTo>
                  <a:lnTo>
                    <a:pt x="8" y="46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86"/>
            <p:cNvSpPr>
              <a:spLocks/>
            </p:cNvSpPr>
            <p:nvPr/>
          </p:nvSpPr>
          <p:spPr bwMode="auto">
            <a:xfrm rot="5400000">
              <a:off x="5361198" y="3403875"/>
              <a:ext cx="9087" cy="574767"/>
            </a:xfrm>
            <a:custGeom>
              <a:avLst/>
              <a:gdLst>
                <a:gd name="T0" fmla="*/ 8 w 8"/>
                <a:gd name="T1" fmla="*/ 0 h 506"/>
                <a:gd name="T2" fmla="*/ 0 w 8"/>
                <a:gd name="T3" fmla="*/ 0 h 506"/>
                <a:gd name="T4" fmla="*/ 0 w 8"/>
                <a:gd name="T5" fmla="*/ 504 h 506"/>
                <a:gd name="T6" fmla="*/ 3 w 8"/>
                <a:gd name="T7" fmla="*/ 506 h 506"/>
                <a:gd name="T8" fmla="*/ 8 w 8"/>
                <a:gd name="T9" fmla="*/ 504 h 506"/>
                <a:gd name="T10" fmla="*/ 8 w 8"/>
                <a:gd name="T11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0"/>
                  </a:moveTo>
                  <a:lnTo>
                    <a:pt x="0" y="0"/>
                  </a:lnTo>
                  <a:lnTo>
                    <a:pt x="0" y="504"/>
                  </a:lnTo>
                  <a:lnTo>
                    <a:pt x="3" y="506"/>
                  </a:lnTo>
                  <a:lnTo>
                    <a:pt x="8" y="50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87"/>
            <p:cNvSpPr>
              <a:spLocks/>
            </p:cNvSpPr>
            <p:nvPr/>
          </p:nvSpPr>
          <p:spPr bwMode="auto">
            <a:xfrm rot="5400000">
              <a:off x="6172801" y="3327202"/>
              <a:ext cx="9087" cy="728114"/>
            </a:xfrm>
            <a:custGeom>
              <a:avLst/>
              <a:gdLst>
                <a:gd name="T0" fmla="*/ 8 w 8"/>
                <a:gd name="T1" fmla="*/ 640 h 641"/>
                <a:gd name="T2" fmla="*/ 3 w 8"/>
                <a:gd name="T3" fmla="*/ 641 h 641"/>
                <a:gd name="T4" fmla="*/ 0 w 8"/>
                <a:gd name="T5" fmla="*/ 640 h 641"/>
                <a:gd name="T6" fmla="*/ 0 w 8"/>
                <a:gd name="T7" fmla="*/ 0 h 641"/>
                <a:gd name="T8" fmla="*/ 3 w 8"/>
                <a:gd name="T9" fmla="*/ 0 h 641"/>
                <a:gd name="T10" fmla="*/ 8 w 8"/>
                <a:gd name="T11" fmla="*/ 0 h 641"/>
                <a:gd name="T12" fmla="*/ 8 w 8"/>
                <a:gd name="T13" fmla="*/ 64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41">
                  <a:moveTo>
                    <a:pt x="8" y="640"/>
                  </a:moveTo>
                  <a:lnTo>
                    <a:pt x="3" y="641"/>
                  </a:lnTo>
                  <a:lnTo>
                    <a:pt x="0" y="640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8" y="64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88"/>
            <p:cNvSpPr>
              <a:spLocks/>
            </p:cNvSpPr>
            <p:nvPr/>
          </p:nvSpPr>
          <p:spPr bwMode="auto">
            <a:xfrm rot="5400000">
              <a:off x="7303593" y="3529960"/>
              <a:ext cx="1059798" cy="323733"/>
            </a:xfrm>
            <a:custGeom>
              <a:avLst/>
              <a:gdLst>
                <a:gd name="T0" fmla="*/ 465 w 933"/>
                <a:gd name="T1" fmla="*/ 0 h 285"/>
                <a:gd name="T2" fmla="*/ 0 w 933"/>
                <a:gd name="T3" fmla="*/ 280 h 285"/>
                <a:gd name="T4" fmla="*/ 0 w 933"/>
                <a:gd name="T5" fmla="*/ 285 h 285"/>
                <a:gd name="T6" fmla="*/ 465 w 933"/>
                <a:gd name="T7" fmla="*/ 10 h 285"/>
                <a:gd name="T8" fmla="*/ 933 w 933"/>
                <a:gd name="T9" fmla="*/ 285 h 285"/>
                <a:gd name="T10" fmla="*/ 933 w 933"/>
                <a:gd name="T11" fmla="*/ 280 h 285"/>
                <a:gd name="T12" fmla="*/ 465 w 933"/>
                <a:gd name="T13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0"/>
                  </a:moveTo>
                  <a:lnTo>
                    <a:pt x="0" y="280"/>
                  </a:lnTo>
                  <a:lnTo>
                    <a:pt x="0" y="285"/>
                  </a:lnTo>
                  <a:lnTo>
                    <a:pt x="465" y="10"/>
                  </a:lnTo>
                  <a:lnTo>
                    <a:pt x="933" y="285"/>
                  </a:lnTo>
                  <a:lnTo>
                    <a:pt x="933" y="28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89"/>
            <p:cNvSpPr>
              <a:spLocks/>
            </p:cNvSpPr>
            <p:nvPr/>
          </p:nvSpPr>
          <p:spPr bwMode="auto">
            <a:xfrm rot="5400000">
              <a:off x="6837871" y="3587891"/>
              <a:ext cx="1059798" cy="207871"/>
            </a:xfrm>
            <a:custGeom>
              <a:avLst/>
              <a:gdLst>
                <a:gd name="T0" fmla="*/ 0 w 933"/>
                <a:gd name="T1" fmla="*/ 183 h 183"/>
                <a:gd name="T2" fmla="*/ 462 w 933"/>
                <a:gd name="T3" fmla="*/ 7 h 183"/>
                <a:gd name="T4" fmla="*/ 470 w 933"/>
                <a:gd name="T5" fmla="*/ 7 h 183"/>
                <a:gd name="T6" fmla="*/ 933 w 933"/>
                <a:gd name="T7" fmla="*/ 183 h 183"/>
                <a:gd name="T8" fmla="*/ 933 w 933"/>
                <a:gd name="T9" fmla="*/ 178 h 183"/>
                <a:gd name="T10" fmla="*/ 470 w 933"/>
                <a:gd name="T11" fmla="*/ 0 h 183"/>
                <a:gd name="T12" fmla="*/ 462 w 933"/>
                <a:gd name="T13" fmla="*/ 0 h 183"/>
                <a:gd name="T14" fmla="*/ 0 w 933"/>
                <a:gd name="T15" fmla="*/ 178 h 183"/>
                <a:gd name="T16" fmla="*/ 0 w 933"/>
                <a:gd name="T1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183"/>
                  </a:moveTo>
                  <a:lnTo>
                    <a:pt x="462" y="7"/>
                  </a:lnTo>
                  <a:lnTo>
                    <a:pt x="470" y="7"/>
                  </a:lnTo>
                  <a:lnTo>
                    <a:pt x="933" y="183"/>
                  </a:lnTo>
                  <a:lnTo>
                    <a:pt x="933" y="178"/>
                  </a:lnTo>
                  <a:lnTo>
                    <a:pt x="470" y="0"/>
                  </a:lnTo>
                  <a:lnTo>
                    <a:pt x="462" y="0"/>
                  </a:lnTo>
                  <a:lnTo>
                    <a:pt x="0" y="178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90"/>
            <p:cNvSpPr>
              <a:spLocks/>
            </p:cNvSpPr>
            <p:nvPr/>
          </p:nvSpPr>
          <p:spPr bwMode="auto">
            <a:xfrm rot="5400000">
              <a:off x="6303998" y="3559494"/>
              <a:ext cx="1697039" cy="263530"/>
            </a:xfrm>
            <a:custGeom>
              <a:avLst/>
              <a:gdLst>
                <a:gd name="T0" fmla="*/ 746 w 1494"/>
                <a:gd name="T1" fmla="*/ 0 h 232"/>
                <a:gd name="T2" fmla="*/ 0 w 1494"/>
                <a:gd name="T3" fmla="*/ 224 h 232"/>
                <a:gd name="T4" fmla="*/ 0 w 1494"/>
                <a:gd name="T5" fmla="*/ 232 h 232"/>
                <a:gd name="T6" fmla="*/ 746 w 1494"/>
                <a:gd name="T7" fmla="*/ 10 h 232"/>
                <a:gd name="T8" fmla="*/ 1494 w 1494"/>
                <a:gd name="T9" fmla="*/ 232 h 232"/>
                <a:gd name="T10" fmla="*/ 1494 w 1494"/>
                <a:gd name="T11" fmla="*/ 224 h 232"/>
                <a:gd name="T12" fmla="*/ 746 w 1494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2">
                  <a:moveTo>
                    <a:pt x="746" y="0"/>
                  </a:moveTo>
                  <a:lnTo>
                    <a:pt x="0" y="224"/>
                  </a:lnTo>
                  <a:lnTo>
                    <a:pt x="0" y="232"/>
                  </a:lnTo>
                  <a:lnTo>
                    <a:pt x="746" y="10"/>
                  </a:lnTo>
                  <a:lnTo>
                    <a:pt x="1494" y="232"/>
                  </a:lnTo>
                  <a:lnTo>
                    <a:pt x="1494" y="224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91"/>
            <p:cNvSpPr>
              <a:spLocks/>
            </p:cNvSpPr>
            <p:nvPr/>
          </p:nvSpPr>
          <p:spPr bwMode="auto">
            <a:xfrm rot="5400000">
              <a:off x="5804200" y="3621969"/>
              <a:ext cx="1697039" cy="138580"/>
            </a:xfrm>
            <a:custGeom>
              <a:avLst/>
              <a:gdLst>
                <a:gd name="T0" fmla="*/ 743 w 1494"/>
                <a:gd name="T1" fmla="*/ 0 h 122"/>
                <a:gd name="T2" fmla="*/ 0 w 1494"/>
                <a:gd name="T3" fmla="*/ 113 h 122"/>
                <a:gd name="T4" fmla="*/ 0 w 1494"/>
                <a:gd name="T5" fmla="*/ 122 h 122"/>
                <a:gd name="T6" fmla="*/ 743 w 1494"/>
                <a:gd name="T7" fmla="*/ 11 h 122"/>
                <a:gd name="T8" fmla="*/ 751 w 1494"/>
                <a:gd name="T9" fmla="*/ 11 h 122"/>
                <a:gd name="T10" fmla="*/ 1494 w 1494"/>
                <a:gd name="T11" fmla="*/ 122 h 122"/>
                <a:gd name="T12" fmla="*/ 1494 w 1494"/>
                <a:gd name="T13" fmla="*/ 113 h 122"/>
                <a:gd name="T14" fmla="*/ 751 w 1494"/>
                <a:gd name="T15" fmla="*/ 0 h 122"/>
                <a:gd name="T16" fmla="*/ 743 w 1494"/>
                <a:gd name="T1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0"/>
                  </a:moveTo>
                  <a:lnTo>
                    <a:pt x="0" y="113"/>
                  </a:lnTo>
                  <a:lnTo>
                    <a:pt x="0" y="122"/>
                  </a:lnTo>
                  <a:lnTo>
                    <a:pt x="743" y="11"/>
                  </a:lnTo>
                  <a:lnTo>
                    <a:pt x="751" y="11"/>
                  </a:lnTo>
                  <a:lnTo>
                    <a:pt x="1494" y="122"/>
                  </a:lnTo>
                  <a:lnTo>
                    <a:pt x="1494" y="113"/>
                  </a:lnTo>
                  <a:lnTo>
                    <a:pt x="751" y="0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92"/>
            <p:cNvSpPr>
              <a:spLocks/>
            </p:cNvSpPr>
            <p:nvPr/>
          </p:nvSpPr>
          <p:spPr bwMode="auto">
            <a:xfrm rot="5400000">
              <a:off x="4000386" y="3529960"/>
              <a:ext cx="1059798" cy="323733"/>
            </a:xfrm>
            <a:custGeom>
              <a:avLst/>
              <a:gdLst>
                <a:gd name="T0" fmla="*/ 465 w 933"/>
                <a:gd name="T1" fmla="*/ 285 h 285"/>
                <a:gd name="T2" fmla="*/ 0 w 933"/>
                <a:gd name="T3" fmla="*/ 5 h 285"/>
                <a:gd name="T4" fmla="*/ 0 w 933"/>
                <a:gd name="T5" fmla="*/ 0 h 285"/>
                <a:gd name="T6" fmla="*/ 465 w 933"/>
                <a:gd name="T7" fmla="*/ 275 h 285"/>
                <a:gd name="T8" fmla="*/ 933 w 933"/>
                <a:gd name="T9" fmla="*/ 0 h 285"/>
                <a:gd name="T10" fmla="*/ 933 w 933"/>
                <a:gd name="T11" fmla="*/ 5 h 285"/>
                <a:gd name="T12" fmla="*/ 465 w 933"/>
                <a:gd name="T1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28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465" y="275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65" y="285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93"/>
            <p:cNvSpPr>
              <a:spLocks/>
            </p:cNvSpPr>
            <p:nvPr/>
          </p:nvSpPr>
          <p:spPr bwMode="auto">
            <a:xfrm rot="5400000">
              <a:off x="4466105" y="3587891"/>
              <a:ext cx="1059798" cy="207871"/>
            </a:xfrm>
            <a:custGeom>
              <a:avLst/>
              <a:gdLst>
                <a:gd name="T0" fmla="*/ 0 w 933"/>
                <a:gd name="T1" fmla="*/ 0 h 183"/>
                <a:gd name="T2" fmla="*/ 462 w 933"/>
                <a:gd name="T3" fmla="*/ 176 h 183"/>
                <a:gd name="T4" fmla="*/ 470 w 933"/>
                <a:gd name="T5" fmla="*/ 176 h 183"/>
                <a:gd name="T6" fmla="*/ 933 w 933"/>
                <a:gd name="T7" fmla="*/ 0 h 183"/>
                <a:gd name="T8" fmla="*/ 933 w 933"/>
                <a:gd name="T9" fmla="*/ 5 h 183"/>
                <a:gd name="T10" fmla="*/ 470 w 933"/>
                <a:gd name="T11" fmla="*/ 183 h 183"/>
                <a:gd name="T12" fmla="*/ 462 w 933"/>
                <a:gd name="T13" fmla="*/ 183 h 183"/>
                <a:gd name="T14" fmla="*/ 0 w 933"/>
                <a:gd name="T15" fmla="*/ 5 h 183"/>
                <a:gd name="T16" fmla="*/ 0 w 933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0"/>
                  </a:moveTo>
                  <a:lnTo>
                    <a:pt x="462" y="176"/>
                  </a:lnTo>
                  <a:lnTo>
                    <a:pt x="470" y="176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70" y="183"/>
                  </a:lnTo>
                  <a:lnTo>
                    <a:pt x="462" y="18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94"/>
            <p:cNvSpPr>
              <a:spLocks/>
            </p:cNvSpPr>
            <p:nvPr/>
          </p:nvSpPr>
          <p:spPr bwMode="auto">
            <a:xfrm rot="5400000">
              <a:off x="4362170" y="3558926"/>
              <a:ext cx="1697039" cy="264666"/>
            </a:xfrm>
            <a:custGeom>
              <a:avLst/>
              <a:gdLst>
                <a:gd name="T0" fmla="*/ 746 w 1494"/>
                <a:gd name="T1" fmla="*/ 233 h 233"/>
                <a:gd name="T2" fmla="*/ 0 w 1494"/>
                <a:gd name="T3" fmla="*/ 9 h 233"/>
                <a:gd name="T4" fmla="*/ 0 w 1494"/>
                <a:gd name="T5" fmla="*/ 0 h 233"/>
                <a:gd name="T6" fmla="*/ 746 w 1494"/>
                <a:gd name="T7" fmla="*/ 222 h 233"/>
                <a:gd name="T8" fmla="*/ 1494 w 1494"/>
                <a:gd name="T9" fmla="*/ 0 h 233"/>
                <a:gd name="T10" fmla="*/ 1494 w 1494"/>
                <a:gd name="T11" fmla="*/ 9 h 233"/>
                <a:gd name="T12" fmla="*/ 746 w 1494"/>
                <a:gd name="T13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3">
                  <a:moveTo>
                    <a:pt x="746" y="23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6" y="22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46" y="23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95"/>
            <p:cNvSpPr>
              <a:spLocks/>
            </p:cNvSpPr>
            <p:nvPr/>
          </p:nvSpPr>
          <p:spPr bwMode="auto">
            <a:xfrm rot="5400000">
              <a:off x="4862537" y="3621969"/>
              <a:ext cx="1697039" cy="138580"/>
            </a:xfrm>
            <a:custGeom>
              <a:avLst/>
              <a:gdLst>
                <a:gd name="T0" fmla="*/ 743 w 1494"/>
                <a:gd name="T1" fmla="*/ 122 h 122"/>
                <a:gd name="T2" fmla="*/ 0 w 1494"/>
                <a:gd name="T3" fmla="*/ 9 h 122"/>
                <a:gd name="T4" fmla="*/ 0 w 1494"/>
                <a:gd name="T5" fmla="*/ 0 h 122"/>
                <a:gd name="T6" fmla="*/ 743 w 1494"/>
                <a:gd name="T7" fmla="*/ 112 h 122"/>
                <a:gd name="T8" fmla="*/ 751 w 1494"/>
                <a:gd name="T9" fmla="*/ 112 h 122"/>
                <a:gd name="T10" fmla="*/ 1494 w 1494"/>
                <a:gd name="T11" fmla="*/ 0 h 122"/>
                <a:gd name="T12" fmla="*/ 1494 w 1494"/>
                <a:gd name="T13" fmla="*/ 9 h 122"/>
                <a:gd name="T14" fmla="*/ 751 w 1494"/>
                <a:gd name="T15" fmla="*/ 122 h 122"/>
                <a:gd name="T16" fmla="*/ 743 w 1494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122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3" y="112"/>
                  </a:lnTo>
                  <a:lnTo>
                    <a:pt x="751" y="11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51" y="122"/>
                  </a:lnTo>
                  <a:lnTo>
                    <a:pt x="743" y="122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96"/>
            <p:cNvSpPr>
              <a:spLocks/>
            </p:cNvSpPr>
            <p:nvPr/>
          </p:nvSpPr>
          <p:spPr bwMode="auto">
            <a:xfrm rot="5400000">
              <a:off x="5303835" y="3621400"/>
              <a:ext cx="2335417" cy="139716"/>
            </a:xfrm>
            <a:custGeom>
              <a:avLst/>
              <a:gdLst>
                <a:gd name="T0" fmla="*/ 1027 w 2056"/>
                <a:gd name="T1" fmla="*/ 0 h 123"/>
                <a:gd name="T2" fmla="*/ 0 w 2056"/>
                <a:gd name="T3" fmla="*/ 111 h 123"/>
                <a:gd name="T4" fmla="*/ 0 w 2056"/>
                <a:gd name="T5" fmla="*/ 123 h 123"/>
                <a:gd name="T6" fmla="*/ 1027 w 2056"/>
                <a:gd name="T7" fmla="*/ 14 h 123"/>
                <a:gd name="T8" fmla="*/ 2056 w 2056"/>
                <a:gd name="T9" fmla="*/ 123 h 123"/>
                <a:gd name="T10" fmla="*/ 2056 w 2056"/>
                <a:gd name="T11" fmla="*/ 111 h 123"/>
                <a:gd name="T12" fmla="*/ 1027 w 2056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23">
                  <a:moveTo>
                    <a:pt x="1027" y="0"/>
                  </a:moveTo>
                  <a:lnTo>
                    <a:pt x="0" y="111"/>
                  </a:lnTo>
                  <a:lnTo>
                    <a:pt x="0" y="123"/>
                  </a:lnTo>
                  <a:lnTo>
                    <a:pt x="1027" y="14"/>
                  </a:lnTo>
                  <a:lnTo>
                    <a:pt x="2056" y="123"/>
                  </a:lnTo>
                  <a:lnTo>
                    <a:pt x="2056" y="111"/>
                  </a:lnTo>
                  <a:lnTo>
                    <a:pt x="1027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97"/>
            <p:cNvSpPr>
              <a:spLocks/>
            </p:cNvSpPr>
            <p:nvPr/>
          </p:nvSpPr>
          <p:spPr bwMode="auto">
            <a:xfrm rot="5400000">
              <a:off x="4713165" y="3623672"/>
              <a:ext cx="2335417" cy="135173"/>
            </a:xfrm>
            <a:custGeom>
              <a:avLst/>
              <a:gdLst>
                <a:gd name="T0" fmla="*/ 1027 w 2056"/>
                <a:gd name="T1" fmla="*/ 119 h 119"/>
                <a:gd name="T2" fmla="*/ 0 w 2056"/>
                <a:gd name="T3" fmla="*/ 10 h 119"/>
                <a:gd name="T4" fmla="*/ 0 w 2056"/>
                <a:gd name="T5" fmla="*/ 0 h 119"/>
                <a:gd name="T6" fmla="*/ 1027 w 2056"/>
                <a:gd name="T7" fmla="*/ 104 h 119"/>
                <a:gd name="T8" fmla="*/ 2056 w 2056"/>
                <a:gd name="T9" fmla="*/ 0 h 119"/>
                <a:gd name="T10" fmla="*/ 2056 w 2056"/>
                <a:gd name="T11" fmla="*/ 10 h 119"/>
                <a:gd name="T12" fmla="*/ 1027 w 2056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19">
                  <a:moveTo>
                    <a:pt x="1027" y="119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027" y="104"/>
                  </a:lnTo>
                  <a:lnTo>
                    <a:pt x="2056" y="0"/>
                  </a:lnTo>
                  <a:lnTo>
                    <a:pt x="2056" y="10"/>
                  </a:lnTo>
                  <a:lnTo>
                    <a:pt x="1027" y="119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672555" y="2929373"/>
            <a:ext cx="2308531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72555" y="2650487"/>
            <a:ext cx="1512168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72555" y="4785629"/>
            <a:ext cx="2308531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72555" y="4506743"/>
            <a:ext cx="1512168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755706" y="2125461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755707" y="1846574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755706" y="5740306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755707" y="5461420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755706" y="3869317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755707" y="3590431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2" name="Elbow Connector 41"/>
          <p:cNvCxnSpPr/>
          <p:nvPr/>
        </p:nvCxnSpPr>
        <p:spPr>
          <a:xfrm rot="10800000">
            <a:off x="3735603" y="2806055"/>
            <a:ext cx="834769" cy="762468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 rot="10800000">
            <a:off x="3773079" y="4718355"/>
            <a:ext cx="1588294" cy="292563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/>
        </p:nvCxnSpPr>
        <p:spPr>
          <a:xfrm rot="10800000" flipV="1">
            <a:off x="6822358" y="1939728"/>
            <a:ext cx="1931960" cy="968015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/>
          <p:nvPr/>
        </p:nvCxnSpPr>
        <p:spPr>
          <a:xfrm rot="10800000">
            <a:off x="7882937" y="3435358"/>
            <a:ext cx="824223" cy="295429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/>
          <p:cNvCxnSpPr>
            <a:stCxn id="39" idx="1"/>
          </p:cNvCxnSpPr>
          <p:nvPr/>
        </p:nvCxnSpPr>
        <p:spPr>
          <a:xfrm rot="10800000">
            <a:off x="7027317" y="5248562"/>
            <a:ext cx="1728391" cy="377135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055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205300" y="2748495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82458" y="1955325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03</a:t>
            </a:r>
            <a:endParaRPr lang="zh-CN" altLang="en-US" sz="2098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4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066515" y="3324162"/>
            <a:ext cx="3466906" cy="5843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79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79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21192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0" grpId="0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5"/>
          <p:cNvGrpSpPr/>
          <p:nvPr/>
        </p:nvGrpSpPr>
        <p:grpSpPr>
          <a:xfrm>
            <a:off x="802341" y="1658570"/>
            <a:ext cx="5380512" cy="2077492"/>
            <a:chOff x="785786" y="1428742"/>
            <a:chExt cx="3826352" cy="1477408"/>
          </a:xfrm>
        </p:grpSpPr>
        <p:sp>
          <p:nvSpPr>
            <p:cNvPr id="47" name="Oval 46"/>
            <p:cNvSpPr/>
            <p:nvPr/>
          </p:nvSpPr>
          <p:spPr>
            <a:xfrm>
              <a:off x="785786" y="1702231"/>
              <a:ext cx="1167534" cy="1167534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2071670" y="2214560"/>
              <a:ext cx="2540468" cy="49246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2040370" y="1428742"/>
              <a:ext cx="674242" cy="14774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35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“</a:t>
              </a:r>
              <a:endParaRPr lang="en-US" sz="13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6"/>
          <p:cNvGrpSpPr/>
          <p:nvPr/>
        </p:nvGrpSpPr>
        <p:grpSpPr>
          <a:xfrm>
            <a:off x="6427775" y="1658569"/>
            <a:ext cx="6027206" cy="2410900"/>
            <a:chOff x="4500562" y="1285866"/>
            <a:chExt cx="4286248" cy="1714512"/>
          </a:xfrm>
        </p:grpSpPr>
        <p:sp>
          <p:nvSpPr>
            <p:cNvPr id="38" name="Rectangle 37"/>
            <p:cNvSpPr/>
            <p:nvPr/>
          </p:nvSpPr>
          <p:spPr>
            <a:xfrm>
              <a:off x="4500562" y="1285866"/>
              <a:ext cx="4286248" cy="17145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5" name="Group 49"/>
            <p:cNvGrpSpPr/>
            <p:nvPr/>
          </p:nvGrpSpPr>
          <p:grpSpPr>
            <a:xfrm>
              <a:off x="4786314" y="1285866"/>
              <a:ext cx="3826352" cy="1477409"/>
              <a:chOff x="785786" y="1428742"/>
              <a:chExt cx="3826352" cy="1477409"/>
            </a:xfrm>
          </p:grpSpPr>
          <p:sp>
            <p:nvSpPr>
              <p:cNvPr id="51" name="Oval 50"/>
              <p:cNvSpPr/>
              <p:nvPr/>
            </p:nvSpPr>
            <p:spPr>
              <a:xfrm>
                <a:off x="785786" y="1702231"/>
                <a:ext cx="1167534" cy="1167534"/>
              </a:xfrm>
              <a:prstGeom prst="ellipse">
                <a:avLst/>
              </a:prstGeom>
              <a:blipFill>
                <a:blip r:embed="rId4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Rectangle 51"/>
              <p:cNvSpPr/>
              <p:nvPr/>
            </p:nvSpPr>
            <p:spPr>
              <a:xfrm>
                <a:off x="2071670" y="2214560"/>
                <a:ext cx="2540468" cy="49246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endPara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2040370" y="1428742"/>
                <a:ext cx="674242" cy="147740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35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itchFamily="34" charset="0"/>
                    <a:sym typeface="Arial" panose="020B0604020202020204" pitchFamily="34" charset="0"/>
                  </a:rPr>
                  <a:t>“</a:t>
                </a:r>
                <a:endParaRPr lang="en-US" sz="135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 Light" pitchFamily="34" charset="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Group 25"/>
          <p:cNvGrpSpPr/>
          <p:nvPr/>
        </p:nvGrpSpPr>
        <p:grpSpPr>
          <a:xfrm>
            <a:off x="500979" y="4069470"/>
            <a:ext cx="5926796" cy="2410900"/>
            <a:chOff x="285720" y="3000378"/>
            <a:chExt cx="4214842" cy="1714512"/>
          </a:xfrm>
        </p:grpSpPr>
        <p:sp>
          <p:nvSpPr>
            <p:cNvPr id="54" name="Rectangle 53"/>
            <p:cNvSpPr/>
            <p:nvPr/>
          </p:nvSpPr>
          <p:spPr>
            <a:xfrm>
              <a:off x="285720" y="3000378"/>
              <a:ext cx="4214842" cy="17145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Group 54"/>
            <p:cNvGrpSpPr/>
            <p:nvPr/>
          </p:nvGrpSpPr>
          <p:grpSpPr>
            <a:xfrm>
              <a:off x="500034" y="3000378"/>
              <a:ext cx="3826352" cy="1477409"/>
              <a:chOff x="785786" y="1428742"/>
              <a:chExt cx="3826352" cy="1477409"/>
            </a:xfrm>
          </p:grpSpPr>
          <p:sp>
            <p:nvSpPr>
              <p:cNvPr id="56" name="Oval 55"/>
              <p:cNvSpPr/>
              <p:nvPr/>
            </p:nvSpPr>
            <p:spPr>
              <a:xfrm>
                <a:off x="785786" y="1702231"/>
                <a:ext cx="1167534" cy="1167534"/>
              </a:xfrm>
              <a:prstGeom prst="ellipse">
                <a:avLst/>
              </a:prstGeom>
              <a:blipFill>
                <a:blip r:embed="rId5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2071670" y="2214560"/>
                <a:ext cx="2540468" cy="49246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endPara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Rectangle 57"/>
              <p:cNvSpPr/>
              <p:nvPr/>
            </p:nvSpPr>
            <p:spPr>
              <a:xfrm>
                <a:off x="2040370" y="1428742"/>
                <a:ext cx="674242" cy="147740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35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itchFamily="34" charset="0"/>
                    <a:sym typeface="Arial" panose="020B0604020202020204" pitchFamily="34" charset="0"/>
                  </a:rPr>
                  <a:t>“</a:t>
                </a:r>
                <a:endParaRPr lang="en-US" sz="135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 Light" pitchFamily="34" charset="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oup 58"/>
          <p:cNvGrpSpPr/>
          <p:nvPr/>
        </p:nvGrpSpPr>
        <p:grpSpPr>
          <a:xfrm>
            <a:off x="6930046" y="4169923"/>
            <a:ext cx="5380512" cy="2077492"/>
            <a:chOff x="785786" y="1428742"/>
            <a:chExt cx="3826352" cy="1477409"/>
          </a:xfrm>
        </p:grpSpPr>
        <p:sp>
          <p:nvSpPr>
            <p:cNvPr id="60" name="Oval 59"/>
            <p:cNvSpPr/>
            <p:nvPr/>
          </p:nvSpPr>
          <p:spPr>
            <a:xfrm>
              <a:off x="785786" y="1702231"/>
              <a:ext cx="1167534" cy="1167534"/>
            </a:xfrm>
            <a:prstGeom prst="ellipse">
              <a:avLst/>
            </a:prstGeom>
            <a:blipFill>
              <a:blip r:embed="rId6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2071670" y="2214560"/>
              <a:ext cx="2540468" cy="49246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2040370" y="1428742"/>
              <a:ext cx="674242" cy="14774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35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“</a:t>
              </a:r>
              <a:endParaRPr lang="en-US" sz="13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030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 txBox="1">
            <a:spLocks/>
          </p:cNvSpPr>
          <p:nvPr/>
        </p:nvSpPr>
        <p:spPr>
          <a:xfrm>
            <a:off x="2166380" y="2246725"/>
            <a:ext cx="856004" cy="100617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6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5086058" y="2246725"/>
            <a:ext cx="856004" cy="100617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6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>
            <a:off x="8128066" y="2246725"/>
            <a:ext cx="856004" cy="100617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6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155" name="Freeform 11"/>
          <p:cNvSpPr>
            <a:spLocks noEditPoints="1"/>
          </p:cNvSpPr>
          <p:nvPr/>
        </p:nvSpPr>
        <p:spPr bwMode="auto">
          <a:xfrm>
            <a:off x="5054074" y="3098833"/>
            <a:ext cx="919939" cy="846048"/>
          </a:xfrm>
          <a:custGeom>
            <a:avLst/>
            <a:gdLst/>
            <a:ahLst/>
            <a:cxnLst>
              <a:cxn ang="0">
                <a:pos x="102" y="42"/>
              </a:cxn>
              <a:cxn ang="0">
                <a:pos x="102" y="41"/>
              </a:cxn>
              <a:cxn ang="0">
                <a:pos x="102" y="41"/>
              </a:cxn>
              <a:cxn ang="0">
                <a:pos x="102" y="41"/>
              </a:cxn>
              <a:cxn ang="0">
                <a:pos x="86" y="35"/>
              </a:cxn>
              <a:cxn ang="0">
                <a:pos x="100" y="13"/>
              </a:cxn>
              <a:cxn ang="0">
                <a:pos x="99" y="4"/>
              </a:cxn>
              <a:cxn ang="0">
                <a:pos x="97" y="2"/>
              </a:cxn>
              <a:cxn ang="0">
                <a:pos x="88" y="3"/>
              </a:cxn>
              <a:cxn ang="0">
                <a:pos x="57" y="32"/>
              </a:cxn>
              <a:cxn ang="0">
                <a:pos x="51" y="32"/>
              </a:cxn>
              <a:cxn ang="0">
                <a:pos x="0" y="41"/>
              </a:cxn>
              <a:cxn ang="0">
                <a:pos x="0" y="41"/>
              </a:cxn>
              <a:cxn ang="0">
                <a:pos x="0" y="41"/>
              </a:cxn>
              <a:cxn ang="0">
                <a:pos x="0" y="42"/>
              </a:cxn>
              <a:cxn ang="0">
                <a:pos x="0" y="42"/>
              </a:cxn>
              <a:cxn ang="0">
                <a:pos x="0" y="42"/>
              </a:cxn>
              <a:cxn ang="0">
                <a:pos x="51" y="94"/>
              </a:cxn>
              <a:cxn ang="0">
                <a:pos x="102" y="42"/>
              </a:cxn>
              <a:cxn ang="0">
                <a:pos x="102" y="42"/>
              </a:cxn>
              <a:cxn ang="0">
                <a:pos x="102" y="42"/>
              </a:cxn>
              <a:cxn ang="0">
                <a:pos x="85" y="10"/>
              </a:cxn>
              <a:cxn ang="0">
                <a:pos x="88" y="13"/>
              </a:cxn>
              <a:cxn ang="0">
                <a:pos x="85" y="15"/>
              </a:cxn>
              <a:cxn ang="0">
                <a:pos x="83" y="13"/>
              </a:cxn>
              <a:cxn ang="0">
                <a:pos x="85" y="10"/>
              </a:cxn>
              <a:cxn ang="0">
                <a:pos x="79" y="16"/>
              </a:cxn>
              <a:cxn ang="0">
                <a:pos x="81" y="16"/>
              </a:cxn>
              <a:cxn ang="0">
                <a:pos x="81" y="18"/>
              </a:cxn>
              <a:cxn ang="0">
                <a:pos x="60" y="40"/>
              </a:cxn>
              <a:cxn ang="0">
                <a:pos x="58" y="41"/>
              </a:cxn>
              <a:cxn ang="0">
                <a:pos x="57" y="40"/>
              </a:cxn>
              <a:cxn ang="0">
                <a:pos x="57" y="38"/>
              </a:cxn>
              <a:cxn ang="0">
                <a:pos x="79" y="16"/>
              </a:cxn>
              <a:cxn ang="0">
                <a:pos x="51" y="51"/>
              </a:cxn>
              <a:cxn ang="0">
                <a:pos x="9" y="44"/>
              </a:cxn>
              <a:cxn ang="0">
                <a:pos x="51" y="37"/>
              </a:cxn>
              <a:cxn ang="0">
                <a:pos x="52" y="37"/>
              </a:cxn>
              <a:cxn ang="0">
                <a:pos x="42" y="47"/>
              </a:cxn>
              <a:cxn ang="0">
                <a:pos x="79" y="46"/>
              </a:cxn>
              <a:cxn ang="0">
                <a:pos x="83" y="39"/>
              </a:cxn>
              <a:cxn ang="0">
                <a:pos x="93" y="44"/>
              </a:cxn>
              <a:cxn ang="0">
                <a:pos x="51" y="51"/>
              </a:cxn>
              <a:cxn ang="0">
                <a:pos x="51" y="51"/>
              </a:cxn>
              <a:cxn ang="0">
                <a:pos x="51" y="51"/>
              </a:cxn>
            </a:cxnLst>
            <a:rect l="0" t="0" r="r" b="b"/>
            <a:pathLst>
              <a:path w="102" h="94">
                <a:moveTo>
                  <a:pt x="102" y="42"/>
                </a:moveTo>
                <a:cubicBezTo>
                  <a:pt x="102" y="42"/>
                  <a:pt x="102" y="42"/>
                  <a:pt x="102" y="41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1" y="39"/>
                  <a:pt x="95" y="37"/>
                  <a:pt x="86" y="35"/>
                </a:cubicBezTo>
                <a:cubicBezTo>
                  <a:pt x="100" y="13"/>
                  <a:pt x="100" y="13"/>
                  <a:pt x="100" y="13"/>
                </a:cubicBezTo>
                <a:cubicBezTo>
                  <a:pt x="102" y="10"/>
                  <a:pt x="101" y="6"/>
                  <a:pt x="99" y="4"/>
                </a:cubicBezTo>
                <a:cubicBezTo>
                  <a:pt x="97" y="2"/>
                  <a:pt x="97" y="2"/>
                  <a:pt x="97" y="2"/>
                </a:cubicBezTo>
                <a:cubicBezTo>
                  <a:pt x="94" y="0"/>
                  <a:pt x="90" y="1"/>
                  <a:pt x="88" y="3"/>
                </a:cubicBezTo>
                <a:cubicBezTo>
                  <a:pt x="57" y="32"/>
                  <a:pt x="57" y="32"/>
                  <a:pt x="57" y="32"/>
                </a:cubicBezTo>
                <a:cubicBezTo>
                  <a:pt x="55" y="32"/>
                  <a:pt x="53" y="32"/>
                  <a:pt x="51" y="32"/>
                </a:cubicBezTo>
                <a:cubicBezTo>
                  <a:pt x="24" y="32"/>
                  <a:pt x="2" y="36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71"/>
                  <a:pt x="23" y="94"/>
                  <a:pt x="51" y="94"/>
                </a:cubicBezTo>
                <a:cubicBezTo>
                  <a:pt x="79" y="94"/>
                  <a:pt x="102" y="70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lose/>
                <a:moveTo>
                  <a:pt x="85" y="10"/>
                </a:moveTo>
                <a:cubicBezTo>
                  <a:pt x="87" y="10"/>
                  <a:pt x="88" y="11"/>
                  <a:pt x="88" y="13"/>
                </a:cubicBezTo>
                <a:cubicBezTo>
                  <a:pt x="88" y="14"/>
                  <a:pt x="87" y="15"/>
                  <a:pt x="85" y="15"/>
                </a:cubicBezTo>
                <a:cubicBezTo>
                  <a:pt x="84" y="15"/>
                  <a:pt x="83" y="14"/>
                  <a:pt x="83" y="13"/>
                </a:cubicBezTo>
                <a:cubicBezTo>
                  <a:pt x="83" y="11"/>
                  <a:pt x="84" y="10"/>
                  <a:pt x="85" y="10"/>
                </a:cubicBezTo>
                <a:close/>
                <a:moveTo>
                  <a:pt x="79" y="16"/>
                </a:moveTo>
                <a:cubicBezTo>
                  <a:pt x="79" y="15"/>
                  <a:pt x="81" y="15"/>
                  <a:pt x="81" y="16"/>
                </a:cubicBezTo>
                <a:cubicBezTo>
                  <a:pt x="82" y="17"/>
                  <a:pt x="82" y="18"/>
                  <a:pt x="81" y="18"/>
                </a:cubicBezTo>
                <a:cubicBezTo>
                  <a:pt x="60" y="40"/>
                  <a:pt x="60" y="40"/>
                  <a:pt x="60" y="40"/>
                </a:cubicBezTo>
                <a:cubicBezTo>
                  <a:pt x="59" y="41"/>
                  <a:pt x="59" y="41"/>
                  <a:pt x="58" y="41"/>
                </a:cubicBezTo>
                <a:cubicBezTo>
                  <a:pt x="58" y="41"/>
                  <a:pt x="57" y="41"/>
                  <a:pt x="57" y="40"/>
                </a:cubicBezTo>
                <a:cubicBezTo>
                  <a:pt x="56" y="40"/>
                  <a:pt x="56" y="38"/>
                  <a:pt x="57" y="38"/>
                </a:cubicBezTo>
                <a:lnTo>
                  <a:pt x="79" y="16"/>
                </a:lnTo>
                <a:close/>
                <a:moveTo>
                  <a:pt x="51" y="51"/>
                </a:moveTo>
                <a:cubicBezTo>
                  <a:pt x="28" y="51"/>
                  <a:pt x="9" y="48"/>
                  <a:pt x="9" y="44"/>
                </a:cubicBezTo>
                <a:cubicBezTo>
                  <a:pt x="9" y="40"/>
                  <a:pt x="28" y="37"/>
                  <a:pt x="51" y="37"/>
                </a:cubicBezTo>
                <a:cubicBezTo>
                  <a:pt x="51" y="37"/>
                  <a:pt x="52" y="37"/>
                  <a:pt x="52" y="3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61" y="49"/>
                  <a:pt x="79" y="46"/>
                </a:cubicBezTo>
                <a:cubicBezTo>
                  <a:pt x="83" y="39"/>
                  <a:pt x="83" y="39"/>
                  <a:pt x="83" y="39"/>
                </a:cubicBezTo>
                <a:cubicBezTo>
                  <a:pt x="89" y="41"/>
                  <a:pt x="93" y="42"/>
                  <a:pt x="93" y="44"/>
                </a:cubicBezTo>
                <a:cubicBezTo>
                  <a:pt x="93" y="48"/>
                  <a:pt x="74" y="51"/>
                  <a:pt x="51" y="51"/>
                </a:cubicBezTo>
                <a:close/>
                <a:moveTo>
                  <a:pt x="51" y="51"/>
                </a:moveTo>
                <a:cubicBezTo>
                  <a:pt x="51" y="51"/>
                  <a:pt x="51" y="51"/>
                  <a:pt x="51" y="51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9229" tIns="49615" rIns="99229" bIns="496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158" name="Group 14"/>
          <p:cNvGrpSpPr>
            <a:grpSpLocks noChangeAspect="1"/>
          </p:cNvGrpSpPr>
          <p:nvPr/>
        </p:nvGrpSpPr>
        <p:grpSpPr bwMode="auto">
          <a:xfrm>
            <a:off x="2174897" y="3161366"/>
            <a:ext cx="838971" cy="838971"/>
            <a:chOff x="2761" y="1501"/>
            <a:chExt cx="487" cy="487"/>
          </a:xfrm>
          <a:solidFill>
            <a:schemeClr val="accent1"/>
          </a:solidFill>
        </p:grpSpPr>
        <p:sp>
          <p:nvSpPr>
            <p:cNvPr id="6159" name="Freeform 15"/>
            <p:cNvSpPr>
              <a:spLocks noEditPoints="1"/>
            </p:cNvSpPr>
            <p:nvPr/>
          </p:nvSpPr>
          <p:spPr bwMode="auto">
            <a:xfrm>
              <a:off x="2761" y="1549"/>
              <a:ext cx="487" cy="439"/>
            </a:xfrm>
            <a:custGeom>
              <a:avLst/>
              <a:gdLst/>
              <a:ahLst/>
              <a:cxnLst>
                <a:cxn ang="0">
                  <a:pos x="64" y="30"/>
                </a:cxn>
                <a:cxn ang="0">
                  <a:pos x="76" y="36"/>
                </a:cxn>
                <a:cxn ang="0">
                  <a:pos x="93" y="41"/>
                </a:cxn>
                <a:cxn ang="0">
                  <a:pos x="102" y="40"/>
                </a:cxn>
                <a:cxn ang="0">
                  <a:pos x="102" y="4"/>
                </a:cxn>
                <a:cxn ang="0">
                  <a:pos x="97" y="0"/>
                </a:cxn>
                <a:cxn ang="0">
                  <a:pos x="85" y="0"/>
                </a:cxn>
                <a:cxn ang="0">
                  <a:pos x="80" y="4"/>
                </a:cxn>
                <a:cxn ang="0">
                  <a:pos x="80" y="10"/>
                </a:cxn>
                <a:cxn ang="0">
                  <a:pos x="76" y="14"/>
                </a:cxn>
                <a:cxn ang="0">
                  <a:pos x="26" y="14"/>
                </a:cxn>
                <a:cxn ang="0">
                  <a:pos x="22" y="10"/>
                </a:cxn>
                <a:cxn ang="0">
                  <a:pos x="22" y="4"/>
                </a:cxn>
                <a:cxn ang="0">
                  <a:pos x="17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75"/>
                </a:cxn>
                <a:cxn ang="0">
                  <a:pos x="6" y="70"/>
                </a:cxn>
                <a:cxn ang="0">
                  <a:pos x="8" y="67"/>
                </a:cxn>
                <a:cxn ang="0">
                  <a:pos x="17" y="52"/>
                </a:cxn>
                <a:cxn ang="0">
                  <a:pos x="16" y="50"/>
                </a:cxn>
                <a:cxn ang="0">
                  <a:pos x="16" y="50"/>
                </a:cxn>
                <a:cxn ang="0">
                  <a:pos x="16" y="50"/>
                </a:cxn>
                <a:cxn ang="0">
                  <a:pos x="20" y="41"/>
                </a:cxn>
                <a:cxn ang="0">
                  <a:pos x="35" y="41"/>
                </a:cxn>
                <a:cxn ang="0">
                  <a:pos x="38" y="46"/>
                </a:cxn>
                <a:cxn ang="0">
                  <a:pos x="45" y="53"/>
                </a:cxn>
                <a:cxn ang="0">
                  <a:pos x="49" y="56"/>
                </a:cxn>
                <a:cxn ang="0">
                  <a:pos x="49" y="72"/>
                </a:cxn>
                <a:cxn ang="0">
                  <a:pos x="36" y="74"/>
                </a:cxn>
                <a:cxn ang="0">
                  <a:pos x="19" y="80"/>
                </a:cxn>
                <a:cxn ang="0">
                  <a:pos x="6" y="92"/>
                </a:cxn>
                <a:cxn ang="0">
                  <a:pos x="97" y="92"/>
                </a:cxn>
                <a:cxn ang="0">
                  <a:pos x="102" y="87"/>
                </a:cxn>
                <a:cxn ang="0">
                  <a:pos x="102" y="57"/>
                </a:cxn>
                <a:cxn ang="0">
                  <a:pos x="98" y="57"/>
                </a:cxn>
                <a:cxn ang="0">
                  <a:pos x="94" y="58"/>
                </a:cxn>
                <a:cxn ang="0">
                  <a:pos x="78" y="65"/>
                </a:cxn>
                <a:cxn ang="0">
                  <a:pos x="78" y="67"/>
                </a:cxn>
                <a:cxn ang="0">
                  <a:pos x="77" y="67"/>
                </a:cxn>
                <a:cxn ang="0">
                  <a:pos x="77" y="67"/>
                </a:cxn>
                <a:cxn ang="0">
                  <a:pos x="69" y="72"/>
                </a:cxn>
                <a:cxn ang="0">
                  <a:pos x="57" y="63"/>
                </a:cxn>
                <a:cxn ang="0">
                  <a:pos x="58" y="57"/>
                </a:cxn>
                <a:cxn ang="0">
                  <a:pos x="56" y="47"/>
                </a:cxn>
                <a:cxn ang="0">
                  <a:pos x="55" y="42"/>
                </a:cxn>
                <a:cxn ang="0">
                  <a:pos x="64" y="30"/>
                </a:cxn>
                <a:cxn ang="0">
                  <a:pos x="48" y="46"/>
                </a:cxn>
                <a:cxn ang="0">
                  <a:pos x="39" y="39"/>
                </a:cxn>
                <a:cxn ang="0">
                  <a:pos x="49" y="31"/>
                </a:cxn>
                <a:cxn ang="0">
                  <a:pos x="48" y="46"/>
                </a:cxn>
                <a:cxn ang="0">
                  <a:pos x="48" y="46"/>
                </a:cxn>
                <a:cxn ang="0">
                  <a:pos x="48" y="46"/>
                </a:cxn>
              </a:cxnLst>
              <a:rect l="0" t="0" r="r" b="b"/>
              <a:pathLst>
                <a:path w="102" h="92">
                  <a:moveTo>
                    <a:pt x="64" y="30"/>
                  </a:moveTo>
                  <a:cubicBezTo>
                    <a:pt x="69" y="30"/>
                    <a:pt x="74" y="32"/>
                    <a:pt x="76" y="36"/>
                  </a:cubicBezTo>
                  <a:cubicBezTo>
                    <a:pt x="76" y="38"/>
                    <a:pt x="80" y="42"/>
                    <a:pt x="93" y="41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102" y="2"/>
                    <a:pt x="100" y="0"/>
                    <a:pt x="97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2" y="0"/>
                    <a:pt x="80" y="2"/>
                    <a:pt x="80" y="4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2"/>
                    <a:pt x="78" y="14"/>
                    <a:pt x="7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4" y="14"/>
                    <a:pt x="22" y="12"/>
                    <a:pt x="22" y="10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0"/>
                    <a:pt x="6" y="69"/>
                    <a:pt x="8" y="67"/>
                  </a:cubicBezTo>
                  <a:cubicBezTo>
                    <a:pt x="16" y="59"/>
                    <a:pt x="17" y="54"/>
                    <a:pt x="17" y="52"/>
                  </a:cubicBezTo>
                  <a:cubicBezTo>
                    <a:pt x="17" y="51"/>
                    <a:pt x="16" y="51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47"/>
                    <a:pt x="17" y="43"/>
                    <a:pt x="20" y="41"/>
                  </a:cubicBezTo>
                  <a:cubicBezTo>
                    <a:pt x="24" y="36"/>
                    <a:pt x="31" y="37"/>
                    <a:pt x="35" y="41"/>
                  </a:cubicBezTo>
                  <a:cubicBezTo>
                    <a:pt x="37" y="43"/>
                    <a:pt x="38" y="44"/>
                    <a:pt x="38" y="46"/>
                  </a:cubicBezTo>
                  <a:cubicBezTo>
                    <a:pt x="39" y="48"/>
                    <a:pt x="40" y="51"/>
                    <a:pt x="45" y="53"/>
                  </a:cubicBezTo>
                  <a:cubicBezTo>
                    <a:pt x="46" y="54"/>
                    <a:pt x="48" y="55"/>
                    <a:pt x="49" y="56"/>
                  </a:cubicBezTo>
                  <a:cubicBezTo>
                    <a:pt x="54" y="61"/>
                    <a:pt x="53" y="68"/>
                    <a:pt x="49" y="72"/>
                  </a:cubicBezTo>
                  <a:cubicBezTo>
                    <a:pt x="45" y="75"/>
                    <a:pt x="40" y="76"/>
                    <a:pt x="36" y="74"/>
                  </a:cubicBezTo>
                  <a:cubicBezTo>
                    <a:pt x="35" y="73"/>
                    <a:pt x="29" y="72"/>
                    <a:pt x="19" y="80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100" y="92"/>
                    <a:pt x="102" y="90"/>
                    <a:pt x="102" y="87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7" y="58"/>
                    <a:pt x="94" y="58"/>
                  </a:cubicBezTo>
                  <a:cubicBezTo>
                    <a:pt x="83" y="60"/>
                    <a:pt x="79" y="63"/>
                    <a:pt x="78" y="65"/>
                  </a:cubicBezTo>
                  <a:cubicBezTo>
                    <a:pt x="78" y="66"/>
                    <a:pt x="78" y="66"/>
                    <a:pt x="78" y="67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6" y="70"/>
                    <a:pt x="73" y="72"/>
                    <a:pt x="69" y="72"/>
                  </a:cubicBezTo>
                  <a:cubicBezTo>
                    <a:pt x="63" y="73"/>
                    <a:pt x="57" y="69"/>
                    <a:pt x="57" y="63"/>
                  </a:cubicBezTo>
                  <a:cubicBezTo>
                    <a:pt x="56" y="61"/>
                    <a:pt x="57" y="59"/>
                    <a:pt x="58" y="57"/>
                  </a:cubicBezTo>
                  <a:cubicBezTo>
                    <a:pt x="58" y="55"/>
                    <a:pt x="59" y="52"/>
                    <a:pt x="56" y="47"/>
                  </a:cubicBezTo>
                  <a:cubicBezTo>
                    <a:pt x="55" y="46"/>
                    <a:pt x="55" y="44"/>
                    <a:pt x="55" y="42"/>
                  </a:cubicBezTo>
                  <a:cubicBezTo>
                    <a:pt x="54" y="36"/>
                    <a:pt x="58" y="31"/>
                    <a:pt x="64" y="30"/>
                  </a:cubicBezTo>
                  <a:close/>
                  <a:moveTo>
                    <a:pt x="48" y="46"/>
                  </a:moveTo>
                  <a:cubicBezTo>
                    <a:pt x="45" y="47"/>
                    <a:pt x="39" y="39"/>
                    <a:pt x="39" y="39"/>
                  </a:cubicBezTo>
                  <a:cubicBezTo>
                    <a:pt x="35" y="34"/>
                    <a:pt x="47" y="30"/>
                    <a:pt x="49" y="31"/>
                  </a:cubicBezTo>
                  <a:cubicBezTo>
                    <a:pt x="51" y="33"/>
                    <a:pt x="51" y="46"/>
                    <a:pt x="48" y="46"/>
                  </a:cubicBezTo>
                  <a:close/>
                  <a:moveTo>
                    <a:pt x="48" y="46"/>
                  </a:moveTo>
                  <a:cubicBezTo>
                    <a:pt x="48" y="46"/>
                    <a:pt x="48" y="46"/>
                    <a:pt x="48" y="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60" name="Freeform 16"/>
            <p:cNvSpPr>
              <a:spLocks noEditPoints="1"/>
            </p:cNvSpPr>
            <p:nvPr/>
          </p:nvSpPr>
          <p:spPr bwMode="auto">
            <a:xfrm>
              <a:off x="2890" y="1501"/>
              <a:ext cx="229" cy="91"/>
            </a:xfrm>
            <a:custGeom>
              <a:avLst/>
              <a:gdLst/>
              <a:ahLst/>
              <a:cxnLst>
                <a:cxn ang="0">
                  <a:pos x="48" y="4"/>
                </a:cxn>
                <a:cxn ang="0">
                  <a:pos x="4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15"/>
                </a:cxn>
                <a:cxn ang="0">
                  <a:pos x="4" y="19"/>
                </a:cxn>
                <a:cxn ang="0">
                  <a:pos x="44" y="19"/>
                </a:cxn>
                <a:cxn ang="0">
                  <a:pos x="48" y="15"/>
                </a:cxn>
                <a:cxn ang="0">
                  <a:pos x="48" y="4"/>
                </a:cxn>
                <a:cxn ang="0">
                  <a:pos x="48" y="4"/>
                </a:cxn>
                <a:cxn ang="0">
                  <a:pos x="48" y="4"/>
                </a:cxn>
              </a:cxnLst>
              <a:rect l="0" t="0" r="r" b="b"/>
              <a:pathLst>
                <a:path w="48" h="19">
                  <a:moveTo>
                    <a:pt x="48" y="4"/>
                  </a:moveTo>
                  <a:cubicBezTo>
                    <a:pt x="48" y="2"/>
                    <a:pt x="46" y="0"/>
                    <a:pt x="4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2" y="19"/>
                    <a:pt x="4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17"/>
                    <a:pt x="48" y="15"/>
                  </a:cubicBezTo>
                  <a:lnTo>
                    <a:pt x="48" y="4"/>
                  </a:lnTo>
                  <a:close/>
                  <a:moveTo>
                    <a:pt x="48" y="4"/>
                  </a:moveTo>
                  <a:cubicBezTo>
                    <a:pt x="48" y="4"/>
                    <a:pt x="48" y="4"/>
                    <a:pt x="4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163" name="Group 19"/>
          <p:cNvGrpSpPr>
            <a:grpSpLocks noChangeAspect="1"/>
          </p:cNvGrpSpPr>
          <p:nvPr/>
        </p:nvGrpSpPr>
        <p:grpSpPr bwMode="auto">
          <a:xfrm>
            <a:off x="8117270" y="3234846"/>
            <a:ext cx="806183" cy="801703"/>
            <a:chOff x="3008" y="1466"/>
            <a:chExt cx="540" cy="537"/>
          </a:xfrm>
          <a:solidFill>
            <a:schemeClr val="accent4"/>
          </a:solidFill>
        </p:grpSpPr>
        <p:sp>
          <p:nvSpPr>
            <p:cNvPr id="6164" name="Freeform 20"/>
            <p:cNvSpPr>
              <a:spLocks noEditPoints="1"/>
            </p:cNvSpPr>
            <p:nvPr/>
          </p:nvSpPr>
          <p:spPr bwMode="auto">
            <a:xfrm>
              <a:off x="3208" y="1594"/>
              <a:ext cx="340" cy="310"/>
            </a:xfrm>
            <a:custGeom>
              <a:avLst/>
              <a:gdLst/>
              <a:ahLst/>
              <a:cxnLst>
                <a:cxn ang="0">
                  <a:pos x="274" y="68"/>
                </a:cxn>
                <a:cxn ang="0">
                  <a:pos x="73" y="40"/>
                </a:cxn>
                <a:cxn ang="0">
                  <a:pos x="0" y="0"/>
                </a:cxn>
                <a:cxn ang="0">
                  <a:pos x="0" y="240"/>
                </a:cxn>
                <a:cxn ang="0">
                  <a:pos x="14" y="223"/>
                </a:cxn>
                <a:cxn ang="0">
                  <a:pos x="66" y="208"/>
                </a:cxn>
                <a:cxn ang="0">
                  <a:pos x="81" y="209"/>
                </a:cxn>
                <a:cxn ang="0">
                  <a:pos x="96" y="209"/>
                </a:cxn>
                <a:cxn ang="0">
                  <a:pos x="112" y="208"/>
                </a:cxn>
                <a:cxn ang="0">
                  <a:pos x="116" y="208"/>
                </a:cxn>
                <a:cxn ang="0">
                  <a:pos x="145" y="227"/>
                </a:cxn>
                <a:cxn ang="0">
                  <a:pos x="161" y="255"/>
                </a:cxn>
                <a:cxn ang="0">
                  <a:pos x="181" y="302"/>
                </a:cxn>
                <a:cxn ang="0">
                  <a:pos x="155" y="362"/>
                </a:cxn>
                <a:cxn ang="0">
                  <a:pos x="154" y="363"/>
                </a:cxn>
                <a:cxn ang="0">
                  <a:pos x="153" y="364"/>
                </a:cxn>
                <a:cxn ang="0">
                  <a:pos x="154" y="363"/>
                </a:cxn>
                <a:cxn ang="0">
                  <a:pos x="167" y="362"/>
                </a:cxn>
                <a:cxn ang="0">
                  <a:pos x="219" y="388"/>
                </a:cxn>
                <a:cxn ang="0">
                  <a:pos x="237" y="430"/>
                </a:cxn>
                <a:cxn ang="0">
                  <a:pos x="248" y="459"/>
                </a:cxn>
                <a:cxn ang="0">
                  <a:pos x="240" y="497"/>
                </a:cxn>
                <a:cxn ang="0">
                  <a:pos x="239" y="498"/>
                </a:cxn>
                <a:cxn ang="0">
                  <a:pos x="274" y="499"/>
                </a:cxn>
                <a:cxn ang="0">
                  <a:pos x="547" y="407"/>
                </a:cxn>
                <a:cxn ang="0">
                  <a:pos x="547" y="343"/>
                </a:cxn>
                <a:cxn ang="0">
                  <a:pos x="311" y="416"/>
                </a:cxn>
                <a:cxn ang="0">
                  <a:pos x="283" y="389"/>
                </a:cxn>
                <a:cxn ang="0">
                  <a:pos x="283" y="174"/>
                </a:cxn>
                <a:cxn ang="0">
                  <a:pos x="309" y="147"/>
                </a:cxn>
                <a:cxn ang="0">
                  <a:pos x="547" y="83"/>
                </a:cxn>
                <a:cxn ang="0">
                  <a:pos x="547" y="0"/>
                </a:cxn>
                <a:cxn ang="0">
                  <a:pos x="474" y="40"/>
                </a:cxn>
                <a:cxn ang="0">
                  <a:pos x="274" y="68"/>
                </a:cxn>
                <a:cxn ang="0">
                  <a:pos x="274" y="68"/>
                </a:cxn>
                <a:cxn ang="0">
                  <a:pos x="274" y="68"/>
                </a:cxn>
              </a:cxnLst>
              <a:rect l="0" t="0" r="r" b="b"/>
              <a:pathLst>
                <a:path w="547" h="499">
                  <a:moveTo>
                    <a:pt x="274" y="68"/>
                  </a:moveTo>
                  <a:cubicBezTo>
                    <a:pt x="198" y="68"/>
                    <a:pt x="127" y="58"/>
                    <a:pt x="73" y="40"/>
                  </a:cubicBezTo>
                  <a:cubicBezTo>
                    <a:pt x="37" y="28"/>
                    <a:pt x="14" y="14"/>
                    <a:pt x="0" y="0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4" y="234"/>
                    <a:pt x="8" y="228"/>
                    <a:pt x="14" y="223"/>
                  </a:cubicBezTo>
                  <a:cubicBezTo>
                    <a:pt x="30" y="210"/>
                    <a:pt x="49" y="208"/>
                    <a:pt x="66" y="208"/>
                  </a:cubicBezTo>
                  <a:cubicBezTo>
                    <a:pt x="71" y="208"/>
                    <a:pt x="76" y="209"/>
                    <a:pt x="81" y="209"/>
                  </a:cubicBezTo>
                  <a:cubicBezTo>
                    <a:pt x="86" y="209"/>
                    <a:pt x="91" y="209"/>
                    <a:pt x="96" y="209"/>
                  </a:cubicBezTo>
                  <a:cubicBezTo>
                    <a:pt x="102" y="209"/>
                    <a:pt x="107" y="209"/>
                    <a:pt x="112" y="208"/>
                  </a:cubicBezTo>
                  <a:cubicBezTo>
                    <a:pt x="114" y="208"/>
                    <a:pt x="115" y="208"/>
                    <a:pt x="116" y="208"/>
                  </a:cubicBezTo>
                  <a:cubicBezTo>
                    <a:pt x="129" y="208"/>
                    <a:pt x="141" y="216"/>
                    <a:pt x="145" y="227"/>
                  </a:cubicBezTo>
                  <a:cubicBezTo>
                    <a:pt x="149" y="237"/>
                    <a:pt x="155" y="246"/>
                    <a:pt x="161" y="255"/>
                  </a:cubicBezTo>
                  <a:cubicBezTo>
                    <a:pt x="170" y="269"/>
                    <a:pt x="179" y="284"/>
                    <a:pt x="181" y="302"/>
                  </a:cubicBezTo>
                  <a:cubicBezTo>
                    <a:pt x="184" y="324"/>
                    <a:pt x="175" y="344"/>
                    <a:pt x="155" y="362"/>
                  </a:cubicBezTo>
                  <a:cubicBezTo>
                    <a:pt x="155" y="362"/>
                    <a:pt x="154" y="362"/>
                    <a:pt x="154" y="363"/>
                  </a:cubicBezTo>
                  <a:cubicBezTo>
                    <a:pt x="153" y="363"/>
                    <a:pt x="153" y="363"/>
                    <a:pt x="153" y="364"/>
                  </a:cubicBezTo>
                  <a:cubicBezTo>
                    <a:pt x="153" y="364"/>
                    <a:pt x="153" y="363"/>
                    <a:pt x="154" y="363"/>
                  </a:cubicBezTo>
                  <a:cubicBezTo>
                    <a:pt x="158" y="363"/>
                    <a:pt x="163" y="362"/>
                    <a:pt x="167" y="362"/>
                  </a:cubicBezTo>
                  <a:cubicBezTo>
                    <a:pt x="190" y="362"/>
                    <a:pt x="207" y="371"/>
                    <a:pt x="219" y="388"/>
                  </a:cubicBezTo>
                  <a:cubicBezTo>
                    <a:pt x="228" y="400"/>
                    <a:pt x="233" y="415"/>
                    <a:pt x="237" y="430"/>
                  </a:cubicBezTo>
                  <a:cubicBezTo>
                    <a:pt x="241" y="441"/>
                    <a:pt x="244" y="451"/>
                    <a:pt x="248" y="459"/>
                  </a:cubicBezTo>
                  <a:cubicBezTo>
                    <a:pt x="254" y="472"/>
                    <a:pt x="251" y="488"/>
                    <a:pt x="240" y="497"/>
                  </a:cubicBezTo>
                  <a:cubicBezTo>
                    <a:pt x="240" y="498"/>
                    <a:pt x="240" y="498"/>
                    <a:pt x="239" y="498"/>
                  </a:cubicBezTo>
                  <a:cubicBezTo>
                    <a:pt x="251" y="499"/>
                    <a:pt x="262" y="499"/>
                    <a:pt x="274" y="499"/>
                  </a:cubicBezTo>
                  <a:cubicBezTo>
                    <a:pt x="425" y="499"/>
                    <a:pt x="547" y="458"/>
                    <a:pt x="547" y="407"/>
                  </a:cubicBezTo>
                  <a:cubicBezTo>
                    <a:pt x="547" y="343"/>
                    <a:pt x="547" y="343"/>
                    <a:pt x="547" y="343"/>
                  </a:cubicBezTo>
                  <a:cubicBezTo>
                    <a:pt x="496" y="406"/>
                    <a:pt x="367" y="415"/>
                    <a:pt x="311" y="416"/>
                  </a:cubicBezTo>
                  <a:cubicBezTo>
                    <a:pt x="296" y="416"/>
                    <a:pt x="283" y="404"/>
                    <a:pt x="283" y="389"/>
                  </a:cubicBezTo>
                  <a:cubicBezTo>
                    <a:pt x="283" y="174"/>
                    <a:pt x="283" y="174"/>
                    <a:pt x="283" y="174"/>
                  </a:cubicBezTo>
                  <a:cubicBezTo>
                    <a:pt x="283" y="160"/>
                    <a:pt x="295" y="148"/>
                    <a:pt x="309" y="147"/>
                  </a:cubicBezTo>
                  <a:cubicBezTo>
                    <a:pt x="367" y="144"/>
                    <a:pt x="505" y="131"/>
                    <a:pt x="547" y="83"/>
                  </a:cubicBezTo>
                  <a:cubicBezTo>
                    <a:pt x="547" y="0"/>
                    <a:pt x="547" y="0"/>
                    <a:pt x="547" y="0"/>
                  </a:cubicBezTo>
                  <a:cubicBezTo>
                    <a:pt x="533" y="14"/>
                    <a:pt x="510" y="28"/>
                    <a:pt x="474" y="40"/>
                  </a:cubicBezTo>
                  <a:cubicBezTo>
                    <a:pt x="420" y="58"/>
                    <a:pt x="349" y="68"/>
                    <a:pt x="274" y="68"/>
                  </a:cubicBezTo>
                  <a:close/>
                  <a:moveTo>
                    <a:pt x="274" y="68"/>
                  </a:moveTo>
                  <a:cubicBezTo>
                    <a:pt x="274" y="68"/>
                    <a:pt x="274" y="68"/>
                    <a:pt x="274" y="6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65" name="Freeform 21"/>
            <p:cNvSpPr>
              <a:spLocks noEditPoints="1"/>
            </p:cNvSpPr>
            <p:nvPr/>
          </p:nvSpPr>
          <p:spPr bwMode="auto">
            <a:xfrm>
              <a:off x="3211" y="1466"/>
              <a:ext cx="335" cy="103"/>
            </a:xfrm>
            <a:custGeom>
              <a:avLst/>
              <a:gdLst/>
              <a:ahLst/>
              <a:cxnLst>
                <a:cxn ang="0">
                  <a:pos x="270" y="0"/>
                </a:cxn>
                <a:cxn ang="0">
                  <a:pos x="0" y="77"/>
                </a:cxn>
                <a:cxn ang="0">
                  <a:pos x="74" y="137"/>
                </a:cxn>
                <a:cxn ang="0">
                  <a:pos x="206" y="165"/>
                </a:cxn>
                <a:cxn ang="0">
                  <a:pos x="269" y="167"/>
                </a:cxn>
                <a:cxn ang="0">
                  <a:pos x="333" y="165"/>
                </a:cxn>
                <a:cxn ang="0">
                  <a:pos x="465" y="137"/>
                </a:cxn>
                <a:cxn ang="0">
                  <a:pos x="539" y="77"/>
                </a:cxn>
                <a:cxn ang="0">
                  <a:pos x="270" y="0"/>
                </a:cxn>
                <a:cxn ang="0">
                  <a:pos x="270" y="0"/>
                </a:cxn>
                <a:cxn ang="0">
                  <a:pos x="270" y="0"/>
                </a:cxn>
              </a:cxnLst>
              <a:rect l="0" t="0" r="r" b="b"/>
              <a:pathLst>
                <a:path w="539" h="167">
                  <a:moveTo>
                    <a:pt x="270" y="0"/>
                  </a:moveTo>
                  <a:cubicBezTo>
                    <a:pt x="133" y="0"/>
                    <a:pt x="20" y="34"/>
                    <a:pt x="0" y="77"/>
                  </a:cubicBezTo>
                  <a:cubicBezTo>
                    <a:pt x="2" y="98"/>
                    <a:pt x="30" y="120"/>
                    <a:pt x="74" y="137"/>
                  </a:cubicBezTo>
                  <a:cubicBezTo>
                    <a:pt x="111" y="151"/>
                    <a:pt x="157" y="160"/>
                    <a:pt x="206" y="165"/>
                  </a:cubicBezTo>
                  <a:cubicBezTo>
                    <a:pt x="227" y="166"/>
                    <a:pt x="248" y="167"/>
                    <a:pt x="269" y="167"/>
                  </a:cubicBezTo>
                  <a:cubicBezTo>
                    <a:pt x="291" y="167"/>
                    <a:pt x="312" y="166"/>
                    <a:pt x="333" y="165"/>
                  </a:cubicBezTo>
                  <a:cubicBezTo>
                    <a:pt x="382" y="160"/>
                    <a:pt x="428" y="151"/>
                    <a:pt x="465" y="137"/>
                  </a:cubicBezTo>
                  <a:cubicBezTo>
                    <a:pt x="509" y="120"/>
                    <a:pt x="537" y="98"/>
                    <a:pt x="539" y="77"/>
                  </a:cubicBezTo>
                  <a:cubicBezTo>
                    <a:pt x="519" y="34"/>
                    <a:pt x="406" y="0"/>
                    <a:pt x="270" y="0"/>
                  </a:cubicBezTo>
                  <a:close/>
                  <a:moveTo>
                    <a:pt x="270" y="0"/>
                  </a:moveTo>
                  <a:cubicBezTo>
                    <a:pt x="270" y="0"/>
                    <a:pt x="270" y="0"/>
                    <a:pt x="27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66" name="Freeform 22"/>
            <p:cNvSpPr>
              <a:spLocks noEditPoints="1"/>
            </p:cNvSpPr>
            <p:nvPr/>
          </p:nvSpPr>
          <p:spPr bwMode="auto">
            <a:xfrm>
              <a:off x="3208" y="1538"/>
              <a:ext cx="340" cy="84"/>
            </a:xfrm>
            <a:custGeom>
              <a:avLst/>
              <a:gdLst/>
              <a:ahLst/>
              <a:cxnLst>
                <a:cxn ang="0">
                  <a:pos x="476" y="42"/>
                </a:cxn>
                <a:cxn ang="0">
                  <a:pos x="456" y="49"/>
                </a:cxn>
                <a:cxn ang="0">
                  <a:pos x="274" y="74"/>
                </a:cxn>
                <a:cxn ang="0">
                  <a:pos x="91" y="49"/>
                </a:cxn>
                <a:cxn ang="0">
                  <a:pos x="71" y="42"/>
                </a:cxn>
                <a:cxn ang="0">
                  <a:pos x="0" y="0"/>
                </a:cxn>
                <a:cxn ang="0">
                  <a:pos x="0" y="45"/>
                </a:cxn>
                <a:cxn ang="0">
                  <a:pos x="0" y="49"/>
                </a:cxn>
                <a:cxn ang="0">
                  <a:pos x="274" y="136"/>
                </a:cxn>
                <a:cxn ang="0">
                  <a:pos x="547" y="49"/>
                </a:cxn>
                <a:cxn ang="0">
                  <a:pos x="547" y="45"/>
                </a:cxn>
                <a:cxn ang="0">
                  <a:pos x="547" y="0"/>
                </a:cxn>
                <a:cxn ang="0">
                  <a:pos x="476" y="42"/>
                </a:cxn>
                <a:cxn ang="0">
                  <a:pos x="476" y="42"/>
                </a:cxn>
                <a:cxn ang="0">
                  <a:pos x="476" y="42"/>
                </a:cxn>
              </a:cxnLst>
              <a:rect l="0" t="0" r="r" b="b"/>
              <a:pathLst>
                <a:path w="547" h="136">
                  <a:moveTo>
                    <a:pt x="476" y="42"/>
                  </a:moveTo>
                  <a:cubicBezTo>
                    <a:pt x="470" y="44"/>
                    <a:pt x="463" y="47"/>
                    <a:pt x="456" y="49"/>
                  </a:cubicBezTo>
                  <a:cubicBezTo>
                    <a:pt x="405" y="65"/>
                    <a:pt x="341" y="74"/>
                    <a:pt x="274" y="74"/>
                  </a:cubicBezTo>
                  <a:cubicBezTo>
                    <a:pt x="207" y="74"/>
                    <a:pt x="142" y="65"/>
                    <a:pt x="91" y="49"/>
                  </a:cubicBezTo>
                  <a:cubicBezTo>
                    <a:pt x="84" y="47"/>
                    <a:pt x="77" y="44"/>
                    <a:pt x="71" y="42"/>
                  </a:cubicBezTo>
                  <a:cubicBezTo>
                    <a:pt x="39" y="30"/>
                    <a:pt x="15" y="16"/>
                    <a:pt x="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7"/>
                    <a:pt x="0" y="49"/>
                  </a:cubicBezTo>
                  <a:cubicBezTo>
                    <a:pt x="6" y="98"/>
                    <a:pt x="126" y="136"/>
                    <a:pt x="274" y="136"/>
                  </a:cubicBezTo>
                  <a:cubicBezTo>
                    <a:pt x="421" y="136"/>
                    <a:pt x="541" y="97"/>
                    <a:pt x="547" y="49"/>
                  </a:cubicBezTo>
                  <a:cubicBezTo>
                    <a:pt x="547" y="47"/>
                    <a:pt x="547" y="46"/>
                    <a:pt x="547" y="45"/>
                  </a:cubicBezTo>
                  <a:cubicBezTo>
                    <a:pt x="547" y="0"/>
                    <a:pt x="547" y="0"/>
                    <a:pt x="547" y="0"/>
                  </a:cubicBezTo>
                  <a:cubicBezTo>
                    <a:pt x="532" y="16"/>
                    <a:pt x="508" y="30"/>
                    <a:pt x="476" y="42"/>
                  </a:cubicBezTo>
                  <a:close/>
                  <a:moveTo>
                    <a:pt x="476" y="42"/>
                  </a:moveTo>
                  <a:cubicBezTo>
                    <a:pt x="476" y="42"/>
                    <a:pt x="476" y="42"/>
                    <a:pt x="476" y="4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67" name="Freeform 23"/>
            <p:cNvSpPr>
              <a:spLocks noEditPoints="1"/>
            </p:cNvSpPr>
            <p:nvPr/>
          </p:nvSpPr>
          <p:spPr bwMode="auto">
            <a:xfrm>
              <a:off x="3085" y="1705"/>
              <a:ext cx="31" cy="31"/>
            </a:xfrm>
            <a:custGeom>
              <a:avLst/>
              <a:gdLst/>
              <a:ahLst/>
              <a:cxnLst>
                <a:cxn ang="0">
                  <a:pos x="15" y="44"/>
                </a:cxn>
                <a:cxn ang="0">
                  <a:pos x="45" y="35"/>
                </a:cxn>
                <a:cxn ang="0">
                  <a:pos x="35" y="5"/>
                </a:cxn>
                <a:cxn ang="0">
                  <a:pos x="6" y="15"/>
                </a:cxn>
                <a:cxn ang="0">
                  <a:pos x="15" y="44"/>
                </a:cxn>
                <a:cxn ang="0">
                  <a:pos x="15" y="44"/>
                </a:cxn>
                <a:cxn ang="0">
                  <a:pos x="15" y="44"/>
                </a:cxn>
              </a:cxnLst>
              <a:rect l="0" t="0" r="r" b="b"/>
              <a:pathLst>
                <a:path w="50" h="50">
                  <a:moveTo>
                    <a:pt x="15" y="44"/>
                  </a:moveTo>
                  <a:cubicBezTo>
                    <a:pt x="26" y="50"/>
                    <a:pt x="39" y="45"/>
                    <a:pt x="45" y="35"/>
                  </a:cubicBezTo>
                  <a:cubicBezTo>
                    <a:pt x="50" y="24"/>
                    <a:pt x="46" y="11"/>
                    <a:pt x="35" y="5"/>
                  </a:cubicBezTo>
                  <a:cubicBezTo>
                    <a:pt x="24" y="0"/>
                    <a:pt x="11" y="4"/>
                    <a:pt x="6" y="15"/>
                  </a:cubicBezTo>
                  <a:cubicBezTo>
                    <a:pt x="0" y="25"/>
                    <a:pt x="5" y="39"/>
                    <a:pt x="15" y="44"/>
                  </a:cubicBezTo>
                  <a:close/>
                  <a:moveTo>
                    <a:pt x="15" y="44"/>
                  </a:moveTo>
                  <a:cubicBezTo>
                    <a:pt x="15" y="44"/>
                    <a:pt x="15" y="44"/>
                    <a:pt x="15" y="4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68" name="Freeform 24"/>
            <p:cNvSpPr>
              <a:spLocks noEditPoints="1"/>
            </p:cNvSpPr>
            <p:nvPr/>
          </p:nvSpPr>
          <p:spPr bwMode="auto">
            <a:xfrm>
              <a:off x="3008" y="1662"/>
              <a:ext cx="75" cy="72"/>
            </a:xfrm>
            <a:custGeom>
              <a:avLst/>
              <a:gdLst/>
              <a:ahLst/>
              <a:cxnLst>
                <a:cxn ang="0">
                  <a:pos x="45" y="115"/>
                </a:cxn>
                <a:cxn ang="0">
                  <a:pos x="110" y="100"/>
                </a:cxn>
                <a:cxn ang="0">
                  <a:pos x="113" y="96"/>
                </a:cxn>
                <a:cxn ang="0">
                  <a:pos x="109" y="86"/>
                </a:cxn>
                <a:cxn ang="0">
                  <a:pos x="59" y="67"/>
                </a:cxn>
                <a:cxn ang="0">
                  <a:pos x="59" y="66"/>
                </a:cxn>
                <a:cxn ang="0">
                  <a:pos x="59" y="66"/>
                </a:cxn>
                <a:cxn ang="0">
                  <a:pos x="111" y="78"/>
                </a:cxn>
                <a:cxn ang="0">
                  <a:pos x="120" y="72"/>
                </a:cxn>
                <a:cxn ang="0">
                  <a:pos x="120" y="67"/>
                </a:cxn>
                <a:cxn ang="0">
                  <a:pos x="74" y="18"/>
                </a:cxn>
                <a:cxn ang="0">
                  <a:pos x="21" y="29"/>
                </a:cxn>
                <a:cxn ang="0">
                  <a:pos x="3" y="46"/>
                </a:cxn>
                <a:cxn ang="0">
                  <a:pos x="1" y="49"/>
                </a:cxn>
                <a:cxn ang="0">
                  <a:pos x="1" y="53"/>
                </a:cxn>
                <a:cxn ang="0">
                  <a:pos x="7" y="76"/>
                </a:cxn>
                <a:cxn ang="0">
                  <a:pos x="45" y="115"/>
                </a:cxn>
                <a:cxn ang="0">
                  <a:pos x="45" y="115"/>
                </a:cxn>
                <a:cxn ang="0">
                  <a:pos x="45" y="115"/>
                </a:cxn>
              </a:cxnLst>
              <a:rect l="0" t="0" r="r" b="b"/>
              <a:pathLst>
                <a:path w="121" h="116">
                  <a:moveTo>
                    <a:pt x="45" y="115"/>
                  </a:moveTo>
                  <a:cubicBezTo>
                    <a:pt x="54" y="115"/>
                    <a:pt x="93" y="110"/>
                    <a:pt x="110" y="100"/>
                  </a:cubicBezTo>
                  <a:cubicBezTo>
                    <a:pt x="112" y="99"/>
                    <a:pt x="113" y="98"/>
                    <a:pt x="113" y="96"/>
                  </a:cubicBezTo>
                  <a:cubicBezTo>
                    <a:pt x="115" y="92"/>
                    <a:pt x="113" y="88"/>
                    <a:pt x="109" y="86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7"/>
                    <a:pt x="58" y="67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5" y="78"/>
                    <a:pt x="119" y="76"/>
                    <a:pt x="120" y="72"/>
                  </a:cubicBezTo>
                  <a:cubicBezTo>
                    <a:pt x="121" y="71"/>
                    <a:pt x="121" y="69"/>
                    <a:pt x="120" y="67"/>
                  </a:cubicBezTo>
                  <a:cubicBezTo>
                    <a:pt x="112" y="49"/>
                    <a:pt x="82" y="23"/>
                    <a:pt x="74" y="18"/>
                  </a:cubicBezTo>
                  <a:cubicBezTo>
                    <a:pt x="50" y="0"/>
                    <a:pt x="36" y="14"/>
                    <a:pt x="21" y="29"/>
                  </a:cubicBezTo>
                  <a:cubicBezTo>
                    <a:pt x="16" y="35"/>
                    <a:pt x="10" y="41"/>
                    <a:pt x="3" y="46"/>
                  </a:cubicBezTo>
                  <a:cubicBezTo>
                    <a:pt x="2" y="46"/>
                    <a:pt x="1" y="47"/>
                    <a:pt x="1" y="49"/>
                  </a:cubicBezTo>
                  <a:cubicBezTo>
                    <a:pt x="0" y="50"/>
                    <a:pt x="0" y="52"/>
                    <a:pt x="1" y="53"/>
                  </a:cubicBezTo>
                  <a:cubicBezTo>
                    <a:pt x="4" y="61"/>
                    <a:pt x="6" y="69"/>
                    <a:pt x="7" y="76"/>
                  </a:cubicBezTo>
                  <a:cubicBezTo>
                    <a:pt x="11" y="97"/>
                    <a:pt x="15" y="116"/>
                    <a:pt x="45" y="115"/>
                  </a:cubicBezTo>
                  <a:close/>
                  <a:moveTo>
                    <a:pt x="45" y="115"/>
                  </a:moveTo>
                  <a:cubicBezTo>
                    <a:pt x="45" y="115"/>
                    <a:pt x="45" y="115"/>
                    <a:pt x="45" y="1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69" name="Freeform 25"/>
            <p:cNvSpPr>
              <a:spLocks noEditPoints="1"/>
            </p:cNvSpPr>
            <p:nvPr/>
          </p:nvSpPr>
          <p:spPr bwMode="auto">
            <a:xfrm>
              <a:off x="3029" y="1733"/>
              <a:ext cx="68" cy="72"/>
            </a:xfrm>
            <a:custGeom>
              <a:avLst/>
              <a:gdLst/>
              <a:ahLst/>
              <a:cxnLst>
                <a:cxn ang="0">
                  <a:pos x="98" y="88"/>
                </a:cxn>
                <a:cxn ang="0">
                  <a:pos x="99" y="87"/>
                </a:cxn>
                <a:cxn ang="0">
                  <a:pos x="106" y="58"/>
                </a:cxn>
                <a:cxn ang="0">
                  <a:pos x="109" y="22"/>
                </a:cxn>
                <a:cxn ang="0">
                  <a:pos x="103" y="16"/>
                </a:cxn>
                <a:cxn ang="0">
                  <a:pos x="95" y="18"/>
                </a:cxn>
                <a:cxn ang="0">
                  <a:pos x="59" y="57"/>
                </a:cxn>
                <a:cxn ang="0">
                  <a:pos x="58" y="57"/>
                </a:cxn>
                <a:cxn ang="0">
                  <a:pos x="58" y="56"/>
                </a:cxn>
                <a:cxn ang="0">
                  <a:pos x="58" y="56"/>
                </a:cxn>
                <a:cxn ang="0">
                  <a:pos x="89" y="12"/>
                </a:cxn>
                <a:cxn ang="0">
                  <a:pos x="90" y="10"/>
                </a:cxn>
                <a:cxn ang="0">
                  <a:pos x="88" y="3"/>
                </a:cxn>
                <a:cxn ang="0">
                  <a:pos x="82" y="0"/>
                </a:cxn>
                <a:cxn ang="0">
                  <a:pos x="19" y="24"/>
                </a:cxn>
                <a:cxn ang="0">
                  <a:pos x="3" y="42"/>
                </a:cxn>
                <a:cxn ang="0">
                  <a:pos x="10" y="77"/>
                </a:cxn>
                <a:cxn ang="0">
                  <a:pos x="18" y="100"/>
                </a:cxn>
                <a:cxn ang="0">
                  <a:pos x="24" y="105"/>
                </a:cxn>
                <a:cxn ang="0">
                  <a:pos x="48" y="108"/>
                </a:cxn>
                <a:cxn ang="0">
                  <a:pos x="98" y="88"/>
                </a:cxn>
                <a:cxn ang="0">
                  <a:pos x="98" y="88"/>
                </a:cxn>
                <a:cxn ang="0">
                  <a:pos x="98" y="88"/>
                </a:cxn>
              </a:cxnLst>
              <a:rect l="0" t="0" r="r" b="b"/>
              <a:pathLst>
                <a:path w="110" h="116">
                  <a:moveTo>
                    <a:pt x="98" y="88"/>
                  </a:moveTo>
                  <a:cubicBezTo>
                    <a:pt x="98" y="88"/>
                    <a:pt x="99" y="88"/>
                    <a:pt x="99" y="87"/>
                  </a:cubicBezTo>
                  <a:cubicBezTo>
                    <a:pt x="100" y="83"/>
                    <a:pt x="103" y="72"/>
                    <a:pt x="106" y="58"/>
                  </a:cubicBezTo>
                  <a:cubicBezTo>
                    <a:pt x="108" y="47"/>
                    <a:pt x="110" y="32"/>
                    <a:pt x="109" y="22"/>
                  </a:cubicBezTo>
                  <a:cubicBezTo>
                    <a:pt x="108" y="19"/>
                    <a:pt x="106" y="16"/>
                    <a:pt x="103" y="16"/>
                  </a:cubicBezTo>
                  <a:cubicBezTo>
                    <a:pt x="100" y="15"/>
                    <a:pt x="97" y="16"/>
                    <a:pt x="95" y="1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9" y="57"/>
                    <a:pt x="59" y="57"/>
                    <a:pt x="58" y="57"/>
                  </a:cubicBezTo>
                  <a:cubicBezTo>
                    <a:pt x="58" y="57"/>
                    <a:pt x="58" y="57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2"/>
                    <a:pt x="89" y="11"/>
                    <a:pt x="90" y="10"/>
                  </a:cubicBezTo>
                  <a:cubicBezTo>
                    <a:pt x="90" y="8"/>
                    <a:pt x="90" y="5"/>
                    <a:pt x="88" y="3"/>
                  </a:cubicBezTo>
                  <a:cubicBezTo>
                    <a:pt x="87" y="1"/>
                    <a:pt x="85" y="0"/>
                    <a:pt x="82" y="0"/>
                  </a:cubicBezTo>
                  <a:cubicBezTo>
                    <a:pt x="62" y="1"/>
                    <a:pt x="27" y="19"/>
                    <a:pt x="19" y="24"/>
                  </a:cubicBezTo>
                  <a:cubicBezTo>
                    <a:pt x="11" y="29"/>
                    <a:pt x="6" y="35"/>
                    <a:pt x="3" y="42"/>
                  </a:cubicBezTo>
                  <a:cubicBezTo>
                    <a:pt x="0" y="53"/>
                    <a:pt x="5" y="65"/>
                    <a:pt x="10" y="77"/>
                  </a:cubicBezTo>
                  <a:cubicBezTo>
                    <a:pt x="13" y="85"/>
                    <a:pt x="16" y="92"/>
                    <a:pt x="18" y="100"/>
                  </a:cubicBezTo>
                  <a:cubicBezTo>
                    <a:pt x="19" y="103"/>
                    <a:pt x="21" y="105"/>
                    <a:pt x="24" y="105"/>
                  </a:cubicBezTo>
                  <a:cubicBezTo>
                    <a:pt x="32" y="105"/>
                    <a:pt x="40" y="107"/>
                    <a:pt x="48" y="108"/>
                  </a:cubicBezTo>
                  <a:cubicBezTo>
                    <a:pt x="69" y="112"/>
                    <a:pt x="88" y="116"/>
                    <a:pt x="98" y="88"/>
                  </a:cubicBezTo>
                  <a:close/>
                  <a:moveTo>
                    <a:pt x="98" y="88"/>
                  </a:moveTo>
                  <a:cubicBezTo>
                    <a:pt x="98" y="88"/>
                    <a:pt x="98" y="88"/>
                    <a:pt x="98" y="8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0" name="Freeform 26"/>
            <p:cNvSpPr>
              <a:spLocks noEditPoints="1"/>
            </p:cNvSpPr>
            <p:nvPr/>
          </p:nvSpPr>
          <p:spPr bwMode="auto">
            <a:xfrm>
              <a:off x="3121" y="1660"/>
              <a:ext cx="74" cy="70"/>
            </a:xfrm>
            <a:custGeom>
              <a:avLst/>
              <a:gdLst/>
              <a:ahLst/>
              <a:cxnLst>
                <a:cxn ang="0">
                  <a:pos x="62" y="67"/>
                </a:cxn>
                <a:cxn ang="0">
                  <a:pos x="13" y="89"/>
                </a:cxn>
                <a:cxn ang="0">
                  <a:pos x="9" y="94"/>
                </a:cxn>
                <a:cxn ang="0">
                  <a:pos x="13" y="103"/>
                </a:cxn>
                <a:cxn ang="0">
                  <a:pos x="79" y="114"/>
                </a:cxn>
                <a:cxn ang="0">
                  <a:pos x="110" y="94"/>
                </a:cxn>
                <a:cxn ang="0">
                  <a:pos x="114" y="73"/>
                </a:cxn>
                <a:cxn ang="0">
                  <a:pos x="119" y="50"/>
                </a:cxn>
                <a:cxn ang="0">
                  <a:pos x="116" y="42"/>
                </a:cxn>
                <a:cxn ang="0">
                  <a:pos x="97" y="27"/>
                </a:cxn>
                <a:cxn ang="0">
                  <a:pos x="44" y="19"/>
                </a:cxn>
                <a:cxn ang="0">
                  <a:pos x="1" y="71"/>
                </a:cxn>
                <a:cxn ang="0">
                  <a:pos x="3" y="79"/>
                </a:cxn>
                <a:cxn ang="0">
                  <a:pos x="10" y="81"/>
                </a:cxn>
                <a:cxn ang="0">
                  <a:pos x="62" y="66"/>
                </a:cxn>
                <a:cxn ang="0">
                  <a:pos x="62" y="66"/>
                </a:cxn>
                <a:cxn ang="0">
                  <a:pos x="62" y="67"/>
                </a:cxn>
                <a:cxn ang="0">
                  <a:pos x="62" y="67"/>
                </a:cxn>
                <a:cxn ang="0">
                  <a:pos x="62" y="67"/>
                </a:cxn>
                <a:cxn ang="0">
                  <a:pos x="62" y="67"/>
                </a:cxn>
              </a:cxnLst>
              <a:rect l="0" t="0" r="r" b="b"/>
              <a:pathLst>
                <a:path w="120" h="114">
                  <a:moveTo>
                    <a:pt x="62" y="67"/>
                  </a:moveTo>
                  <a:cubicBezTo>
                    <a:pt x="13" y="89"/>
                    <a:pt x="13" y="89"/>
                    <a:pt x="13" y="89"/>
                  </a:cubicBezTo>
                  <a:cubicBezTo>
                    <a:pt x="11" y="90"/>
                    <a:pt x="10" y="92"/>
                    <a:pt x="9" y="94"/>
                  </a:cubicBezTo>
                  <a:cubicBezTo>
                    <a:pt x="8" y="97"/>
                    <a:pt x="10" y="101"/>
                    <a:pt x="13" y="103"/>
                  </a:cubicBezTo>
                  <a:cubicBezTo>
                    <a:pt x="30" y="112"/>
                    <a:pt x="70" y="114"/>
                    <a:pt x="79" y="114"/>
                  </a:cubicBezTo>
                  <a:cubicBezTo>
                    <a:pt x="96" y="114"/>
                    <a:pt x="105" y="108"/>
                    <a:pt x="110" y="94"/>
                  </a:cubicBezTo>
                  <a:cubicBezTo>
                    <a:pt x="112" y="88"/>
                    <a:pt x="113" y="81"/>
                    <a:pt x="114" y="73"/>
                  </a:cubicBezTo>
                  <a:cubicBezTo>
                    <a:pt x="115" y="65"/>
                    <a:pt x="116" y="57"/>
                    <a:pt x="119" y="50"/>
                  </a:cubicBezTo>
                  <a:cubicBezTo>
                    <a:pt x="120" y="47"/>
                    <a:pt x="119" y="44"/>
                    <a:pt x="116" y="42"/>
                  </a:cubicBezTo>
                  <a:cubicBezTo>
                    <a:pt x="109" y="38"/>
                    <a:pt x="103" y="33"/>
                    <a:pt x="97" y="27"/>
                  </a:cubicBezTo>
                  <a:cubicBezTo>
                    <a:pt x="81" y="13"/>
                    <a:pt x="67" y="0"/>
                    <a:pt x="44" y="19"/>
                  </a:cubicBezTo>
                  <a:cubicBezTo>
                    <a:pt x="37" y="25"/>
                    <a:pt x="8" y="52"/>
                    <a:pt x="1" y="71"/>
                  </a:cubicBezTo>
                  <a:cubicBezTo>
                    <a:pt x="0" y="73"/>
                    <a:pt x="1" y="76"/>
                    <a:pt x="3" y="79"/>
                  </a:cubicBezTo>
                  <a:cubicBezTo>
                    <a:pt x="5" y="81"/>
                    <a:pt x="8" y="82"/>
                    <a:pt x="10" y="81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2" y="66"/>
                    <a:pt x="62" y="66"/>
                    <a:pt x="62" y="67"/>
                  </a:cubicBezTo>
                  <a:cubicBezTo>
                    <a:pt x="62" y="67"/>
                    <a:pt x="62" y="67"/>
                    <a:pt x="62" y="67"/>
                  </a:cubicBezTo>
                  <a:close/>
                  <a:moveTo>
                    <a:pt x="62" y="67"/>
                  </a:moveTo>
                  <a:cubicBezTo>
                    <a:pt x="62" y="67"/>
                    <a:pt x="62" y="67"/>
                    <a:pt x="62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1" name="Freeform 27"/>
            <p:cNvSpPr>
              <a:spLocks noEditPoints="1"/>
            </p:cNvSpPr>
            <p:nvPr/>
          </p:nvSpPr>
          <p:spPr bwMode="auto">
            <a:xfrm>
              <a:off x="3067" y="1623"/>
              <a:ext cx="72" cy="76"/>
            </a:xfrm>
            <a:custGeom>
              <a:avLst/>
              <a:gdLst/>
              <a:ahLst/>
              <a:cxnLst>
                <a:cxn ang="0">
                  <a:pos x="78" y="13"/>
                </a:cxn>
                <a:cxn ang="0">
                  <a:pos x="57" y="1"/>
                </a:cxn>
                <a:cxn ang="0">
                  <a:pos x="49" y="2"/>
                </a:cxn>
                <a:cxn ang="0">
                  <a:pos x="29" y="15"/>
                </a:cxn>
                <a:cxn ang="0">
                  <a:pos x="2" y="39"/>
                </a:cxn>
                <a:cxn ang="0">
                  <a:pos x="4" y="63"/>
                </a:cxn>
                <a:cxn ang="0">
                  <a:pos x="39" y="120"/>
                </a:cxn>
                <a:cxn ang="0">
                  <a:pos x="46" y="121"/>
                </a:cxn>
                <a:cxn ang="0">
                  <a:pos x="51" y="116"/>
                </a:cxn>
                <a:cxn ang="0">
                  <a:pos x="52" y="114"/>
                </a:cxn>
                <a:cxn ang="0">
                  <a:pos x="55" y="61"/>
                </a:cxn>
                <a:cxn ang="0">
                  <a:pos x="55" y="61"/>
                </a:cxn>
                <a:cxn ang="0">
                  <a:pos x="55" y="60"/>
                </a:cxn>
                <a:cxn ang="0">
                  <a:pos x="55" y="61"/>
                </a:cxn>
                <a:cxn ang="0">
                  <a:pos x="61" y="114"/>
                </a:cxn>
                <a:cxn ang="0">
                  <a:pos x="66" y="121"/>
                </a:cxn>
                <a:cxn ang="0">
                  <a:pos x="74" y="119"/>
                </a:cxn>
                <a:cxn ang="0">
                  <a:pos x="94" y="89"/>
                </a:cxn>
                <a:cxn ang="0">
                  <a:pos x="106" y="61"/>
                </a:cxn>
                <a:cxn ang="0">
                  <a:pos x="106" y="60"/>
                </a:cxn>
                <a:cxn ang="0">
                  <a:pos x="78" y="13"/>
                </a:cxn>
                <a:cxn ang="0">
                  <a:pos x="78" y="13"/>
                </a:cxn>
                <a:cxn ang="0">
                  <a:pos x="78" y="13"/>
                </a:cxn>
              </a:cxnLst>
              <a:rect l="0" t="0" r="r" b="b"/>
              <a:pathLst>
                <a:path w="115" h="122">
                  <a:moveTo>
                    <a:pt x="78" y="13"/>
                  </a:moveTo>
                  <a:cubicBezTo>
                    <a:pt x="71" y="10"/>
                    <a:pt x="64" y="6"/>
                    <a:pt x="57" y="1"/>
                  </a:cubicBezTo>
                  <a:cubicBezTo>
                    <a:pt x="55" y="0"/>
                    <a:pt x="52" y="0"/>
                    <a:pt x="49" y="2"/>
                  </a:cubicBezTo>
                  <a:cubicBezTo>
                    <a:pt x="43" y="7"/>
                    <a:pt x="36" y="11"/>
                    <a:pt x="29" y="15"/>
                  </a:cubicBezTo>
                  <a:cubicBezTo>
                    <a:pt x="17" y="22"/>
                    <a:pt x="6" y="28"/>
                    <a:pt x="2" y="39"/>
                  </a:cubicBezTo>
                  <a:cubicBezTo>
                    <a:pt x="0" y="46"/>
                    <a:pt x="1" y="53"/>
                    <a:pt x="4" y="63"/>
                  </a:cubicBezTo>
                  <a:cubicBezTo>
                    <a:pt x="7" y="71"/>
                    <a:pt x="24" y="107"/>
                    <a:pt x="39" y="120"/>
                  </a:cubicBezTo>
                  <a:cubicBezTo>
                    <a:pt x="41" y="122"/>
                    <a:pt x="44" y="122"/>
                    <a:pt x="46" y="121"/>
                  </a:cubicBezTo>
                  <a:cubicBezTo>
                    <a:pt x="49" y="121"/>
                    <a:pt x="51" y="119"/>
                    <a:pt x="51" y="116"/>
                  </a:cubicBezTo>
                  <a:cubicBezTo>
                    <a:pt x="52" y="116"/>
                    <a:pt x="52" y="115"/>
                    <a:pt x="52" y="114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0"/>
                    <a:pt x="55" y="61"/>
                    <a:pt x="55" y="61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61" y="117"/>
                    <a:pt x="63" y="119"/>
                    <a:pt x="66" y="121"/>
                  </a:cubicBezTo>
                  <a:cubicBezTo>
                    <a:pt x="68" y="122"/>
                    <a:pt x="72" y="121"/>
                    <a:pt x="74" y="119"/>
                  </a:cubicBezTo>
                  <a:cubicBezTo>
                    <a:pt x="81" y="112"/>
                    <a:pt x="89" y="99"/>
                    <a:pt x="94" y="89"/>
                  </a:cubicBezTo>
                  <a:cubicBezTo>
                    <a:pt x="100" y="76"/>
                    <a:pt x="104" y="65"/>
                    <a:pt x="106" y="61"/>
                  </a:cubicBezTo>
                  <a:cubicBezTo>
                    <a:pt x="106" y="60"/>
                    <a:pt x="106" y="60"/>
                    <a:pt x="106" y="60"/>
                  </a:cubicBezTo>
                  <a:cubicBezTo>
                    <a:pt x="115" y="32"/>
                    <a:pt x="97" y="23"/>
                    <a:pt x="78" y="13"/>
                  </a:cubicBezTo>
                  <a:close/>
                  <a:moveTo>
                    <a:pt x="78" y="13"/>
                  </a:moveTo>
                  <a:cubicBezTo>
                    <a:pt x="78" y="13"/>
                    <a:pt x="78" y="13"/>
                    <a:pt x="78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2" name="Freeform 28"/>
            <p:cNvSpPr>
              <a:spLocks noEditPoints="1"/>
            </p:cNvSpPr>
            <p:nvPr/>
          </p:nvSpPr>
          <p:spPr bwMode="auto">
            <a:xfrm>
              <a:off x="3096" y="1745"/>
              <a:ext cx="107" cy="100"/>
            </a:xfrm>
            <a:custGeom>
              <a:avLst/>
              <a:gdLst/>
              <a:ahLst/>
              <a:cxnLst>
                <a:cxn ang="0">
                  <a:pos x="92" y="80"/>
                </a:cxn>
                <a:cxn ang="0">
                  <a:pos x="92" y="79"/>
                </a:cxn>
                <a:cxn ang="0">
                  <a:pos x="93" y="80"/>
                </a:cxn>
                <a:cxn ang="0">
                  <a:pos x="148" y="134"/>
                </a:cxn>
                <a:cxn ang="0">
                  <a:pos x="156" y="137"/>
                </a:cxn>
                <a:cxn ang="0">
                  <a:pos x="163" y="134"/>
                </a:cxn>
                <a:cxn ang="0">
                  <a:pos x="167" y="127"/>
                </a:cxn>
                <a:cxn ang="0">
                  <a:pos x="148" y="32"/>
                </a:cxn>
                <a:cxn ang="0">
                  <a:pos x="107" y="0"/>
                </a:cxn>
                <a:cxn ang="0">
                  <a:pos x="74" y="6"/>
                </a:cxn>
                <a:cxn ang="0">
                  <a:pos x="39" y="12"/>
                </a:cxn>
                <a:cxn ang="0">
                  <a:pos x="34" y="14"/>
                </a:cxn>
                <a:cxn ang="0">
                  <a:pos x="31" y="20"/>
                </a:cxn>
                <a:cxn ang="0">
                  <a:pos x="21" y="53"/>
                </a:cxn>
                <a:cxn ang="0">
                  <a:pos x="37" y="130"/>
                </a:cxn>
                <a:cxn ang="0">
                  <a:pos x="130" y="160"/>
                </a:cxn>
                <a:cxn ang="0">
                  <a:pos x="130" y="160"/>
                </a:cxn>
                <a:cxn ang="0">
                  <a:pos x="137" y="158"/>
                </a:cxn>
                <a:cxn ang="0">
                  <a:pos x="139" y="142"/>
                </a:cxn>
                <a:cxn ang="0">
                  <a:pos x="92" y="80"/>
                </a:cxn>
                <a:cxn ang="0">
                  <a:pos x="92" y="80"/>
                </a:cxn>
                <a:cxn ang="0">
                  <a:pos x="92" y="80"/>
                </a:cxn>
                <a:cxn ang="0">
                  <a:pos x="92" y="80"/>
                </a:cxn>
              </a:cxnLst>
              <a:rect l="0" t="0" r="r" b="b"/>
              <a:pathLst>
                <a:path w="171" h="160">
                  <a:moveTo>
                    <a:pt x="92" y="80"/>
                  </a:moveTo>
                  <a:cubicBezTo>
                    <a:pt x="92" y="79"/>
                    <a:pt x="92" y="79"/>
                    <a:pt x="92" y="79"/>
                  </a:cubicBezTo>
                  <a:cubicBezTo>
                    <a:pt x="92" y="79"/>
                    <a:pt x="93" y="79"/>
                    <a:pt x="93" y="80"/>
                  </a:cubicBezTo>
                  <a:cubicBezTo>
                    <a:pt x="148" y="134"/>
                    <a:pt x="148" y="134"/>
                    <a:pt x="148" y="134"/>
                  </a:cubicBezTo>
                  <a:cubicBezTo>
                    <a:pt x="150" y="136"/>
                    <a:pt x="153" y="137"/>
                    <a:pt x="156" y="137"/>
                  </a:cubicBezTo>
                  <a:cubicBezTo>
                    <a:pt x="159" y="137"/>
                    <a:pt x="161" y="136"/>
                    <a:pt x="163" y="134"/>
                  </a:cubicBezTo>
                  <a:cubicBezTo>
                    <a:pt x="166" y="133"/>
                    <a:pt x="167" y="130"/>
                    <a:pt x="167" y="127"/>
                  </a:cubicBezTo>
                  <a:cubicBezTo>
                    <a:pt x="171" y="99"/>
                    <a:pt x="153" y="44"/>
                    <a:pt x="148" y="32"/>
                  </a:cubicBezTo>
                  <a:cubicBezTo>
                    <a:pt x="138" y="7"/>
                    <a:pt x="123" y="0"/>
                    <a:pt x="107" y="0"/>
                  </a:cubicBezTo>
                  <a:cubicBezTo>
                    <a:pt x="97" y="0"/>
                    <a:pt x="85" y="3"/>
                    <a:pt x="74" y="6"/>
                  </a:cubicBezTo>
                  <a:cubicBezTo>
                    <a:pt x="63" y="9"/>
                    <a:pt x="51" y="11"/>
                    <a:pt x="39" y="12"/>
                  </a:cubicBezTo>
                  <a:cubicBezTo>
                    <a:pt x="37" y="12"/>
                    <a:pt x="36" y="13"/>
                    <a:pt x="34" y="14"/>
                  </a:cubicBezTo>
                  <a:cubicBezTo>
                    <a:pt x="33" y="16"/>
                    <a:pt x="31" y="18"/>
                    <a:pt x="31" y="20"/>
                  </a:cubicBezTo>
                  <a:cubicBezTo>
                    <a:pt x="29" y="31"/>
                    <a:pt x="25" y="42"/>
                    <a:pt x="21" y="53"/>
                  </a:cubicBezTo>
                  <a:cubicBezTo>
                    <a:pt x="10" y="82"/>
                    <a:pt x="0" y="109"/>
                    <a:pt x="37" y="130"/>
                  </a:cubicBezTo>
                  <a:cubicBezTo>
                    <a:pt x="50" y="136"/>
                    <a:pt x="101" y="160"/>
                    <a:pt x="130" y="160"/>
                  </a:cubicBezTo>
                  <a:cubicBezTo>
                    <a:pt x="130" y="160"/>
                    <a:pt x="130" y="160"/>
                    <a:pt x="130" y="160"/>
                  </a:cubicBezTo>
                  <a:cubicBezTo>
                    <a:pt x="133" y="160"/>
                    <a:pt x="135" y="159"/>
                    <a:pt x="137" y="158"/>
                  </a:cubicBezTo>
                  <a:cubicBezTo>
                    <a:pt x="142" y="154"/>
                    <a:pt x="143" y="147"/>
                    <a:pt x="139" y="142"/>
                  </a:cubicBezTo>
                  <a:cubicBezTo>
                    <a:pt x="92" y="80"/>
                    <a:pt x="92" y="80"/>
                    <a:pt x="92" y="80"/>
                  </a:cubicBezTo>
                  <a:cubicBezTo>
                    <a:pt x="92" y="80"/>
                    <a:pt x="92" y="80"/>
                    <a:pt x="92" y="80"/>
                  </a:cubicBezTo>
                  <a:close/>
                  <a:moveTo>
                    <a:pt x="92" y="80"/>
                  </a:moveTo>
                  <a:cubicBezTo>
                    <a:pt x="92" y="80"/>
                    <a:pt x="92" y="80"/>
                    <a:pt x="92" y="8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3" name="Freeform 29"/>
            <p:cNvSpPr>
              <a:spLocks noEditPoints="1"/>
            </p:cNvSpPr>
            <p:nvPr/>
          </p:nvSpPr>
          <p:spPr bwMode="auto">
            <a:xfrm>
              <a:off x="3160" y="1893"/>
              <a:ext cx="105" cy="110"/>
            </a:xfrm>
            <a:custGeom>
              <a:avLst/>
              <a:gdLst/>
              <a:ahLst/>
              <a:cxnLst>
                <a:cxn ang="0">
                  <a:pos x="111" y="2"/>
                </a:cxn>
                <a:cxn ang="0">
                  <a:pos x="104" y="0"/>
                </a:cxn>
                <a:cxn ang="0">
                  <a:pos x="97" y="2"/>
                </a:cxn>
                <a:cxn ang="0">
                  <a:pos x="93" y="10"/>
                </a:cxn>
                <a:cxn ang="0">
                  <a:pos x="88" y="88"/>
                </a:cxn>
                <a:cxn ang="0">
                  <a:pos x="88" y="88"/>
                </a:cxn>
                <a:cxn ang="0">
                  <a:pos x="87" y="88"/>
                </a:cxn>
                <a:cxn ang="0">
                  <a:pos x="87" y="88"/>
                </a:cxn>
                <a:cxn ang="0">
                  <a:pos x="87" y="88"/>
                </a:cxn>
                <a:cxn ang="0">
                  <a:pos x="80" y="10"/>
                </a:cxn>
                <a:cxn ang="0">
                  <a:pos x="73" y="1"/>
                </a:cxn>
                <a:cxn ang="0">
                  <a:pos x="69" y="0"/>
                </a:cxn>
                <a:cxn ang="0">
                  <a:pos x="61" y="3"/>
                </a:cxn>
                <a:cxn ang="0">
                  <a:pos x="13" y="88"/>
                </a:cxn>
                <a:cxn ang="0">
                  <a:pos x="52" y="156"/>
                </a:cxn>
                <a:cxn ang="0">
                  <a:pos x="83" y="174"/>
                </a:cxn>
                <a:cxn ang="0">
                  <a:pos x="88" y="176"/>
                </a:cxn>
                <a:cxn ang="0">
                  <a:pos x="94" y="174"/>
                </a:cxn>
                <a:cxn ang="0">
                  <a:pos x="124" y="155"/>
                </a:cxn>
                <a:cxn ang="0">
                  <a:pos x="150" y="139"/>
                </a:cxn>
                <a:cxn ang="0">
                  <a:pos x="161" y="86"/>
                </a:cxn>
                <a:cxn ang="0">
                  <a:pos x="111" y="2"/>
                </a:cxn>
                <a:cxn ang="0">
                  <a:pos x="111" y="2"/>
                </a:cxn>
                <a:cxn ang="0">
                  <a:pos x="111" y="2"/>
                </a:cxn>
              </a:cxnLst>
              <a:rect l="0" t="0" r="r" b="b"/>
              <a:pathLst>
                <a:path w="169" h="176">
                  <a:moveTo>
                    <a:pt x="111" y="2"/>
                  </a:moveTo>
                  <a:cubicBezTo>
                    <a:pt x="109" y="1"/>
                    <a:pt x="106" y="0"/>
                    <a:pt x="104" y="0"/>
                  </a:cubicBezTo>
                  <a:cubicBezTo>
                    <a:pt x="101" y="0"/>
                    <a:pt x="99" y="1"/>
                    <a:pt x="97" y="2"/>
                  </a:cubicBezTo>
                  <a:cubicBezTo>
                    <a:pt x="94" y="4"/>
                    <a:pt x="93" y="7"/>
                    <a:pt x="93" y="10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79" y="6"/>
                    <a:pt x="77" y="3"/>
                    <a:pt x="73" y="1"/>
                  </a:cubicBezTo>
                  <a:cubicBezTo>
                    <a:pt x="72" y="0"/>
                    <a:pt x="70" y="0"/>
                    <a:pt x="69" y="0"/>
                  </a:cubicBezTo>
                  <a:cubicBezTo>
                    <a:pt x="66" y="0"/>
                    <a:pt x="63" y="1"/>
                    <a:pt x="61" y="3"/>
                  </a:cubicBezTo>
                  <a:cubicBezTo>
                    <a:pt x="40" y="22"/>
                    <a:pt x="18" y="75"/>
                    <a:pt x="13" y="88"/>
                  </a:cubicBezTo>
                  <a:cubicBezTo>
                    <a:pt x="0" y="128"/>
                    <a:pt x="25" y="142"/>
                    <a:pt x="52" y="156"/>
                  </a:cubicBezTo>
                  <a:cubicBezTo>
                    <a:pt x="63" y="161"/>
                    <a:pt x="73" y="167"/>
                    <a:pt x="83" y="174"/>
                  </a:cubicBezTo>
                  <a:cubicBezTo>
                    <a:pt x="84" y="175"/>
                    <a:pt x="86" y="176"/>
                    <a:pt x="88" y="176"/>
                  </a:cubicBezTo>
                  <a:cubicBezTo>
                    <a:pt x="90" y="176"/>
                    <a:pt x="92" y="175"/>
                    <a:pt x="94" y="174"/>
                  </a:cubicBezTo>
                  <a:cubicBezTo>
                    <a:pt x="103" y="166"/>
                    <a:pt x="113" y="161"/>
                    <a:pt x="124" y="155"/>
                  </a:cubicBezTo>
                  <a:cubicBezTo>
                    <a:pt x="133" y="150"/>
                    <a:pt x="142" y="145"/>
                    <a:pt x="150" y="139"/>
                  </a:cubicBezTo>
                  <a:cubicBezTo>
                    <a:pt x="166" y="125"/>
                    <a:pt x="169" y="109"/>
                    <a:pt x="161" y="86"/>
                  </a:cubicBezTo>
                  <a:cubicBezTo>
                    <a:pt x="156" y="73"/>
                    <a:pt x="133" y="21"/>
                    <a:pt x="111" y="2"/>
                  </a:cubicBezTo>
                  <a:close/>
                  <a:moveTo>
                    <a:pt x="111" y="2"/>
                  </a:moveTo>
                  <a:cubicBezTo>
                    <a:pt x="111" y="2"/>
                    <a:pt x="111" y="2"/>
                    <a:pt x="111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4" name="Freeform 30"/>
            <p:cNvSpPr>
              <a:spLocks noEditPoints="1"/>
            </p:cNvSpPr>
            <p:nvPr/>
          </p:nvSpPr>
          <p:spPr bwMode="auto">
            <a:xfrm>
              <a:off x="3077" y="1847"/>
              <a:ext cx="108" cy="95"/>
            </a:xfrm>
            <a:custGeom>
              <a:avLst/>
              <a:gdLst/>
              <a:ahLst/>
              <a:cxnLst>
                <a:cxn ang="0">
                  <a:pos x="171" y="54"/>
                </a:cxn>
                <a:cxn ang="0">
                  <a:pos x="162" y="50"/>
                </a:cxn>
                <a:cxn ang="0">
                  <a:pos x="159" y="50"/>
                </a:cxn>
                <a:cxn ang="0">
                  <a:pos x="84" y="71"/>
                </a:cxn>
                <a:cxn ang="0">
                  <a:pos x="84" y="71"/>
                </a:cxn>
                <a:cxn ang="0">
                  <a:pos x="84" y="71"/>
                </a:cxn>
                <a:cxn ang="0">
                  <a:pos x="84" y="70"/>
                </a:cxn>
                <a:cxn ang="0">
                  <a:pos x="84" y="70"/>
                </a:cxn>
                <a:cxn ang="0">
                  <a:pos x="155" y="39"/>
                </a:cxn>
                <a:cxn ang="0">
                  <a:pos x="158" y="37"/>
                </a:cxn>
                <a:cxn ang="0">
                  <a:pos x="162" y="27"/>
                </a:cxn>
                <a:cxn ang="0">
                  <a:pos x="156" y="18"/>
                </a:cxn>
                <a:cxn ang="0">
                  <a:pos x="60" y="0"/>
                </a:cxn>
                <a:cxn ang="0">
                  <a:pos x="60" y="0"/>
                </a:cxn>
                <a:cxn ang="0">
                  <a:pos x="27" y="10"/>
                </a:cxn>
                <a:cxn ang="0">
                  <a:pos x="8" y="59"/>
                </a:cxn>
                <a:cxn ang="0">
                  <a:pos x="1" y="94"/>
                </a:cxn>
                <a:cxn ang="0">
                  <a:pos x="5" y="104"/>
                </a:cxn>
                <a:cxn ang="0">
                  <a:pos x="32" y="126"/>
                </a:cxn>
                <a:cxn ang="0">
                  <a:pos x="78" y="153"/>
                </a:cxn>
                <a:cxn ang="0">
                  <a:pos x="109" y="140"/>
                </a:cxn>
                <a:cxn ang="0">
                  <a:pos x="110" y="139"/>
                </a:cxn>
                <a:cxn ang="0">
                  <a:pos x="142" y="108"/>
                </a:cxn>
                <a:cxn ang="0">
                  <a:pos x="172" y="66"/>
                </a:cxn>
                <a:cxn ang="0">
                  <a:pos x="171" y="54"/>
                </a:cxn>
                <a:cxn ang="0">
                  <a:pos x="171" y="54"/>
                </a:cxn>
                <a:cxn ang="0">
                  <a:pos x="171" y="54"/>
                </a:cxn>
              </a:cxnLst>
              <a:rect l="0" t="0" r="r" b="b"/>
              <a:pathLst>
                <a:path w="174" h="153">
                  <a:moveTo>
                    <a:pt x="171" y="54"/>
                  </a:moveTo>
                  <a:cubicBezTo>
                    <a:pt x="169" y="51"/>
                    <a:pt x="165" y="50"/>
                    <a:pt x="162" y="50"/>
                  </a:cubicBezTo>
                  <a:cubicBezTo>
                    <a:pt x="161" y="50"/>
                    <a:pt x="160" y="50"/>
                    <a:pt x="159" y="50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1"/>
                    <a:pt x="83" y="70"/>
                    <a:pt x="84" y="70"/>
                  </a:cubicBezTo>
                  <a:cubicBezTo>
                    <a:pt x="84" y="70"/>
                    <a:pt x="84" y="70"/>
                    <a:pt x="84" y="70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6" y="38"/>
                    <a:pt x="157" y="38"/>
                    <a:pt x="158" y="37"/>
                  </a:cubicBezTo>
                  <a:cubicBezTo>
                    <a:pt x="161" y="35"/>
                    <a:pt x="162" y="31"/>
                    <a:pt x="162" y="27"/>
                  </a:cubicBezTo>
                  <a:cubicBezTo>
                    <a:pt x="161" y="23"/>
                    <a:pt x="159" y="20"/>
                    <a:pt x="156" y="18"/>
                  </a:cubicBezTo>
                  <a:cubicBezTo>
                    <a:pt x="131" y="5"/>
                    <a:pt x="74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6" y="0"/>
                    <a:pt x="35" y="4"/>
                    <a:pt x="27" y="10"/>
                  </a:cubicBezTo>
                  <a:cubicBezTo>
                    <a:pt x="14" y="21"/>
                    <a:pt x="11" y="40"/>
                    <a:pt x="8" y="59"/>
                  </a:cubicBezTo>
                  <a:cubicBezTo>
                    <a:pt x="7" y="71"/>
                    <a:pt x="5" y="82"/>
                    <a:pt x="1" y="94"/>
                  </a:cubicBezTo>
                  <a:cubicBezTo>
                    <a:pt x="0" y="98"/>
                    <a:pt x="1" y="102"/>
                    <a:pt x="5" y="104"/>
                  </a:cubicBezTo>
                  <a:cubicBezTo>
                    <a:pt x="15" y="111"/>
                    <a:pt x="24" y="119"/>
                    <a:pt x="32" y="126"/>
                  </a:cubicBezTo>
                  <a:cubicBezTo>
                    <a:pt x="47" y="140"/>
                    <a:pt x="61" y="153"/>
                    <a:pt x="78" y="153"/>
                  </a:cubicBezTo>
                  <a:cubicBezTo>
                    <a:pt x="87" y="153"/>
                    <a:pt x="97" y="149"/>
                    <a:pt x="109" y="140"/>
                  </a:cubicBezTo>
                  <a:cubicBezTo>
                    <a:pt x="109" y="140"/>
                    <a:pt x="110" y="139"/>
                    <a:pt x="110" y="139"/>
                  </a:cubicBezTo>
                  <a:cubicBezTo>
                    <a:pt x="115" y="135"/>
                    <a:pt x="128" y="123"/>
                    <a:pt x="142" y="108"/>
                  </a:cubicBezTo>
                  <a:cubicBezTo>
                    <a:pt x="153" y="97"/>
                    <a:pt x="167" y="80"/>
                    <a:pt x="172" y="66"/>
                  </a:cubicBezTo>
                  <a:cubicBezTo>
                    <a:pt x="174" y="62"/>
                    <a:pt x="174" y="57"/>
                    <a:pt x="171" y="54"/>
                  </a:cubicBezTo>
                  <a:close/>
                  <a:moveTo>
                    <a:pt x="171" y="54"/>
                  </a:moveTo>
                  <a:cubicBezTo>
                    <a:pt x="171" y="54"/>
                    <a:pt x="171" y="54"/>
                    <a:pt x="171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5" name="Freeform 31"/>
            <p:cNvSpPr>
              <a:spLocks noEditPoints="1"/>
            </p:cNvSpPr>
            <p:nvPr/>
          </p:nvSpPr>
          <p:spPr bwMode="auto">
            <a:xfrm>
              <a:off x="3211" y="1737"/>
              <a:ext cx="105" cy="102"/>
            </a:xfrm>
            <a:custGeom>
              <a:avLst/>
              <a:gdLst/>
              <a:ahLst/>
              <a:cxnLst>
                <a:cxn ang="0">
                  <a:pos x="40" y="148"/>
                </a:cxn>
                <a:cxn ang="0">
                  <a:pos x="41" y="159"/>
                </a:cxn>
                <a:cxn ang="0">
                  <a:pos x="49" y="164"/>
                </a:cxn>
                <a:cxn ang="0">
                  <a:pos x="52" y="163"/>
                </a:cxn>
                <a:cxn ang="0">
                  <a:pos x="99" y="141"/>
                </a:cxn>
                <a:cxn ang="0">
                  <a:pos x="135" y="116"/>
                </a:cxn>
                <a:cxn ang="0">
                  <a:pos x="136" y="115"/>
                </a:cxn>
                <a:cxn ang="0">
                  <a:pos x="138" y="37"/>
                </a:cxn>
                <a:cxn ang="0">
                  <a:pos x="121" y="6"/>
                </a:cxn>
                <a:cxn ang="0">
                  <a:pos x="112" y="0"/>
                </a:cxn>
                <a:cxn ang="0">
                  <a:pos x="111" y="0"/>
                </a:cxn>
                <a:cxn ang="0">
                  <a:pos x="92" y="1"/>
                </a:cxn>
                <a:cxn ang="0">
                  <a:pos x="76" y="1"/>
                </a:cxn>
                <a:cxn ang="0">
                  <a:pos x="62" y="1"/>
                </a:cxn>
                <a:cxn ang="0">
                  <a:pos x="24" y="10"/>
                </a:cxn>
                <a:cxn ang="0">
                  <a:pos x="9" y="41"/>
                </a:cxn>
                <a:cxn ang="0">
                  <a:pos x="9" y="138"/>
                </a:cxn>
                <a:cxn ang="0">
                  <a:pos x="16" y="145"/>
                </a:cxn>
                <a:cxn ang="0">
                  <a:pos x="19" y="146"/>
                </a:cxn>
                <a:cxn ang="0">
                  <a:pos x="27" y="143"/>
                </a:cxn>
                <a:cxn ang="0">
                  <a:pos x="29" y="141"/>
                </a:cxn>
                <a:cxn ang="0">
                  <a:pos x="72" y="77"/>
                </a:cxn>
                <a:cxn ang="0">
                  <a:pos x="73" y="77"/>
                </a:cxn>
                <a:cxn ang="0">
                  <a:pos x="73" y="77"/>
                </a:cxn>
                <a:cxn ang="0">
                  <a:pos x="73" y="77"/>
                </a:cxn>
                <a:cxn ang="0">
                  <a:pos x="73" y="78"/>
                </a:cxn>
                <a:cxn ang="0">
                  <a:pos x="40" y="148"/>
                </a:cxn>
                <a:cxn ang="0">
                  <a:pos x="40" y="148"/>
                </a:cxn>
                <a:cxn ang="0">
                  <a:pos x="40" y="148"/>
                </a:cxn>
              </a:cxnLst>
              <a:rect l="0" t="0" r="r" b="b"/>
              <a:pathLst>
                <a:path w="169" h="164">
                  <a:moveTo>
                    <a:pt x="40" y="148"/>
                  </a:moveTo>
                  <a:cubicBezTo>
                    <a:pt x="38" y="152"/>
                    <a:pt x="38" y="156"/>
                    <a:pt x="41" y="159"/>
                  </a:cubicBezTo>
                  <a:cubicBezTo>
                    <a:pt x="43" y="162"/>
                    <a:pt x="46" y="164"/>
                    <a:pt x="49" y="164"/>
                  </a:cubicBezTo>
                  <a:cubicBezTo>
                    <a:pt x="50" y="164"/>
                    <a:pt x="51" y="164"/>
                    <a:pt x="52" y="163"/>
                  </a:cubicBezTo>
                  <a:cubicBezTo>
                    <a:pt x="67" y="160"/>
                    <a:pt x="86" y="150"/>
                    <a:pt x="99" y="141"/>
                  </a:cubicBezTo>
                  <a:cubicBezTo>
                    <a:pt x="116" y="130"/>
                    <a:pt x="130" y="120"/>
                    <a:pt x="135" y="116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69" y="87"/>
                    <a:pt x="154" y="62"/>
                    <a:pt x="138" y="37"/>
                  </a:cubicBezTo>
                  <a:cubicBezTo>
                    <a:pt x="132" y="27"/>
                    <a:pt x="125" y="17"/>
                    <a:pt x="121" y="6"/>
                  </a:cubicBezTo>
                  <a:cubicBezTo>
                    <a:pt x="119" y="2"/>
                    <a:pt x="116" y="0"/>
                    <a:pt x="112" y="0"/>
                  </a:cubicBezTo>
                  <a:cubicBezTo>
                    <a:pt x="112" y="0"/>
                    <a:pt x="112" y="0"/>
                    <a:pt x="111" y="0"/>
                  </a:cubicBezTo>
                  <a:cubicBezTo>
                    <a:pt x="105" y="1"/>
                    <a:pt x="98" y="1"/>
                    <a:pt x="92" y="1"/>
                  </a:cubicBezTo>
                  <a:cubicBezTo>
                    <a:pt x="86" y="1"/>
                    <a:pt x="81" y="1"/>
                    <a:pt x="76" y="1"/>
                  </a:cubicBezTo>
                  <a:cubicBezTo>
                    <a:pt x="71" y="1"/>
                    <a:pt x="66" y="1"/>
                    <a:pt x="62" y="1"/>
                  </a:cubicBezTo>
                  <a:cubicBezTo>
                    <a:pt x="47" y="1"/>
                    <a:pt x="34" y="2"/>
                    <a:pt x="24" y="10"/>
                  </a:cubicBezTo>
                  <a:cubicBezTo>
                    <a:pt x="17" y="17"/>
                    <a:pt x="11" y="27"/>
                    <a:pt x="9" y="41"/>
                  </a:cubicBezTo>
                  <a:cubicBezTo>
                    <a:pt x="6" y="54"/>
                    <a:pt x="0" y="111"/>
                    <a:pt x="9" y="138"/>
                  </a:cubicBezTo>
                  <a:cubicBezTo>
                    <a:pt x="10" y="142"/>
                    <a:pt x="13" y="145"/>
                    <a:pt x="16" y="145"/>
                  </a:cubicBezTo>
                  <a:cubicBezTo>
                    <a:pt x="17" y="146"/>
                    <a:pt x="18" y="146"/>
                    <a:pt x="19" y="146"/>
                  </a:cubicBezTo>
                  <a:cubicBezTo>
                    <a:pt x="22" y="146"/>
                    <a:pt x="24" y="145"/>
                    <a:pt x="27" y="143"/>
                  </a:cubicBezTo>
                  <a:cubicBezTo>
                    <a:pt x="27" y="143"/>
                    <a:pt x="28" y="142"/>
                    <a:pt x="29" y="141"/>
                  </a:cubicBezTo>
                  <a:cubicBezTo>
                    <a:pt x="72" y="77"/>
                    <a:pt x="72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4" y="77"/>
                    <a:pt x="74" y="77"/>
                    <a:pt x="73" y="78"/>
                  </a:cubicBezTo>
                  <a:lnTo>
                    <a:pt x="40" y="148"/>
                  </a:lnTo>
                  <a:close/>
                  <a:moveTo>
                    <a:pt x="40" y="148"/>
                  </a:moveTo>
                  <a:cubicBezTo>
                    <a:pt x="40" y="148"/>
                    <a:pt x="40" y="148"/>
                    <a:pt x="40" y="14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6" name="Freeform 32"/>
            <p:cNvSpPr>
              <a:spLocks noEditPoints="1"/>
            </p:cNvSpPr>
            <p:nvPr/>
          </p:nvSpPr>
          <p:spPr bwMode="auto">
            <a:xfrm>
              <a:off x="3241" y="1834"/>
              <a:ext cx="110" cy="95"/>
            </a:xfrm>
            <a:custGeom>
              <a:avLst/>
              <a:gdLst/>
              <a:ahLst/>
              <a:cxnLst>
                <a:cxn ang="0">
                  <a:pos x="163" y="52"/>
                </a:cxn>
                <a:cxn ang="0">
                  <a:pos x="114" y="0"/>
                </a:cxn>
                <a:cxn ang="0">
                  <a:pos x="104" y="1"/>
                </a:cxn>
                <a:cxn ang="0">
                  <a:pos x="11" y="32"/>
                </a:cxn>
                <a:cxn ang="0">
                  <a:pos x="7" y="43"/>
                </a:cxn>
                <a:cxn ang="0">
                  <a:pos x="15" y="52"/>
                </a:cxn>
                <a:cxn ang="0">
                  <a:pos x="90" y="73"/>
                </a:cxn>
                <a:cxn ang="0">
                  <a:pos x="90" y="73"/>
                </a:cxn>
                <a:cxn ang="0">
                  <a:pos x="90" y="74"/>
                </a:cxn>
                <a:cxn ang="0">
                  <a:pos x="90" y="74"/>
                </a:cxn>
                <a:cxn ang="0">
                  <a:pos x="90" y="74"/>
                </a:cxn>
                <a:cxn ang="0">
                  <a:pos x="13" y="64"/>
                </a:cxn>
                <a:cxn ang="0">
                  <a:pos x="11" y="64"/>
                </a:cxn>
                <a:cxn ang="0">
                  <a:pos x="4" y="67"/>
                </a:cxn>
                <a:cxn ang="0">
                  <a:pos x="0" y="77"/>
                </a:cxn>
                <a:cxn ang="0">
                  <a:pos x="1" y="81"/>
                </a:cxn>
                <a:cxn ang="0">
                  <a:pos x="75" y="145"/>
                </a:cxn>
                <a:cxn ang="0">
                  <a:pos x="102" y="154"/>
                </a:cxn>
                <a:cxn ang="0">
                  <a:pos x="128" y="144"/>
                </a:cxn>
                <a:cxn ang="0">
                  <a:pos x="149" y="121"/>
                </a:cxn>
                <a:cxn ang="0">
                  <a:pos x="157" y="112"/>
                </a:cxn>
                <a:cxn ang="0">
                  <a:pos x="173" y="96"/>
                </a:cxn>
                <a:cxn ang="0">
                  <a:pos x="175" y="85"/>
                </a:cxn>
                <a:cxn ang="0">
                  <a:pos x="163" y="52"/>
                </a:cxn>
                <a:cxn ang="0">
                  <a:pos x="163" y="52"/>
                </a:cxn>
                <a:cxn ang="0">
                  <a:pos x="163" y="52"/>
                </a:cxn>
              </a:cxnLst>
              <a:rect l="0" t="0" r="r" b="b"/>
              <a:pathLst>
                <a:path w="177" h="154">
                  <a:moveTo>
                    <a:pt x="163" y="52"/>
                  </a:moveTo>
                  <a:cubicBezTo>
                    <a:pt x="155" y="25"/>
                    <a:pt x="147" y="0"/>
                    <a:pt x="114" y="0"/>
                  </a:cubicBezTo>
                  <a:cubicBezTo>
                    <a:pt x="111" y="0"/>
                    <a:pt x="107" y="0"/>
                    <a:pt x="104" y="1"/>
                  </a:cubicBezTo>
                  <a:cubicBezTo>
                    <a:pt x="90" y="3"/>
                    <a:pt x="34" y="15"/>
                    <a:pt x="11" y="32"/>
                  </a:cubicBezTo>
                  <a:cubicBezTo>
                    <a:pt x="8" y="35"/>
                    <a:pt x="6" y="39"/>
                    <a:pt x="7" y="43"/>
                  </a:cubicBezTo>
                  <a:cubicBezTo>
                    <a:pt x="8" y="47"/>
                    <a:pt x="11" y="51"/>
                    <a:pt x="15" y="52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4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2" y="64"/>
                    <a:pt x="12" y="64"/>
                    <a:pt x="11" y="64"/>
                  </a:cubicBezTo>
                  <a:cubicBezTo>
                    <a:pt x="9" y="64"/>
                    <a:pt x="6" y="65"/>
                    <a:pt x="4" y="67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8"/>
                    <a:pt x="1" y="80"/>
                    <a:pt x="1" y="81"/>
                  </a:cubicBezTo>
                  <a:cubicBezTo>
                    <a:pt x="16" y="106"/>
                    <a:pt x="63" y="138"/>
                    <a:pt x="75" y="145"/>
                  </a:cubicBezTo>
                  <a:cubicBezTo>
                    <a:pt x="85" y="151"/>
                    <a:pt x="94" y="154"/>
                    <a:pt x="102" y="154"/>
                  </a:cubicBezTo>
                  <a:cubicBezTo>
                    <a:pt x="111" y="154"/>
                    <a:pt x="120" y="151"/>
                    <a:pt x="128" y="144"/>
                  </a:cubicBezTo>
                  <a:cubicBezTo>
                    <a:pt x="135" y="138"/>
                    <a:pt x="142" y="130"/>
                    <a:pt x="149" y="121"/>
                  </a:cubicBezTo>
                  <a:cubicBezTo>
                    <a:pt x="152" y="118"/>
                    <a:pt x="154" y="115"/>
                    <a:pt x="157" y="112"/>
                  </a:cubicBezTo>
                  <a:cubicBezTo>
                    <a:pt x="162" y="106"/>
                    <a:pt x="167" y="101"/>
                    <a:pt x="173" y="96"/>
                  </a:cubicBezTo>
                  <a:cubicBezTo>
                    <a:pt x="176" y="93"/>
                    <a:pt x="177" y="88"/>
                    <a:pt x="175" y="85"/>
                  </a:cubicBezTo>
                  <a:cubicBezTo>
                    <a:pt x="170" y="74"/>
                    <a:pt x="166" y="63"/>
                    <a:pt x="163" y="52"/>
                  </a:cubicBezTo>
                  <a:close/>
                  <a:moveTo>
                    <a:pt x="163" y="52"/>
                  </a:moveTo>
                  <a:cubicBezTo>
                    <a:pt x="163" y="52"/>
                    <a:pt x="163" y="52"/>
                    <a:pt x="163" y="5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7" name="Freeform 33"/>
            <p:cNvSpPr>
              <a:spLocks noEditPoints="1"/>
            </p:cNvSpPr>
            <p:nvPr/>
          </p:nvSpPr>
          <p:spPr bwMode="auto">
            <a:xfrm>
              <a:off x="3188" y="1839"/>
              <a:ext cx="43" cy="39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0" y="4"/>
                </a:cxn>
                <a:cxn ang="0">
                  <a:pos x="9" y="48"/>
                </a:cxn>
                <a:cxn ang="0">
                  <a:pos x="36" y="63"/>
                </a:cxn>
                <a:cxn ang="0">
                  <a:pos x="52" y="59"/>
                </a:cxn>
                <a:cxn ang="0">
                  <a:pos x="59" y="53"/>
                </a:cxn>
                <a:cxn ang="0">
                  <a:pos x="63" y="15"/>
                </a:cxn>
                <a:cxn ang="0">
                  <a:pos x="36" y="0"/>
                </a:cxn>
                <a:cxn ang="0">
                  <a:pos x="33" y="0"/>
                </a:cxn>
                <a:cxn ang="0">
                  <a:pos x="33" y="0"/>
                </a:cxn>
                <a:cxn ang="0">
                  <a:pos x="33" y="0"/>
                </a:cxn>
              </a:cxnLst>
              <a:rect l="0" t="0" r="r" b="b"/>
              <a:pathLst>
                <a:path w="70" h="63">
                  <a:moveTo>
                    <a:pt x="33" y="0"/>
                  </a:moveTo>
                  <a:cubicBezTo>
                    <a:pt x="28" y="0"/>
                    <a:pt x="24" y="2"/>
                    <a:pt x="20" y="4"/>
                  </a:cubicBezTo>
                  <a:cubicBezTo>
                    <a:pt x="5" y="13"/>
                    <a:pt x="0" y="33"/>
                    <a:pt x="9" y="48"/>
                  </a:cubicBezTo>
                  <a:cubicBezTo>
                    <a:pt x="15" y="58"/>
                    <a:pt x="25" y="63"/>
                    <a:pt x="36" y="63"/>
                  </a:cubicBezTo>
                  <a:cubicBezTo>
                    <a:pt x="41" y="63"/>
                    <a:pt x="47" y="62"/>
                    <a:pt x="52" y="59"/>
                  </a:cubicBezTo>
                  <a:cubicBezTo>
                    <a:pt x="55" y="57"/>
                    <a:pt x="57" y="55"/>
                    <a:pt x="59" y="53"/>
                  </a:cubicBezTo>
                  <a:cubicBezTo>
                    <a:pt x="68" y="43"/>
                    <a:pt x="70" y="27"/>
                    <a:pt x="63" y="15"/>
                  </a:cubicBezTo>
                  <a:cubicBezTo>
                    <a:pt x="57" y="5"/>
                    <a:pt x="46" y="0"/>
                    <a:pt x="36" y="0"/>
                  </a:cubicBezTo>
                  <a:cubicBezTo>
                    <a:pt x="35" y="0"/>
                    <a:pt x="34" y="0"/>
                    <a:pt x="33" y="0"/>
                  </a:cubicBez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29"/>
          <p:cNvGrpSpPr/>
          <p:nvPr/>
        </p:nvGrpSpPr>
        <p:grpSpPr>
          <a:xfrm>
            <a:off x="3178668" y="2536205"/>
            <a:ext cx="1625371" cy="841429"/>
            <a:chOff x="798970" y="1704791"/>
            <a:chExt cx="826143" cy="775377"/>
          </a:xfrm>
        </p:grpSpPr>
        <p:sp>
          <p:nvSpPr>
            <p:cNvPr id="45" name="Text Placeholder 3"/>
            <p:cNvSpPr txBox="1">
              <a:spLocks/>
            </p:cNvSpPr>
            <p:nvPr/>
          </p:nvSpPr>
          <p:spPr>
            <a:xfrm>
              <a:off x="798970" y="1704791"/>
              <a:ext cx="547528" cy="21767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相关标题文字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 Placeholder 3"/>
            <p:cNvSpPr txBox="1">
              <a:spLocks/>
            </p:cNvSpPr>
            <p:nvPr/>
          </p:nvSpPr>
          <p:spPr>
            <a:xfrm>
              <a:off x="798971" y="1935625"/>
              <a:ext cx="826142" cy="54454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29"/>
          <p:cNvGrpSpPr/>
          <p:nvPr/>
        </p:nvGrpSpPr>
        <p:grpSpPr>
          <a:xfrm>
            <a:off x="6099974" y="2536205"/>
            <a:ext cx="1625371" cy="841429"/>
            <a:chOff x="798970" y="1704791"/>
            <a:chExt cx="826143" cy="775377"/>
          </a:xfrm>
        </p:grpSpPr>
        <p:sp>
          <p:nvSpPr>
            <p:cNvPr id="51" name="Text Placeholder 3"/>
            <p:cNvSpPr txBox="1">
              <a:spLocks/>
            </p:cNvSpPr>
            <p:nvPr/>
          </p:nvSpPr>
          <p:spPr>
            <a:xfrm>
              <a:off x="798970" y="1704791"/>
              <a:ext cx="547528" cy="21767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相关标题文字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Text Placeholder 3"/>
            <p:cNvSpPr txBox="1">
              <a:spLocks/>
            </p:cNvSpPr>
            <p:nvPr/>
          </p:nvSpPr>
          <p:spPr>
            <a:xfrm>
              <a:off x="798971" y="1935625"/>
              <a:ext cx="826142" cy="54454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29"/>
          <p:cNvGrpSpPr/>
          <p:nvPr/>
        </p:nvGrpSpPr>
        <p:grpSpPr>
          <a:xfrm>
            <a:off x="9021282" y="2536205"/>
            <a:ext cx="1625371" cy="841429"/>
            <a:chOff x="798970" y="1704791"/>
            <a:chExt cx="826143" cy="775377"/>
          </a:xfrm>
        </p:grpSpPr>
        <p:sp>
          <p:nvSpPr>
            <p:cNvPr id="54" name="Text Placeholder 3"/>
            <p:cNvSpPr txBox="1">
              <a:spLocks/>
            </p:cNvSpPr>
            <p:nvPr/>
          </p:nvSpPr>
          <p:spPr>
            <a:xfrm>
              <a:off x="798970" y="1704791"/>
              <a:ext cx="547528" cy="21767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相关标题文字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Text Placeholder 3"/>
            <p:cNvSpPr txBox="1">
              <a:spLocks/>
            </p:cNvSpPr>
            <p:nvPr/>
          </p:nvSpPr>
          <p:spPr>
            <a:xfrm>
              <a:off x="798971" y="1935625"/>
              <a:ext cx="826142" cy="54454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6" name="Text Placeholder 3"/>
          <p:cNvSpPr txBox="1">
            <a:spLocks/>
          </p:cNvSpPr>
          <p:nvPr/>
        </p:nvSpPr>
        <p:spPr>
          <a:xfrm>
            <a:off x="2166380" y="4628413"/>
            <a:ext cx="856004" cy="100617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60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7" name="Text Placeholder 3"/>
          <p:cNvSpPr txBox="1">
            <a:spLocks/>
          </p:cNvSpPr>
          <p:nvPr/>
        </p:nvSpPr>
        <p:spPr>
          <a:xfrm>
            <a:off x="5086059" y="4628413"/>
            <a:ext cx="856004" cy="100617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60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58" name="Text Placeholder 3"/>
          <p:cNvSpPr txBox="1">
            <a:spLocks/>
          </p:cNvSpPr>
          <p:nvPr/>
        </p:nvSpPr>
        <p:spPr>
          <a:xfrm>
            <a:off x="8128066" y="4628413"/>
            <a:ext cx="856004" cy="100617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60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</a:p>
        </p:txBody>
      </p:sp>
      <p:grpSp>
        <p:nvGrpSpPr>
          <p:cNvPr id="78" name="Group 29"/>
          <p:cNvGrpSpPr/>
          <p:nvPr/>
        </p:nvGrpSpPr>
        <p:grpSpPr>
          <a:xfrm>
            <a:off x="3178668" y="4917894"/>
            <a:ext cx="1625371" cy="841429"/>
            <a:chOff x="798970" y="1704791"/>
            <a:chExt cx="826143" cy="775377"/>
          </a:xfrm>
        </p:grpSpPr>
        <p:sp>
          <p:nvSpPr>
            <p:cNvPr id="79" name="Text Placeholder 3"/>
            <p:cNvSpPr txBox="1">
              <a:spLocks/>
            </p:cNvSpPr>
            <p:nvPr/>
          </p:nvSpPr>
          <p:spPr>
            <a:xfrm>
              <a:off x="798970" y="1704791"/>
              <a:ext cx="547528" cy="21767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相关标题文字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Text Placeholder 3"/>
            <p:cNvSpPr txBox="1">
              <a:spLocks/>
            </p:cNvSpPr>
            <p:nvPr/>
          </p:nvSpPr>
          <p:spPr>
            <a:xfrm>
              <a:off x="798971" y="1935625"/>
              <a:ext cx="826142" cy="54454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1" name="Group 29"/>
          <p:cNvGrpSpPr/>
          <p:nvPr/>
        </p:nvGrpSpPr>
        <p:grpSpPr>
          <a:xfrm>
            <a:off x="6099974" y="4917894"/>
            <a:ext cx="1625371" cy="841429"/>
            <a:chOff x="798970" y="1704791"/>
            <a:chExt cx="826143" cy="775377"/>
          </a:xfrm>
        </p:grpSpPr>
        <p:sp>
          <p:nvSpPr>
            <p:cNvPr id="82" name="Text Placeholder 3"/>
            <p:cNvSpPr txBox="1">
              <a:spLocks/>
            </p:cNvSpPr>
            <p:nvPr/>
          </p:nvSpPr>
          <p:spPr>
            <a:xfrm>
              <a:off x="798970" y="1704791"/>
              <a:ext cx="547528" cy="21767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相关标题文字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Text Placeholder 3"/>
            <p:cNvSpPr txBox="1">
              <a:spLocks/>
            </p:cNvSpPr>
            <p:nvPr/>
          </p:nvSpPr>
          <p:spPr>
            <a:xfrm>
              <a:off x="798971" y="1935625"/>
              <a:ext cx="826142" cy="54454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4" name="Group 29"/>
          <p:cNvGrpSpPr/>
          <p:nvPr/>
        </p:nvGrpSpPr>
        <p:grpSpPr>
          <a:xfrm>
            <a:off x="9021282" y="4917894"/>
            <a:ext cx="1625371" cy="841429"/>
            <a:chOff x="798970" y="1704791"/>
            <a:chExt cx="826143" cy="775377"/>
          </a:xfrm>
        </p:grpSpPr>
        <p:sp>
          <p:nvSpPr>
            <p:cNvPr id="85" name="Text Placeholder 3"/>
            <p:cNvSpPr txBox="1">
              <a:spLocks/>
            </p:cNvSpPr>
            <p:nvPr/>
          </p:nvSpPr>
          <p:spPr>
            <a:xfrm>
              <a:off x="798970" y="1704791"/>
              <a:ext cx="547528" cy="21767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相关标题文字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Text Placeholder 3"/>
            <p:cNvSpPr txBox="1">
              <a:spLocks/>
            </p:cNvSpPr>
            <p:nvPr/>
          </p:nvSpPr>
          <p:spPr>
            <a:xfrm>
              <a:off x="798971" y="1935625"/>
              <a:ext cx="826142" cy="54454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180" name="Group 36"/>
          <p:cNvGrpSpPr>
            <a:grpSpLocks noChangeAspect="1"/>
          </p:cNvGrpSpPr>
          <p:nvPr/>
        </p:nvGrpSpPr>
        <p:grpSpPr bwMode="auto">
          <a:xfrm>
            <a:off x="2243142" y="5528920"/>
            <a:ext cx="820019" cy="755325"/>
            <a:chOff x="419" y="2309"/>
            <a:chExt cx="507" cy="467"/>
          </a:xfrm>
          <a:solidFill>
            <a:schemeClr val="accent3"/>
          </a:solidFill>
        </p:grpSpPr>
        <p:sp>
          <p:nvSpPr>
            <p:cNvPr id="6181" name="Freeform 37"/>
            <p:cNvSpPr>
              <a:spLocks noEditPoints="1"/>
            </p:cNvSpPr>
            <p:nvPr/>
          </p:nvSpPr>
          <p:spPr bwMode="auto">
            <a:xfrm>
              <a:off x="445" y="2309"/>
              <a:ext cx="481" cy="467"/>
            </a:xfrm>
            <a:custGeom>
              <a:avLst/>
              <a:gdLst/>
              <a:ahLst/>
              <a:cxnLst>
                <a:cxn ang="0">
                  <a:pos x="465" y="361"/>
                </a:cxn>
                <a:cxn ang="0">
                  <a:pos x="439" y="387"/>
                </a:cxn>
                <a:cxn ang="0">
                  <a:pos x="360" y="308"/>
                </a:cxn>
                <a:cxn ang="0">
                  <a:pos x="406" y="261"/>
                </a:cxn>
                <a:cxn ang="0">
                  <a:pos x="384" y="236"/>
                </a:cxn>
                <a:cxn ang="0">
                  <a:pos x="356" y="264"/>
                </a:cxn>
                <a:cxn ang="0">
                  <a:pos x="162" y="71"/>
                </a:cxn>
                <a:cxn ang="0">
                  <a:pos x="148" y="83"/>
                </a:cxn>
                <a:cxn ang="0">
                  <a:pos x="136" y="70"/>
                </a:cxn>
                <a:cxn ang="0">
                  <a:pos x="118" y="87"/>
                </a:cxn>
                <a:cxn ang="0">
                  <a:pos x="31" y="0"/>
                </a:cxn>
                <a:cxn ang="0">
                  <a:pos x="0" y="2"/>
                </a:cxn>
                <a:cxn ang="0">
                  <a:pos x="103" y="104"/>
                </a:cxn>
                <a:cxn ang="0">
                  <a:pos x="85" y="120"/>
                </a:cxn>
                <a:cxn ang="0">
                  <a:pos x="99" y="134"/>
                </a:cxn>
                <a:cxn ang="0">
                  <a:pos x="85" y="146"/>
                </a:cxn>
                <a:cxn ang="0">
                  <a:pos x="280" y="341"/>
                </a:cxn>
                <a:cxn ang="0">
                  <a:pos x="252" y="368"/>
                </a:cxn>
                <a:cxn ang="0">
                  <a:pos x="274" y="391"/>
                </a:cxn>
                <a:cxn ang="0">
                  <a:pos x="321" y="344"/>
                </a:cxn>
                <a:cxn ang="0">
                  <a:pos x="403" y="424"/>
                </a:cxn>
                <a:cxn ang="0">
                  <a:pos x="377" y="450"/>
                </a:cxn>
                <a:cxn ang="0">
                  <a:pos x="394" y="467"/>
                </a:cxn>
                <a:cxn ang="0">
                  <a:pos x="481" y="379"/>
                </a:cxn>
                <a:cxn ang="0">
                  <a:pos x="465" y="361"/>
                </a:cxn>
                <a:cxn ang="0">
                  <a:pos x="290" y="318"/>
                </a:cxn>
                <a:cxn ang="0">
                  <a:pos x="217" y="245"/>
                </a:cxn>
                <a:cxn ang="0">
                  <a:pos x="261" y="203"/>
                </a:cxn>
                <a:cxn ang="0">
                  <a:pos x="333" y="275"/>
                </a:cxn>
                <a:cxn ang="0">
                  <a:pos x="290" y="318"/>
                </a:cxn>
                <a:cxn ang="0">
                  <a:pos x="290" y="318"/>
                </a:cxn>
                <a:cxn ang="0">
                  <a:pos x="290" y="318"/>
                </a:cxn>
              </a:cxnLst>
              <a:rect l="0" t="0" r="r" b="b"/>
              <a:pathLst>
                <a:path w="481" h="467">
                  <a:moveTo>
                    <a:pt x="465" y="361"/>
                  </a:moveTo>
                  <a:lnTo>
                    <a:pt x="439" y="387"/>
                  </a:lnTo>
                  <a:lnTo>
                    <a:pt x="360" y="308"/>
                  </a:lnTo>
                  <a:lnTo>
                    <a:pt x="406" y="261"/>
                  </a:lnTo>
                  <a:lnTo>
                    <a:pt x="384" y="236"/>
                  </a:lnTo>
                  <a:lnTo>
                    <a:pt x="356" y="264"/>
                  </a:lnTo>
                  <a:lnTo>
                    <a:pt x="162" y="71"/>
                  </a:lnTo>
                  <a:lnTo>
                    <a:pt x="148" y="83"/>
                  </a:lnTo>
                  <a:lnTo>
                    <a:pt x="136" y="70"/>
                  </a:lnTo>
                  <a:lnTo>
                    <a:pt x="118" y="87"/>
                  </a:lnTo>
                  <a:lnTo>
                    <a:pt x="31" y="0"/>
                  </a:lnTo>
                  <a:lnTo>
                    <a:pt x="0" y="2"/>
                  </a:lnTo>
                  <a:lnTo>
                    <a:pt x="103" y="104"/>
                  </a:lnTo>
                  <a:lnTo>
                    <a:pt x="85" y="120"/>
                  </a:lnTo>
                  <a:lnTo>
                    <a:pt x="99" y="134"/>
                  </a:lnTo>
                  <a:lnTo>
                    <a:pt x="85" y="146"/>
                  </a:lnTo>
                  <a:lnTo>
                    <a:pt x="280" y="341"/>
                  </a:lnTo>
                  <a:lnTo>
                    <a:pt x="252" y="368"/>
                  </a:lnTo>
                  <a:lnTo>
                    <a:pt x="274" y="391"/>
                  </a:lnTo>
                  <a:lnTo>
                    <a:pt x="321" y="344"/>
                  </a:lnTo>
                  <a:lnTo>
                    <a:pt x="403" y="424"/>
                  </a:lnTo>
                  <a:lnTo>
                    <a:pt x="377" y="450"/>
                  </a:lnTo>
                  <a:lnTo>
                    <a:pt x="394" y="467"/>
                  </a:lnTo>
                  <a:lnTo>
                    <a:pt x="481" y="379"/>
                  </a:lnTo>
                  <a:lnTo>
                    <a:pt x="465" y="361"/>
                  </a:lnTo>
                  <a:close/>
                  <a:moveTo>
                    <a:pt x="290" y="318"/>
                  </a:moveTo>
                  <a:lnTo>
                    <a:pt x="217" y="245"/>
                  </a:lnTo>
                  <a:lnTo>
                    <a:pt x="261" y="203"/>
                  </a:lnTo>
                  <a:lnTo>
                    <a:pt x="333" y="275"/>
                  </a:lnTo>
                  <a:lnTo>
                    <a:pt x="290" y="318"/>
                  </a:lnTo>
                  <a:close/>
                  <a:moveTo>
                    <a:pt x="290" y="318"/>
                  </a:moveTo>
                  <a:lnTo>
                    <a:pt x="290" y="3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82" name="Freeform 38"/>
            <p:cNvSpPr>
              <a:spLocks noEditPoints="1"/>
            </p:cNvSpPr>
            <p:nvPr/>
          </p:nvSpPr>
          <p:spPr bwMode="auto">
            <a:xfrm>
              <a:off x="445" y="2309"/>
              <a:ext cx="481" cy="467"/>
            </a:xfrm>
            <a:custGeom>
              <a:avLst/>
              <a:gdLst/>
              <a:ahLst/>
              <a:cxnLst>
                <a:cxn ang="0">
                  <a:pos x="465" y="361"/>
                </a:cxn>
                <a:cxn ang="0">
                  <a:pos x="439" y="387"/>
                </a:cxn>
                <a:cxn ang="0">
                  <a:pos x="360" y="308"/>
                </a:cxn>
                <a:cxn ang="0">
                  <a:pos x="406" y="261"/>
                </a:cxn>
                <a:cxn ang="0">
                  <a:pos x="384" y="236"/>
                </a:cxn>
                <a:cxn ang="0">
                  <a:pos x="356" y="264"/>
                </a:cxn>
                <a:cxn ang="0">
                  <a:pos x="162" y="71"/>
                </a:cxn>
                <a:cxn ang="0">
                  <a:pos x="148" y="83"/>
                </a:cxn>
                <a:cxn ang="0">
                  <a:pos x="136" y="70"/>
                </a:cxn>
                <a:cxn ang="0">
                  <a:pos x="118" y="87"/>
                </a:cxn>
                <a:cxn ang="0">
                  <a:pos x="31" y="0"/>
                </a:cxn>
                <a:cxn ang="0">
                  <a:pos x="0" y="2"/>
                </a:cxn>
                <a:cxn ang="0">
                  <a:pos x="103" y="104"/>
                </a:cxn>
                <a:cxn ang="0">
                  <a:pos x="85" y="120"/>
                </a:cxn>
                <a:cxn ang="0">
                  <a:pos x="99" y="134"/>
                </a:cxn>
                <a:cxn ang="0">
                  <a:pos x="85" y="146"/>
                </a:cxn>
                <a:cxn ang="0">
                  <a:pos x="280" y="341"/>
                </a:cxn>
                <a:cxn ang="0">
                  <a:pos x="252" y="368"/>
                </a:cxn>
                <a:cxn ang="0">
                  <a:pos x="274" y="391"/>
                </a:cxn>
                <a:cxn ang="0">
                  <a:pos x="321" y="344"/>
                </a:cxn>
                <a:cxn ang="0">
                  <a:pos x="403" y="424"/>
                </a:cxn>
                <a:cxn ang="0">
                  <a:pos x="377" y="450"/>
                </a:cxn>
                <a:cxn ang="0">
                  <a:pos x="394" y="467"/>
                </a:cxn>
                <a:cxn ang="0">
                  <a:pos x="481" y="379"/>
                </a:cxn>
                <a:cxn ang="0">
                  <a:pos x="465" y="361"/>
                </a:cxn>
                <a:cxn ang="0">
                  <a:pos x="290" y="318"/>
                </a:cxn>
                <a:cxn ang="0">
                  <a:pos x="217" y="245"/>
                </a:cxn>
                <a:cxn ang="0">
                  <a:pos x="261" y="203"/>
                </a:cxn>
                <a:cxn ang="0">
                  <a:pos x="333" y="275"/>
                </a:cxn>
                <a:cxn ang="0">
                  <a:pos x="290" y="318"/>
                </a:cxn>
                <a:cxn ang="0">
                  <a:pos x="290" y="318"/>
                </a:cxn>
                <a:cxn ang="0">
                  <a:pos x="290" y="318"/>
                </a:cxn>
              </a:cxnLst>
              <a:rect l="0" t="0" r="r" b="b"/>
              <a:pathLst>
                <a:path w="481" h="467">
                  <a:moveTo>
                    <a:pt x="465" y="361"/>
                  </a:moveTo>
                  <a:lnTo>
                    <a:pt x="439" y="387"/>
                  </a:lnTo>
                  <a:lnTo>
                    <a:pt x="360" y="308"/>
                  </a:lnTo>
                  <a:lnTo>
                    <a:pt x="406" y="261"/>
                  </a:lnTo>
                  <a:lnTo>
                    <a:pt x="384" y="236"/>
                  </a:lnTo>
                  <a:lnTo>
                    <a:pt x="356" y="264"/>
                  </a:lnTo>
                  <a:lnTo>
                    <a:pt x="162" y="71"/>
                  </a:lnTo>
                  <a:lnTo>
                    <a:pt x="148" y="83"/>
                  </a:lnTo>
                  <a:lnTo>
                    <a:pt x="136" y="70"/>
                  </a:lnTo>
                  <a:lnTo>
                    <a:pt x="118" y="87"/>
                  </a:lnTo>
                  <a:lnTo>
                    <a:pt x="31" y="0"/>
                  </a:lnTo>
                  <a:lnTo>
                    <a:pt x="0" y="2"/>
                  </a:lnTo>
                  <a:lnTo>
                    <a:pt x="103" y="104"/>
                  </a:lnTo>
                  <a:lnTo>
                    <a:pt x="85" y="120"/>
                  </a:lnTo>
                  <a:lnTo>
                    <a:pt x="99" y="134"/>
                  </a:lnTo>
                  <a:lnTo>
                    <a:pt x="85" y="146"/>
                  </a:lnTo>
                  <a:lnTo>
                    <a:pt x="280" y="341"/>
                  </a:lnTo>
                  <a:lnTo>
                    <a:pt x="252" y="368"/>
                  </a:lnTo>
                  <a:lnTo>
                    <a:pt x="274" y="391"/>
                  </a:lnTo>
                  <a:lnTo>
                    <a:pt x="321" y="344"/>
                  </a:lnTo>
                  <a:lnTo>
                    <a:pt x="403" y="424"/>
                  </a:lnTo>
                  <a:lnTo>
                    <a:pt x="377" y="450"/>
                  </a:lnTo>
                  <a:lnTo>
                    <a:pt x="394" y="467"/>
                  </a:lnTo>
                  <a:lnTo>
                    <a:pt x="481" y="379"/>
                  </a:lnTo>
                  <a:lnTo>
                    <a:pt x="465" y="361"/>
                  </a:lnTo>
                  <a:moveTo>
                    <a:pt x="290" y="318"/>
                  </a:moveTo>
                  <a:lnTo>
                    <a:pt x="217" y="245"/>
                  </a:lnTo>
                  <a:lnTo>
                    <a:pt x="261" y="203"/>
                  </a:lnTo>
                  <a:lnTo>
                    <a:pt x="333" y="275"/>
                  </a:lnTo>
                  <a:lnTo>
                    <a:pt x="290" y="318"/>
                  </a:lnTo>
                  <a:moveTo>
                    <a:pt x="290" y="318"/>
                  </a:moveTo>
                  <a:lnTo>
                    <a:pt x="290" y="318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83" name="Freeform 39"/>
            <p:cNvSpPr>
              <a:spLocks noEditPoints="1"/>
            </p:cNvSpPr>
            <p:nvPr/>
          </p:nvSpPr>
          <p:spPr bwMode="auto">
            <a:xfrm>
              <a:off x="419" y="2321"/>
              <a:ext cx="49" cy="101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14" y="58"/>
                </a:cxn>
                <a:cxn ang="0">
                  <a:pos x="28" y="35"/>
                </a:cxn>
                <a:cxn ang="0">
                  <a:pos x="14" y="0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0" y="35"/>
                </a:cxn>
              </a:cxnLst>
              <a:rect l="0" t="0" r="r" b="b"/>
              <a:pathLst>
                <a:path w="28" h="58">
                  <a:moveTo>
                    <a:pt x="0" y="35"/>
                  </a:moveTo>
                  <a:cubicBezTo>
                    <a:pt x="0" y="51"/>
                    <a:pt x="6" y="58"/>
                    <a:pt x="14" y="58"/>
                  </a:cubicBezTo>
                  <a:cubicBezTo>
                    <a:pt x="22" y="58"/>
                    <a:pt x="28" y="51"/>
                    <a:pt x="28" y="35"/>
                  </a:cubicBezTo>
                  <a:cubicBezTo>
                    <a:pt x="28" y="18"/>
                    <a:pt x="14" y="0"/>
                    <a:pt x="14" y="0"/>
                  </a:cubicBezTo>
                  <a:cubicBezTo>
                    <a:pt x="14" y="0"/>
                    <a:pt x="0" y="18"/>
                    <a:pt x="0" y="35"/>
                  </a:cubicBezTo>
                  <a:close/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186" name="Group 42"/>
          <p:cNvGrpSpPr>
            <a:grpSpLocks noChangeAspect="1"/>
          </p:cNvGrpSpPr>
          <p:nvPr/>
        </p:nvGrpSpPr>
        <p:grpSpPr bwMode="auto">
          <a:xfrm>
            <a:off x="5104605" y="5534839"/>
            <a:ext cx="835525" cy="795904"/>
            <a:chOff x="2111" y="2341"/>
            <a:chExt cx="485" cy="462"/>
          </a:xfrm>
          <a:solidFill>
            <a:schemeClr val="accent5"/>
          </a:solidFill>
        </p:grpSpPr>
        <p:sp>
          <p:nvSpPr>
            <p:cNvPr id="6187" name="Freeform 43"/>
            <p:cNvSpPr>
              <a:spLocks noEditPoints="1"/>
            </p:cNvSpPr>
            <p:nvPr/>
          </p:nvSpPr>
          <p:spPr bwMode="auto">
            <a:xfrm>
              <a:off x="2111" y="2341"/>
              <a:ext cx="485" cy="462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39" y="6"/>
                </a:cxn>
                <a:cxn ang="0">
                  <a:pos x="39" y="58"/>
                </a:cxn>
                <a:cxn ang="0">
                  <a:pos x="45" y="64"/>
                </a:cxn>
                <a:cxn ang="0">
                  <a:pos x="71" y="64"/>
                </a:cxn>
                <a:cxn ang="0">
                  <a:pos x="65" y="84"/>
                </a:cxn>
                <a:cxn ang="0">
                  <a:pos x="38" y="89"/>
                </a:cxn>
                <a:cxn ang="0">
                  <a:pos x="32" y="89"/>
                </a:cxn>
                <a:cxn ang="0">
                  <a:pos x="16" y="73"/>
                </a:cxn>
                <a:cxn ang="0">
                  <a:pos x="16" y="61"/>
                </a:cxn>
                <a:cxn ang="0">
                  <a:pos x="25" y="45"/>
                </a:cxn>
                <a:cxn ang="0">
                  <a:pos x="12" y="29"/>
                </a:cxn>
                <a:cxn ang="0">
                  <a:pos x="0" y="45"/>
                </a:cxn>
                <a:cxn ang="0">
                  <a:pos x="9" y="61"/>
                </a:cxn>
                <a:cxn ang="0">
                  <a:pos x="9" y="73"/>
                </a:cxn>
                <a:cxn ang="0">
                  <a:pos x="32" y="97"/>
                </a:cxn>
                <a:cxn ang="0">
                  <a:pos x="38" y="97"/>
                </a:cxn>
                <a:cxn ang="0">
                  <a:pos x="43" y="97"/>
                </a:cxn>
                <a:cxn ang="0">
                  <a:pos x="70" y="89"/>
                </a:cxn>
                <a:cxn ang="0">
                  <a:pos x="78" y="64"/>
                </a:cxn>
                <a:cxn ang="0">
                  <a:pos x="96" y="64"/>
                </a:cxn>
                <a:cxn ang="0">
                  <a:pos x="102" y="58"/>
                </a:cxn>
                <a:cxn ang="0">
                  <a:pos x="102" y="6"/>
                </a:cxn>
                <a:cxn ang="0">
                  <a:pos x="96" y="0"/>
                </a:cxn>
                <a:cxn ang="0">
                  <a:pos x="45" y="0"/>
                </a:cxn>
                <a:cxn ang="0">
                  <a:pos x="72" y="54"/>
                </a:cxn>
                <a:cxn ang="0">
                  <a:pos x="49" y="32"/>
                </a:cxn>
                <a:cxn ang="0">
                  <a:pos x="72" y="10"/>
                </a:cxn>
                <a:cxn ang="0">
                  <a:pos x="94" y="32"/>
                </a:cxn>
                <a:cxn ang="0">
                  <a:pos x="72" y="54"/>
                </a:cxn>
                <a:cxn ang="0">
                  <a:pos x="72" y="54"/>
                </a:cxn>
                <a:cxn ang="0">
                  <a:pos x="72" y="54"/>
                </a:cxn>
              </a:cxnLst>
              <a:rect l="0" t="0" r="r" b="b"/>
              <a:pathLst>
                <a:path w="102" h="97">
                  <a:moveTo>
                    <a:pt x="45" y="0"/>
                  </a:moveTo>
                  <a:cubicBezTo>
                    <a:pt x="42" y="0"/>
                    <a:pt x="39" y="3"/>
                    <a:pt x="39" y="6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61"/>
                    <a:pt x="42" y="64"/>
                    <a:pt x="45" y="64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71" y="73"/>
                    <a:pt x="69" y="80"/>
                    <a:pt x="65" y="84"/>
                  </a:cubicBezTo>
                  <a:cubicBezTo>
                    <a:pt x="59" y="90"/>
                    <a:pt x="48" y="90"/>
                    <a:pt x="38" y="89"/>
                  </a:cubicBezTo>
                  <a:cubicBezTo>
                    <a:pt x="36" y="89"/>
                    <a:pt x="34" y="89"/>
                    <a:pt x="32" y="89"/>
                  </a:cubicBezTo>
                  <a:cubicBezTo>
                    <a:pt x="17" y="89"/>
                    <a:pt x="16" y="74"/>
                    <a:pt x="16" y="73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21" y="59"/>
                    <a:pt x="25" y="53"/>
                    <a:pt x="25" y="45"/>
                  </a:cubicBezTo>
                  <a:cubicBezTo>
                    <a:pt x="25" y="36"/>
                    <a:pt x="19" y="29"/>
                    <a:pt x="12" y="29"/>
                  </a:cubicBezTo>
                  <a:cubicBezTo>
                    <a:pt x="6" y="29"/>
                    <a:pt x="0" y="36"/>
                    <a:pt x="0" y="45"/>
                  </a:cubicBezTo>
                  <a:cubicBezTo>
                    <a:pt x="0" y="52"/>
                    <a:pt x="4" y="58"/>
                    <a:pt x="9" y="61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81"/>
                    <a:pt x="14" y="97"/>
                    <a:pt x="32" y="97"/>
                  </a:cubicBezTo>
                  <a:cubicBezTo>
                    <a:pt x="34" y="97"/>
                    <a:pt x="36" y="97"/>
                    <a:pt x="38" y="97"/>
                  </a:cubicBezTo>
                  <a:cubicBezTo>
                    <a:pt x="39" y="97"/>
                    <a:pt x="41" y="97"/>
                    <a:pt x="43" y="97"/>
                  </a:cubicBezTo>
                  <a:cubicBezTo>
                    <a:pt x="53" y="97"/>
                    <a:pt x="63" y="96"/>
                    <a:pt x="70" y="89"/>
                  </a:cubicBezTo>
                  <a:cubicBezTo>
                    <a:pt x="75" y="84"/>
                    <a:pt x="78" y="76"/>
                    <a:pt x="78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100" y="64"/>
                    <a:pt x="102" y="61"/>
                    <a:pt x="102" y="58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2" y="3"/>
                    <a:pt x="100" y="0"/>
                    <a:pt x="96" y="0"/>
                  </a:cubicBezTo>
                  <a:lnTo>
                    <a:pt x="45" y="0"/>
                  </a:lnTo>
                  <a:close/>
                  <a:moveTo>
                    <a:pt x="72" y="54"/>
                  </a:moveTo>
                  <a:cubicBezTo>
                    <a:pt x="59" y="54"/>
                    <a:pt x="49" y="44"/>
                    <a:pt x="49" y="32"/>
                  </a:cubicBezTo>
                  <a:cubicBezTo>
                    <a:pt x="49" y="20"/>
                    <a:pt x="59" y="10"/>
                    <a:pt x="72" y="10"/>
                  </a:cubicBezTo>
                  <a:cubicBezTo>
                    <a:pt x="84" y="10"/>
                    <a:pt x="94" y="20"/>
                    <a:pt x="94" y="32"/>
                  </a:cubicBezTo>
                  <a:cubicBezTo>
                    <a:pt x="94" y="44"/>
                    <a:pt x="84" y="54"/>
                    <a:pt x="72" y="54"/>
                  </a:cubicBezTo>
                  <a:close/>
                  <a:moveTo>
                    <a:pt x="72" y="54"/>
                  </a:moveTo>
                  <a:cubicBezTo>
                    <a:pt x="72" y="54"/>
                    <a:pt x="72" y="54"/>
                    <a:pt x="72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88" name="Freeform 44"/>
            <p:cNvSpPr>
              <a:spLocks noEditPoints="1"/>
            </p:cNvSpPr>
            <p:nvPr/>
          </p:nvSpPr>
          <p:spPr bwMode="auto">
            <a:xfrm>
              <a:off x="2372" y="2413"/>
              <a:ext cx="162" cy="161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0" y="17"/>
                </a:cxn>
                <a:cxn ang="0">
                  <a:pos x="17" y="34"/>
                </a:cxn>
                <a:cxn ang="0">
                  <a:pos x="34" y="17"/>
                </a:cxn>
                <a:cxn ang="0">
                  <a:pos x="17" y="0"/>
                </a:cxn>
                <a:cxn ang="0">
                  <a:pos x="17" y="30"/>
                </a:cxn>
                <a:cxn ang="0">
                  <a:pos x="4" y="17"/>
                </a:cxn>
                <a:cxn ang="0">
                  <a:pos x="17" y="4"/>
                </a:cxn>
                <a:cxn ang="0">
                  <a:pos x="30" y="17"/>
                </a:cxn>
                <a:cxn ang="0">
                  <a:pos x="17" y="30"/>
                </a:cxn>
                <a:cxn ang="0">
                  <a:pos x="17" y="30"/>
                </a:cxn>
                <a:cxn ang="0">
                  <a:pos x="17" y="30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4" y="26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30"/>
                  </a:moveTo>
                  <a:cubicBezTo>
                    <a:pt x="10" y="30"/>
                    <a:pt x="4" y="24"/>
                    <a:pt x="4" y="17"/>
                  </a:cubicBezTo>
                  <a:cubicBezTo>
                    <a:pt x="4" y="10"/>
                    <a:pt x="10" y="4"/>
                    <a:pt x="17" y="4"/>
                  </a:cubicBezTo>
                  <a:cubicBezTo>
                    <a:pt x="24" y="4"/>
                    <a:pt x="30" y="10"/>
                    <a:pt x="30" y="17"/>
                  </a:cubicBezTo>
                  <a:cubicBezTo>
                    <a:pt x="30" y="24"/>
                    <a:pt x="24" y="30"/>
                    <a:pt x="17" y="30"/>
                  </a:cubicBezTo>
                  <a:close/>
                  <a:moveTo>
                    <a:pt x="17" y="30"/>
                  </a:moveTo>
                  <a:cubicBezTo>
                    <a:pt x="17" y="30"/>
                    <a:pt x="17" y="30"/>
                    <a:pt x="17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89" name="Freeform 45"/>
            <p:cNvSpPr>
              <a:spLocks noEditPoints="1"/>
            </p:cNvSpPr>
            <p:nvPr/>
          </p:nvSpPr>
          <p:spPr bwMode="auto">
            <a:xfrm>
              <a:off x="2482" y="2451"/>
              <a:ext cx="9" cy="14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90" name="Freeform 46"/>
            <p:cNvSpPr>
              <a:spLocks noEditPoints="1"/>
            </p:cNvSpPr>
            <p:nvPr/>
          </p:nvSpPr>
          <p:spPr bwMode="auto">
            <a:xfrm>
              <a:off x="2410" y="2522"/>
              <a:ext cx="10" cy="10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0"/>
                    <a:pt x="1" y="0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91" name="Freeform 47"/>
            <p:cNvSpPr>
              <a:spLocks noEditPoints="1"/>
            </p:cNvSpPr>
            <p:nvPr/>
          </p:nvSpPr>
          <p:spPr bwMode="auto">
            <a:xfrm>
              <a:off x="2496" y="2489"/>
              <a:ext cx="9" cy="9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2" y="1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92" name="Freeform 48"/>
            <p:cNvSpPr>
              <a:spLocks noEditPoints="1"/>
            </p:cNvSpPr>
            <p:nvPr/>
          </p:nvSpPr>
          <p:spPr bwMode="auto">
            <a:xfrm>
              <a:off x="2396" y="2489"/>
              <a:ext cx="10" cy="9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2" y="1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93" name="Freeform 49"/>
            <p:cNvSpPr>
              <a:spLocks noEditPoints="1"/>
            </p:cNvSpPr>
            <p:nvPr/>
          </p:nvSpPr>
          <p:spPr bwMode="auto">
            <a:xfrm>
              <a:off x="2482" y="2522"/>
              <a:ext cx="9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0"/>
                    <a:pt x="1" y="0"/>
                    <a:pt x="0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94" name="Freeform 50"/>
            <p:cNvSpPr>
              <a:spLocks noEditPoints="1"/>
            </p:cNvSpPr>
            <p:nvPr/>
          </p:nvSpPr>
          <p:spPr bwMode="auto">
            <a:xfrm>
              <a:off x="2410" y="2451"/>
              <a:ext cx="10" cy="14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95" name="Freeform 51"/>
            <p:cNvSpPr>
              <a:spLocks noEditPoints="1"/>
            </p:cNvSpPr>
            <p:nvPr/>
          </p:nvSpPr>
          <p:spPr bwMode="auto">
            <a:xfrm>
              <a:off x="2439" y="2455"/>
              <a:ext cx="28" cy="53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4" y="2"/>
                </a:cxn>
                <a:cxn ang="0">
                  <a:pos x="3" y="0"/>
                </a:cxn>
                <a:cxn ang="0">
                  <a:pos x="2" y="2"/>
                </a:cxn>
                <a:cxn ang="0">
                  <a:pos x="2" y="5"/>
                </a:cxn>
                <a:cxn ang="0">
                  <a:pos x="0" y="8"/>
                </a:cxn>
                <a:cxn ang="0">
                  <a:pos x="3" y="11"/>
                </a:cxn>
                <a:cxn ang="0">
                  <a:pos x="6" y="8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4" y="5"/>
                </a:cxn>
              </a:cxnLst>
              <a:rect l="0" t="0" r="r" b="b"/>
              <a:pathLst>
                <a:path w="6" h="11">
                  <a:moveTo>
                    <a:pt x="4" y="5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10"/>
                    <a:pt x="1" y="11"/>
                    <a:pt x="3" y="11"/>
                  </a:cubicBezTo>
                  <a:cubicBezTo>
                    <a:pt x="4" y="11"/>
                    <a:pt x="6" y="10"/>
                    <a:pt x="6" y="8"/>
                  </a:cubicBezTo>
                  <a:cubicBezTo>
                    <a:pt x="6" y="7"/>
                    <a:pt x="5" y="6"/>
                    <a:pt x="4" y="5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96" name="Freeform 52"/>
            <p:cNvSpPr>
              <a:spLocks noEditPoints="1"/>
            </p:cNvSpPr>
            <p:nvPr/>
          </p:nvSpPr>
          <p:spPr bwMode="auto">
            <a:xfrm>
              <a:off x="2448" y="2436"/>
              <a:ext cx="10" cy="10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2" y="1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97" name="Freeform 53"/>
            <p:cNvSpPr>
              <a:spLocks noEditPoints="1"/>
            </p:cNvSpPr>
            <p:nvPr/>
          </p:nvSpPr>
          <p:spPr bwMode="auto">
            <a:xfrm>
              <a:off x="2448" y="2536"/>
              <a:ext cx="10" cy="10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2" y="1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8192175" y="5598571"/>
            <a:ext cx="728294" cy="732160"/>
            <a:chOff x="7839075" y="1611313"/>
            <a:chExt cx="896938" cy="901700"/>
          </a:xfrm>
          <a:solidFill>
            <a:schemeClr val="accent6"/>
          </a:solidFill>
        </p:grpSpPr>
        <p:sp>
          <p:nvSpPr>
            <p:cNvPr id="109" name="Freeform 73"/>
            <p:cNvSpPr>
              <a:spLocks noEditPoints="1"/>
            </p:cNvSpPr>
            <p:nvPr/>
          </p:nvSpPr>
          <p:spPr bwMode="auto">
            <a:xfrm>
              <a:off x="7839075" y="1611313"/>
              <a:ext cx="896938" cy="901700"/>
            </a:xfrm>
            <a:custGeom>
              <a:avLst/>
              <a:gdLst/>
              <a:ahLst/>
              <a:cxnLst>
                <a:cxn ang="0">
                  <a:pos x="289" y="212"/>
                </a:cxn>
                <a:cxn ang="0">
                  <a:pos x="105" y="28"/>
                </a:cxn>
                <a:cxn ang="0">
                  <a:pos x="111" y="22"/>
                </a:cxn>
                <a:cxn ang="0">
                  <a:pos x="89" y="0"/>
                </a:cxn>
                <a:cxn ang="0">
                  <a:pos x="0" y="89"/>
                </a:cxn>
                <a:cxn ang="0">
                  <a:pos x="22" y="111"/>
                </a:cxn>
                <a:cxn ang="0">
                  <a:pos x="28" y="105"/>
                </a:cxn>
                <a:cxn ang="0">
                  <a:pos x="212" y="290"/>
                </a:cxn>
                <a:cxn ang="0">
                  <a:pos x="289" y="290"/>
                </a:cxn>
                <a:cxn ang="0">
                  <a:pos x="289" y="212"/>
                </a:cxn>
                <a:cxn ang="0">
                  <a:pos x="273" y="273"/>
                </a:cxn>
                <a:cxn ang="0">
                  <a:pos x="226" y="273"/>
                </a:cxn>
                <a:cxn ang="0">
                  <a:pos x="52" y="99"/>
                </a:cxn>
                <a:cxn ang="0">
                  <a:pos x="99" y="52"/>
                </a:cxn>
                <a:cxn ang="0">
                  <a:pos x="273" y="226"/>
                </a:cxn>
                <a:cxn ang="0">
                  <a:pos x="273" y="273"/>
                </a:cxn>
                <a:cxn ang="0">
                  <a:pos x="273" y="273"/>
                </a:cxn>
                <a:cxn ang="0">
                  <a:pos x="273" y="273"/>
                </a:cxn>
              </a:cxnLst>
              <a:rect l="0" t="0" r="r" b="b"/>
              <a:pathLst>
                <a:path w="310" h="311">
                  <a:moveTo>
                    <a:pt x="289" y="212"/>
                  </a:moveTo>
                  <a:cubicBezTo>
                    <a:pt x="105" y="28"/>
                    <a:pt x="105" y="28"/>
                    <a:pt x="105" y="28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28" y="105"/>
                    <a:pt x="28" y="105"/>
                    <a:pt x="28" y="105"/>
                  </a:cubicBezTo>
                  <a:cubicBezTo>
                    <a:pt x="212" y="290"/>
                    <a:pt x="212" y="290"/>
                    <a:pt x="212" y="290"/>
                  </a:cubicBezTo>
                  <a:cubicBezTo>
                    <a:pt x="233" y="311"/>
                    <a:pt x="268" y="311"/>
                    <a:pt x="289" y="290"/>
                  </a:cubicBezTo>
                  <a:cubicBezTo>
                    <a:pt x="310" y="268"/>
                    <a:pt x="310" y="234"/>
                    <a:pt x="289" y="212"/>
                  </a:cubicBezTo>
                  <a:close/>
                  <a:moveTo>
                    <a:pt x="273" y="273"/>
                  </a:moveTo>
                  <a:cubicBezTo>
                    <a:pt x="260" y="286"/>
                    <a:pt x="239" y="286"/>
                    <a:pt x="226" y="273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273" y="226"/>
                    <a:pt x="273" y="226"/>
                    <a:pt x="273" y="226"/>
                  </a:cubicBezTo>
                  <a:cubicBezTo>
                    <a:pt x="286" y="239"/>
                    <a:pt x="286" y="260"/>
                    <a:pt x="273" y="273"/>
                  </a:cubicBezTo>
                  <a:close/>
                  <a:moveTo>
                    <a:pt x="273" y="273"/>
                  </a:moveTo>
                  <a:cubicBezTo>
                    <a:pt x="273" y="273"/>
                    <a:pt x="273" y="273"/>
                    <a:pt x="273" y="27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74"/>
            <p:cNvSpPr>
              <a:spLocks noEditPoints="1"/>
            </p:cNvSpPr>
            <p:nvPr/>
          </p:nvSpPr>
          <p:spPr bwMode="auto">
            <a:xfrm>
              <a:off x="8175625" y="1993900"/>
              <a:ext cx="447675" cy="403225"/>
            </a:xfrm>
            <a:custGeom>
              <a:avLst/>
              <a:gdLst/>
              <a:ahLst/>
              <a:cxnLst>
                <a:cxn ang="0">
                  <a:pos x="56" y="13"/>
                </a:cxn>
                <a:cxn ang="0">
                  <a:pos x="31" y="9"/>
                </a:cxn>
                <a:cxn ang="0">
                  <a:pos x="0" y="12"/>
                </a:cxn>
                <a:cxn ang="0">
                  <a:pos x="120" y="131"/>
                </a:cxn>
                <a:cxn ang="0">
                  <a:pos x="147" y="131"/>
                </a:cxn>
                <a:cxn ang="0">
                  <a:pos x="147" y="104"/>
                </a:cxn>
                <a:cxn ang="0">
                  <a:pos x="56" y="13"/>
                </a:cxn>
                <a:cxn ang="0">
                  <a:pos x="56" y="13"/>
                </a:cxn>
                <a:cxn ang="0">
                  <a:pos x="56" y="13"/>
                </a:cxn>
              </a:cxnLst>
              <a:rect l="0" t="0" r="r" b="b"/>
              <a:pathLst>
                <a:path w="155" h="139">
                  <a:moveTo>
                    <a:pt x="56" y="13"/>
                  </a:moveTo>
                  <a:cubicBezTo>
                    <a:pt x="56" y="13"/>
                    <a:pt x="42" y="0"/>
                    <a:pt x="31" y="9"/>
                  </a:cubicBezTo>
                  <a:cubicBezTo>
                    <a:pt x="19" y="18"/>
                    <a:pt x="0" y="12"/>
                    <a:pt x="0" y="12"/>
                  </a:cubicBezTo>
                  <a:cubicBezTo>
                    <a:pt x="120" y="131"/>
                    <a:pt x="120" y="131"/>
                    <a:pt x="120" y="131"/>
                  </a:cubicBezTo>
                  <a:cubicBezTo>
                    <a:pt x="127" y="139"/>
                    <a:pt x="139" y="139"/>
                    <a:pt x="147" y="131"/>
                  </a:cubicBezTo>
                  <a:cubicBezTo>
                    <a:pt x="155" y="124"/>
                    <a:pt x="155" y="111"/>
                    <a:pt x="147" y="104"/>
                  </a:cubicBezTo>
                  <a:lnTo>
                    <a:pt x="56" y="13"/>
                  </a:lnTo>
                  <a:close/>
                  <a:moveTo>
                    <a:pt x="56" y="13"/>
                  </a:moveTo>
                  <a:cubicBezTo>
                    <a:pt x="56" y="13"/>
                    <a:pt x="56" y="13"/>
                    <a:pt x="56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4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972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6155" grpId="0" animBg="1"/>
      <p:bldP spid="56" grpId="0"/>
      <p:bldP spid="57" grpId="0"/>
      <p:bldP spid="5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4316280" y="2793515"/>
            <a:ext cx="4249756" cy="3300520"/>
            <a:chOff x="2329" y="786"/>
            <a:chExt cx="3022" cy="2347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3462" y="1393"/>
              <a:ext cx="389" cy="1740"/>
            </a:xfrm>
            <a:custGeom>
              <a:avLst/>
              <a:gdLst>
                <a:gd name="T0" fmla="*/ 0 w 164"/>
                <a:gd name="T1" fmla="*/ 1140 h 1222"/>
                <a:gd name="T2" fmla="*/ 0 w 164"/>
                <a:gd name="T3" fmla="*/ 1140 h 1222"/>
                <a:gd name="T4" fmla="*/ 82 w 164"/>
                <a:gd name="T5" fmla="*/ 1222 h 1222"/>
                <a:gd name="T6" fmla="*/ 82 w 164"/>
                <a:gd name="T7" fmla="*/ 1222 h 1222"/>
                <a:gd name="T8" fmla="*/ 164 w 164"/>
                <a:gd name="T9" fmla="*/ 1140 h 1222"/>
                <a:gd name="T10" fmla="*/ 164 w 164"/>
                <a:gd name="T11" fmla="*/ 1140 h 1222"/>
                <a:gd name="T12" fmla="*/ 164 w 164"/>
                <a:gd name="T13" fmla="*/ 0 h 1222"/>
                <a:gd name="connsiteX0" fmla="*/ 0 w 10000"/>
                <a:gd name="connsiteY0" fmla="*/ 9830 h 10501"/>
                <a:gd name="connsiteX1" fmla="*/ 0 w 10000"/>
                <a:gd name="connsiteY1" fmla="*/ 9830 h 10501"/>
                <a:gd name="connsiteX2" fmla="*/ 5000 w 10000"/>
                <a:gd name="connsiteY2" fmla="*/ 10501 h 10501"/>
                <a:gd name="connsiteX3" fmla="*/ 5000 w 10000"/>
                <a:gd name="connsiteY3" fmla="*/ 10501 h 10501"/>
                <a:gd name="connsiteX4" fmla="*/ 10000 w 10000"/>
                <a:gd name="connsiteY4" fmla="*/ 9830 h 10501"/>
                <a:gd name="connsiteX5" fmla="*/ 10000 w 10000"/>
                <a:gd name="connsiteY5" fmla="*/ 9830 h 10501"/>
                <a:gd name="connsiteX6" fmla="*/ 10000 w 10000"/>
                <a:gd name="connsiteY6" fmla="*/ 0 h 10501"/>
                <a:gd name="connsiteX0" fmla="*/ 0 w 10000"/>
                <a:gd name="connsiteY0" fmla="*/ 5342 h 6013"/>
                <a:gd name="connsiteX1" fmla="*/ 0 w 10000"/>
                <a:gd name="connsiteY1" fmla="*/ 5342 h 6013"/>
                <a:gd name="connsiteX2" fmla="*/ 5000 w 10000"/>
                <a:gd name="connsiteY2" fmla="*/ 6013 h 6013"/>
                <a:gd name="connsiteX3" fmla="*/ 5000 w 10000"/>
                <a:gd name="connsiteY3" fmla="*/ 6013 h 6013"/>
                <a:gd name="connsiteX4" fmla="*/ 10000 w 10000"/>
                <a:gd name="connsiteY4" fmla="*/ 5342 h 6013"/>
                <a:gd name="connsiteX5" fmla="*/ 10000 w 10000"/>
                <a:gd name="connsiteY5" fmla="*/ 5342 h 6013"/>
                <a:gd name="connsiteX6" fmla="*/ 10000 w 10000"/>
                <a:gd name="connsiteY6" fmla="*/ 0 h 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0" h="6013">
                  <a:moveTo>
                    <a:pt x="0" y="5342"/>
                  </a:moveTo>
                  <a:lnTo>
                    <a:pt x="0" y="5342"/>
                  </a:lnTo>
                  <a:cubicBezTo>
                    <a:pt x="0" y="5710"/>
                    <a:pt x="2256" y="6013"/>
                    <a:pt x="5000" y="6013"/>
                  </a:cubicBezTo>
                  <a:lnTo>
                    <a:pt x="5000" y="6013"/>
                  </a:lnTo>
                  <a:cubicBezTo>
                    <a:pt x="7805" y="6013"/>
                    <a:pt x="10000" y="5710"/>
                    <a:pt x="10000" y="5342"/>
                  </a:cubicBezTo>
                  <a:lnTo>
                    <a:pt x="10000" y="5342"/>
                  </a:lnTo>
                  <a:lnTo>
                    <a:pt x="10000" y="0"/>
                  </a:lnTo>
                </a:path>
              </a:pathLst>
            </a:custGeom>
            <a:noFill/>
            <a:ln w="101600" cap="rnd">
              <a:solidFill>
                <a:srgbClr val="B3B3B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3841" y="786"/>
              <a:ext cx="1510" cy="1346"/>
            </a:xfrm>
            <a:custGeom>
              <a:avLst/>
              <a:gdLst>
                <a:gd name="T0" fmla="*/ 0 w 638"/>
                <a:gd name="T1" fmla="*/ 0 h 568"/>
                <a:gd name="T2" fmla="*/ 0 w 638"/>
                <a:gd name="T3" fmla="*/ 568 h 568"/>
                <a:gd name="T4" fmla="*/ 159 w 638"/>
                <a:gd name="T5" fmla="*/ 484 h 568"/>
                <a:gd name="T6" fmla="*/ 319 w 638"/>
                <a:gd name="T7" fmla="*/ 568 h 568"/>
                <a:gd name="T8" fmla="*/ 479 w 638"/>
                <a:gd name="T9" fmla="*/ 484 h 568"/>
                <a:gd name="T10" fmla="*/ 638 w 638"/>
                <a:gd name="T11" fmla="*/ 567 h 568"/>
                <a:gd name="T12" fmla="*/ 0 w 638"/>
                <a:gd name="T1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568">
                  <a:moveTo>
                    <a:pt x="0" y="0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35" y="517"/>
                    <a:pt x="93" y="484"/>
                    <a:pt x="159" y="484"/>
                  </a:cubicBezTo>
                  <a:cubicBezTo>
                    <a:pt x="226" y="484"/>
                    <a:pt x="284" y="517"/>
                    <a:pt x="319" y="568"/>
                  </a:cubicBezTo>
                  <a:cubicBezTo>
                    <a:pt x="354" y="517"/>
                    <a:pt x="412" y="484"/>
                    <a:pt x="479" y="484"/>
                  </a:cubicBezTo>
                  <a:cubicBezTo>
                    <a:pt x="545" y="484"/>
                    <a:pt x="603" y="517"/>
                    <a:pt x="638" y="567"/>
                  </a:cubicBezTo>
                  <a:cubicBezTo>
                    <a:pt x="601" y="248"/>
                    <a:pt x="329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2329" y="786"/>
              <a:ext cx="1512" cy="1346"/>
            </a:xfrm>
            <a:custGeom>
              <a:avLst/>
              <a:gdLst>
                <a:gd name="T0" fmla="*/ 639 w 639"/>
                <a:gd name="T1" fmla="*/ 0 h 568"/>
                <a:gd name="T2" fmla="*/ 639 w 639"/>
                <a:gd name="T3" fmla="*/ 0 h 568"/>
                <a:gd name="T4" fmla="*/ 0 w 639"/>
                <a:gd name="T5" fmla="*/ 568 h 568"/>
                <a:gd name="T6" fmla="*/ 160 w 639"/>
                <a:gd name="T7" fmla="*/ 484 h 568"/>
                <a:gd name="T8" fmla="*/ 320 w 639"/>
                <a:gd name="T9" fmla="*/ 568 h 568"/>
                <a:gd name="T10" fmla="*/ 479 w 639"/>
                <a:gd name="T11" fmla="*/ 484 h 568"/>
                <a:gd name="T12" fmla="*/ 639 w 639"/>
                <a:gd name="T13" fmla="*/ 568 h 568"/>
                <a:gd name="T14" fmla="*/ 639 w 639"/>
                <a:gd name="T1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68">
                  <a:moveTo>
                    <a:pt x="639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309" y="0"/>
                    <a:pt x="37" y="248"/>
                    <a:pt x="0" y="568"/>
                  </a:cubicBezTo>
                  <a:cubicBezTo>
                    <a:pt x="35" y="517"/>
                    <a:pt x="94" y="484"/>
                    <a:pt x="160" y="484"/>
                  </a:cubicBezTo>
                  <a:cubicBezTo>
                    <a:pt x="226" y="484"/>
                    <a:pt x="285" y="517"/>
                    <a:pt x="320" y="568"/>
                  </a:cubicBezTo>
                  <a:cubicBezTo>
                    <a:pt x="355" y="517"/>
                    <a:pt x="413" y="484"/>
                    <a:pt x="479" y="484"/>
                  </a:cubicBezTo>
                  <a:cubicBezTo>
                    <a:pt x="545" y="484"/>
                    <a:pt x="604" y="517"/>
                    <a:pt x="639" y="568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3083" y="786"/>
              <a:ext cx="755" cy="1341"/>
            </a:xfrm>
            <a:custGeom>
              <a:avLst/>
              <a:gdLst>
                <a:gd name="T0" fmla="*/ 161 w 319"/>
                <a:gd name="T1" fmla="*/ 484 h 566"/>
                <a:gd name="T2" fmla="*/ 319 w 319"/>
                <a:gd name="T3" fmla="*/ 565 h 566"/>
                <a:gd name="T4" fmla="*/ 319 w 319"/>
                <a:gd name="T5" fmla="*/ 0 h 566"/>
                <a:gd name="T6" fmla="*/ 317 w 319"/>
                <a:gd name="T7" fmla="*/ 0 h 566"/>
                <a:gd name="T8" fmla="*/ 0 w 319"/>
                <a:gd name="T9" fmla="*/ 565 h 566"/>
                <a:gd name="T10" fmla="*/ 0 w 319"/>
                <a:gd name="T11" fmla="*/ 566 h 566"/>
                <a:gd name="T12" fmla="*/ 5 w 319"/>
                <a:gd name="T13" fmla="*/ 564 h 566"/>
                <a:gd name="T14" fmla="*/ 161 w 319"/>
                <a:gd name="T15" fmla="*/ 48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66">
                  <a:moveTo>
                    <a:pt x="161" y="484"/>
                  </a:moveTo>
                  <a:cubicBezTo>
                    <a:pt x="226" y="484"/>
                    <a:pt x="284" y="516"/>
                    <a:pt x="319" y="565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0"/>
                  </a:cubicBezTo>
                  <a:cubicBezTo>
                    <a:pt x="153" y="2"/>
                    <a:pt x="19" y="248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2" y="563"/>
                    <a:pt x="3" y="563"/>
                    <a:pt x="5" y="564"/>
                  </a:cubicBezTo>
                  <a:cubicBezTo>
                    <a:pt x="40" y="515"/>
                    <a:pt x="97" y="484"/>
                    <a:pt x="161" y="4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3838" y="786"/>
              <a:ext cx="755" cy="1346"/>
            </a:xfrm>
            <a:custGeom>
              <a:avLst/>
              <a:gdLst>
                <a:gd name="T0" fmla="*/ 0 w 319"/>
                <a:gd name="T1" fmla="*/ 568 h 568"/>
                <a:gd name="T2" fmla="*/ 5 w 319"/>
                <a:gd name="T3" fmla="*/ 561 h 568"/>
                <a:gd name="T4" fmla="*/ 159 w 319"/>
                <a:gd name="T5" fmla="*/ 484 h 568"/>
                <a:gd name="T6" fmla="*/ 316 w 319"/>
                <a:gd name="T7" fmla="*/ 563 h 568"/>
                <a:gd name="T8" fmla="*/ 319 w 319"/>
                <a:gd name="T9" fmla="*/ 568 h 568"/>
                <a:gd name="T10" fmla="*/ 319 w 319"/>
                <a:gd name="T11" fmla="*/ 568 h 568"/>
                <a:gd name="T12" fmla="*/ 0 w 319"/>
                <a:gd name="T13" fmla="*/ 0 h 568"/>
                <a:gd name="T14" fmla="*/ 0 w 319"/>
                <a:gd name="T15" fmla="*/ 0 h 568"/>
                <a:gd name="T16" fmla="*/ 0 w 319"/>
                <a:gd name="T17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568">
                  <a:moveTo>
                    <a:pt x="0" y="568"/>
                  </a:moveTo>
                  <a:cubicBezTo>
                    <a:pt x="1" y="563"/>
                    <a:pt x="3" y="561"/>
                    <a:pt x="5" y="561"/>
                  </a:cubicBezTo>
                  <a:cubicBezTo>
                    <a:pt x="40" y="514"/>
                    <a:pt x="96" y="484"/>
                    <a:pt x="159" y="484"/>
                  </a:cubicBezTo>
                  <a:cubicBezTo>
                    <a:pt x="224" y="484"/>
                    <a:pt x="280" y="515"/>
                    <a:pt x="316" y="563"/>
                  </a:cubicBezTo>
                  <a:cubicBezTo>
                    <a:pt x="317" y="564"/>
                    <a:pt x="318" y="565"/>
                    <a:pt x="319" y="568"/>
                  </a:cubicBezTo>
                  <a:cubicBezTo>
                    <a:pt x="319" y="568"/>
                    <a:pt x="319" y="568"/>
                    <a:pt x="319" y="568"/>
                  </a:cubicBezTo>
                  <a:cubicBezTo>
                    <a:pt x="300" y="248"/>
                    <a:pt x="16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 Placeholder 7"/>
          <p:cNvSpPr txBox="1">
            <a:spLocks/>
          </p:cNvSpPr>
          <p:nvPr/>
        </p:nvSpPr>
        <p:spPr>
          <a:xfrm>
            <a:off x="2819533" y="1987245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1811419" y="2443352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Rounded Rectangle 11"/>
          <p:cNvSpPr>
            <a:spLocks noChangeAspect="1"/>
          </p:cNvSpPr>
          <p:nvPr/>
        </p:nvSpPr>
        <p:spPr>
          <a:xfrm>
            <a:off x="4388846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Placeholder 7"/>
          <p:cNvSpPr txBox="1">
            <a:spLocks/>
          </p:cNvSpPr>
          <p:nvPr/>
        </p:nvSpPr>
        <p:spPr>
          <a:xfrm>
            <a:off x="4449727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7"/>
          <p:cNvSpPr txBox="1">
            <a:spLocks/>
          </p:cNvSpPr>
          <p:nvPr/>
        </p:nvSpPr>
        <p:spPr>
          <a:xfrm>
            <a:off x="8875276" y="1987245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8875276" y="2443352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ounded Rectangle 23"/>
          <p:cNvSpPr>
            <a:spLocks noChangeAspect="1"/>
          </p:cNvSpPr>
          <p:nvPr/>
        </p:nvSpPr>
        <p:spPr>
          <a:xfrm>
            <a:off x="7973944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8034824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9" name="Text Placeholder 7"/>
          <p:cNvSpPr txBox="1">
            <a:spLocks/>
          </p:cNvSpPr>
          <p:nvPr/>
        </p:nvSpPr>
        <p:spPr>
          <a:xfrm>
            <a:off x="2819533" y="4938877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1811419" y="5394984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Rounded Rectangle 27"/>
          <p:cNvSpPr>
            <a:spLocks noChangeAspect="1"/>
          </p:cNvSpPr>
          <p:nvPr/>
        </p:nvSpPr>
        <p:spPr>
          <a:xfrm>
            <a:off x="433737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4398256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8869792" y="4938877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8869792" y="5394984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16"/>
          <p:cNvSpPr>
            <a:spLocks noChangeAspect="1"/>
          </p:cNvSpPr>
          <p:nvPr/>
        </p:nvSpPr>
        <p:spPr>
          <a:xfrm>
            <a:off x="797394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8034824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37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88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24"/>
          <p:cNvGrpSpPr/>
          <p:nvPr/>
        </p:nvGrpSpPr>
        <p:grpSpPr>
          <a:xfrm rot="9900000">
            <a:off x="7611898" y="5093760"/>
            <a:ext cx="951441" cy="813426"/>
            <a:chOff x="2208213" y="4308475"/>
            <a:chExt cx="1313851" cy="1123184"/>
          </a:xfrm>
          <a:solidFill>
            <a:schemeClr val="accent4"/>
          </a:solidFill>
        </p:grpSpPr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 rot="17100000">
            <a:off x="4173320" y="5044968"/>
            <a:ext cx="951515" cy="813366"/>
            <a:chOff x="2208213" y="4308475"/>
            <a:chExt cx="1313851" cy="1123184"/>
          </a:xfrm>
          <a:solidFill>
            <a:schemeClr val="accent3"/>
          </a:solidFill>
        </p:grpSpPr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18"/>
          <p:cNvGrpSpPr/>
          <p:nvPr/>
        </p:nvGrpSpPr>
        <p:grpSpPr>
          <a:xfrm flipH="1">
            <a:off x="7522842" y="2496044"/>
            <a:ext cx="951440" cy="813426"/>
            <a:chOff x="2208213" y="4308475"/>
            <a:chExt cx="1313851" cy="1123184"/>
          </a:xfrm>
          <a:solidFill>
            <a:schemeClr val="accent2"/>
          </a:solidFill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4"/>
          <p:cNvGrpSpPr/>
          <p:nvPr/>
        </p:nvGrpSpPr>
        <p:grpSpPr>
          <a:xfrm>
            <a:off x="4263273" y="2496044"/>
            <a:ext cx="951441" cy="813426"/>
            <a:chOff x="2208213" y="4308475"/>
            <a:chExt cx="1313851" cy="1123184"/>
          </a:xfrm>
        </p:grpSpPr>
        <p:sp>
          <p:nvSpPr>
            <p:cNvPr id="4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Text Placeholder 7"/>
          <p:cNvSpPr txBox="1">
            <a:spLocks/>
          </p:cNvSpPr>
          <p:nvPr/>
        </p:nvSpPr>
        <p:spPr>
          <a:xfrm>
            <a:off x="4254035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ln>
                  <a:noFill/>
                </a:ln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5" name="Text Placeholder 2"/>
          <p:cNvSpPr txBox="1">
            <a:spLocks/>
          </p:cNvSpPr>
          <p:nvPr/>
        </p:nvSpPr>
        <p:spPr>
          <a:xfrm>
            <a:off x="1964879" y="2524373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4212515" y="5330420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1964879" y="5274660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7849723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8760114" y="2518843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 Placeholder 7"/>
          <p:cNvSpPr txBox="1">
            <a:spLocks/>
          </p:cNvSpPr>
          <p:nvPr/>
        </p:nvSpPr>
        <p:spPr>
          <a:xfrm>
            <a:off x="7932663" y="5297155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1" name="Text Placeholder 2"/>
          <p:cNvSpPr txBox="1">
            <a:spLocks/>
          </p:cNvSpPr>
          <p:nvPr/>
        </p:nvSpPr>
        <p:spPr>
          <a:xfrm>
            <a:off x="8760114" y="5274660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Shape 1719"/>
          <p:cNvSpPr/>
          <p:nvPr/>
        </p:nvSpPr>
        <p:spPr>
          <a:xfrm>
            <a:off x="4796125" y="3874359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44" y="21600"/>
                </a:moveTo>
                <a:lnTo>
                  <a:pt x="17863" y="16372"/>
                </a:lnTo>
                <a:lnTo>
                  <a:pt x="21600" y="11064"/>
                </a:lnTo>
                <a:cubicBezTo>
                  <a:pt x="16705" y="10632"/>
                  <a:pt x="12832" y="7246"/>
                  <a:pt x="12619" y="3093"/>
                </a:cubicBezTo>
                <a:lnTo>
                  <a:pt x="6294" y="0"/>
                </a:lnTo>
                <a:lnTo>
                  <a:pt x="0" y="3080"/>
                </a:lnTo>
                <a:cubicBezTo>
                  <a:pt x="216" y="13022"/>
                  <a:pt x="9708" y="21118"/>
                  <a:pt x="21544" y="2160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720"/>
          <p:cNvSpPr/>
          <p:nvPr/>
        </p:nvSpPr>
        <p:spPr>
          <a:xfrm>
            <a:off x="6166927" y="4188007"/>
            <a:ext cx="1870348" cy="1559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5305"/>
                </a:moveTo>
                <a:lnTo>
                  <a:pt x="3079" y="21600"/>
                </a:lnTo>
                <a:cubicBezTo>
                  <a:pt x="13022" y="21383"/>
                  <a:pt x="21117" y="11891"/>
                  <a:pt x="21600" y="57"/>
                </a:cubicBezTo>
                <a:lnTo>
                  <a:pt x="16372" y="3738"/>
                </a:lnTo>
                <a:lnTo>
                  <a:pt x="11063" y="0"/>
                </a:lnTo>
                <a:cubicBezTo>
                  <a:pt x="10631" y="4895"/>
                  <a:pt x="7245" y="8768"/>
                  <a:pt x="3093" y="8981"/>
                </a:cubicBezTo>
                <a:cubicBezTo>
                  <a:pt x="3093" y="8981"/>
                  <a:pt x="0" y="15305"/>
                  <a:pt x="0" y="1530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721"/>
          <p:cNvSpPr/>
          <p:nvPr/>
        </p:nvSpPr>
        <p:spPr>
          <a:xfrm>
            <a:off x="6468922" y="2520901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21"/>
                </a:moveTo>
                <a:cubicBezTo>
                  <a:pt x="21384" y="8578"/>
                  <a:pt x="11891" y="483"/>
                  <a:pt x="56" y="0"/>
                </a:cubicBezTo>
                <a:lnTo>
                  <a:pt x="3737" y="5228"/>
                </a:lnTo>
                <a:lnTo>
                  <a:pt x="0" y="10536"/>
                </a:lnTo>
                <a:cubicBezTo>
                  <a:pt x="4895" y="10968"/>
                  <a:pt x="8767" y="14353"/>
                  <a:pt x="8981" y="18507"/>
                </a:cubicBezTo>
                <a:lnTo>
                  <a:pt x="15305" y="21600"/>
                </a:lnTo>
                <a:cubicBezTo>
                  <a:pt x="15305" y="21600"/>
                  <a:pt x="21600" y="18521"/>
                  <a:pt x="21600" y="1852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722"/>
          <p:cNvSpPr/>
          <p:nvPr/>
        </p:nvSpPr>
        <p:spPr>
          <a:xfrm>
            <a:off x="4796124" y="2520903"/>
            <a:ext cx="1870348" cy="1558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294"/>
                </a:moveTo>
                <a:lnTo>
                  <a:pt x="18521" y="0"/>
                </a:lnTo>
                <a:cubicBezTo>
                  <a:pt x="8577" y="216"/>
                  <a:pt x="483" y="9708"/>
                  <a:pt x="0" y="21544"/>
                </a:cubicBezTo>
                <a:lnTo>
                  <a:pt x="5227" y="17863"/>
                </a:lnTo>
                <a:lnTo>
                  <a:pt x="10537" y="21600"/>
                </a:lnTo>
                <a:cubicBezTo>
                  <a:pt x="10969" y="16705"/>
                  <a:pt x="14354" y="12832"/>
                  <a:pt x="18507" y="12619"/>
                </a:cubicBezTo>
                <a:cubicBezTo>
                  <a:pt x="18507" y="12619"/>
                  <a:pt x="21600" y="6294"/>
                  <a:pt x="21600" y="629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5460257" y="2946309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5215688" y="4418415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7118389" y="3236217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6874397" y="4650801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052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50"/>
                            </p:stCondLst>
                            <p:childTnLst>
                              <p:par>
                                <p:cTn id="62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400"/>
                            </p:stCondLst>
                            <p:childTnLst>
                              <p:par>
                                <p:cTn id="66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50"/>
                            </p:stCondLst>
                            <p:childTnLst>
                              <p:par>
                                <p:cTn id="70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7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1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6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1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6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animBg="1" advAuto="0"/>
      <p:bldP spid="53" grpId="0" animBg="1" advAuto="0"/>
      <p:bldP spid="54" grpId="0" animBg="1" advAuto="0"/>
      <p:bldP spid="55" grpId="0" animBg="1" advAuto="0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05300" y="2748495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82458" y="1955325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04</a:t>
            </a:r>
            <a:endParaRPr lang="zh-CN" altLang="en-US" sz="20987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3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6515" y="3324162"/>
            <a:ext cx="3466906" cy="5843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b="1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797" b="1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797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18845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0" grpId="0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5" name="Group 5"/>
          <p:cNvGrpSpPr>
            <a:grpSpLocks/>
          </p:cNvGrpSpPr>
          <p:nvPr/>
        </p:nvGrpSpPr>
        <p:grpSpPr bwMode="auto">
          <a:xfrm>
            <a:off x="2382217" y="2009070"/>
            <a:ext cx="732194" cy="732194"/>
            <a:chOff x="0" y="0"/>
            <a:chExt cx="520701" cy="520701"/>
          </a:xfrm>
        </p:grpSpPr>
        <p:sp>
          <p:nvSpPr>
            <p:cNvPr id="20486" name="AutoShape 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7" name="AutoShape 7"/>
            <p:cNvSpPr>
              <a:spLocks/>
            </p:cNvSpPr>
            <p:nvPr/>
          </p:nvSpPr>
          <p:spPr bwMode="auto">
            <a:xfrm>
              <a:off x="109537" y="125413"/>
              <a:ext cx="406401" cy="395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605" y="2541"/>
                  </a:moveTo>
                  <a:cubicBezTo>
                    <a:pt x="13321" y="4495"/>
                    <a:pt x="13321" y="4495"/>
                    <a:pt x="13321" y="4495"/>
                  </a:cubicBezTo>
                  <a:cubicBezTo>
                    <a:pt x="12274" y="3225"/>
                    <a:pt x="12274" y="3225"/>
                    <a:pt x="12274" y="3225"/>
                  </a:cubicBezTo>
                  <a:cubicBezTo>
                    <a:pt x="10086" y="586"/>
                    <a:pt x="10086" y="586"/>
                    <a:pt x="10086" y="586"/>
                  </a:cubicBezTo>
                  <a:cubicBezTo>
                    <a:pt x="9896" y="781"/>
                    <a:pt x="9896" y="781"/>
                    <a:pt x="9896" y="781"/>
                  </a:cubicBezTo>
                  <a:cubicBezTo>
                    <a:pt x="9610" y="390"/>
                    <a:pt x="9610" y="390"/>
                    <a:pt x="9610" y="390"/>
                  </a:cubicBezTo>
                  <a:cubicBezTo>
                    <a:pt x="6470" y="0"/>
                    <a:pt x="6470" y="0"/>
                    <a:pt x="6470" y="0"/>
                  </a:cubicBezTo>
                  <a:cubicBezTo>
                    <a:pt x="4662" y="3029"/>
                    <a:pt x="4662" y="3029"/>
                    <a:pt x="4662" y="3029"/>
                  </a:cubicBezTo>
                  <a:cubicBezTo>
                    <a:pt x="0" y="5571"/>
                    <a:pt x="0" y="5571"/>
                    <a:pt x="0" y="5571"/>
                  </a:cubicBezTo>
                  <a:cubicBezTo>
                    <a:pt x="1998" y="8307"/>
                    <a:pt x="1998" y="8307"/>
                    <a:pt x="1998" y="8307"/>
                  </a:cubicBezTo>
                  <a:cubicBezTo>
                    <a:pt x="3520" y="10262"/>
                    <a:pt x="3520" y="10262"/>
                    <a:pt x="3520" y="10262"/>
                  </a:cubicBezTo>
                  <a:cubicBezTo>
                    <a:pt x="190" y="13292"/>
                    <a:pt x="190" y="13292"/>
                    <a:pt x="190" y="13292"/>
                  </a:cubicBezTo>
                  <a:cubicBezTo>
                    <a:pt x="7231" y="21502"/>
                    <a:pt x="7231" y="21502"/>
                    <a:pt x="7231" y="21502"/>
                  </a:cubicBezTo>
                  <a:cubicBezTo>
                    <a:pt x="7422" y="21600"/>
                    <a:pt x="7707" y="21600"/>
                    <a:pt x="7992" y="21600"/>
                  </a:cubicBezTo>
                  <a:cubicBezTo>
                    <a:pt x="14844" y="21600"/>
                    <a:pt x="20553" y="16419"/>
                    <a:pt x="21600" y="9676"/>
                  </a:cubicBezTo>
                  <a:lnTo>
                    <a:pt x="15605" y="254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8" name="AutoShape 8"/>
            <p:cNvSpPr>
              <a:spLocks/>
            </p:cNvSpPr>
            <p:nvPr/>
          </p:nvSpPr>
          <p:spPr bwMode="auto">
            <a:xfrm>
              <a:off x="107950" y="117475"/>
              <a:ext cx="303213" cy="149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63" y="21599"/>
                  </a:moveTo>
                  <a:cubicBezTo>
                    <a:pt x="15209" y="21599"/>
                    <a:pt x="19043" y="19518"/>
                    <a:pt x="21599" y="16134"/>
                  </a:cubicBezTo>
                  <a:cubicBezTo>
                    <a:pt x="21472" y="10149"/>
                    <a:pt x="21472" y="10149"/>
                    <a:pt x="21472" y="10149"/>
                  </a:cubicBezTo>
                  <a:cubicBezTo>
                    <a:pt x="21472" y="8327"/>
                    <a:pt x="20833" y="6766"/>
                    <a:pt x="19810" y="6766"/>
                  </a:cubicBezTo>
                  <a:cubicBezTo>
                    <a:pt x="14698" y="6766"/>
                    <a:pt x="14698" y="6766"/>
                    <a:pt x="14698" y="6766"/>
                  </a:cubicBezTo>
                  <a:cubicBezTo>
                    <a:pt x="14442" y="2862"/>
                    <a:pt x="12781" y="0"/>
                    <a:pt x="10863" y="0"/>
                  </a:cubicBezTo>
                  <a:cubicBezTo>
                    <a:pt x="8818" y="0"/>
                    <a:pt x="7157" y="2862"/>
                    <a:pt x="6901" y="7026"/>
                  </a:cubicBezTo>
                  <a:cubicBezTo>
                    <a:pt x="1661" y="7026"/>
                    <a:pt x="1661" y="7026"/>
                    <a:pt x="1661" y="7026"/>
                  </a:cubicBezTo>
                  <a:cubicBezTo>
                    <a:pt x="766" y="7026"/>
                    <a:pt x="0" y="8587"/>
                    <a:pt x="0" y="10409"/>
                  </a:cubicBezTo>
                  <a:cubicBezTo>
                    <a:pt x="127" y="15874"/>
                    <a:pt x="127" y="15874"/>
                    <a:pt x="127" y="15874"/>
                  </a:cubicBezTo>
                  <a:cubicBezTo>
                    <a:pt x="2556" y="19518"/>
                    <a:pt x="6518" y="21599"/>
                    <a:pt x="10863" y="21599"/>
                  </a:cubicBezTo>
                  <a:close/>
                  <a:moveTo>
                    <a:pt x="10863" y="20038"/>
                  </a:moveTo>
                  <a:cubicBezTo>
                    <a:pt x="10097" y="20038"/>
                    <a:pt x="9457" y="19257"/>
                    <a:pt x="9457" y="18737"/>
                  </a:cubicBezTo>
                  <a:cubicBezTo>
                    <a:pt x="9457" y="17956"/>
                    <a:pt x="10097" y="17436"/>
                    <a:pt x="10863" y="17436"/>
                  </a:cubicBezTo>
                  <a:cubicBezTo>
                    <a:pt x="11502" y="17436"/>
                    <a:pt x="12142" y="17956"/>
                    <a:pt x="12142" y="18737"/>
                  </a:cubicBezTo>
                  <a:cubicBezTo>
                    <a:pt x="12142" y="19257"/>
                    <a:pt x="11502" y="20038"/>
                    <a:pt x="10863" y="20038"/>
                  </a:cubicBezTo>
                  <a:close/>
                  <a:moveTo>
                    <a:pt x="10863" y="1821"/>
                  </a:moveTo>
                  <a:cubicBezTo>
                    <a:pt x="12397" y="1821"/>
                    <a:pt x="13803" y="3903"/>
                    <a:pt x="14314" y="6766"/>
                  </a:cubicBezTo>
                  <a:cubicBezTo>
                    <a:pt x="7285" y="7026"/>
                    <a:pt x="7285" y="7026"/>
                    <a:pt x="7285" y="7026"/>
                  </a:cubicBezTo>
                  <a:cubicBezTo>
                    <a:pt x="7668" y="3903"/>
                    <a:pt x="9074" y="1821"/>
                    <a:pt x="10863" y="1821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9" name="AutoShape 9"/>
            <p:cNvSpPr>
              <a:spLocks/>
            </p:cNvSpPr>
            <p:nvPr/>
          </p:nvSpPr>
          <p:spPr bwMode="auto">
            <a:xfrm>
              <a:off x="107950" y="238125"/>
              <a:ext cx="303213" cy="136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472" y="0"/>
                  </a:moveTo>
                  <a:cubicBezTo>
                    <a:pt x="18915" y="3646"/>
                    <a:pt x="15081" y="5890"/>
                    <a:pt x="10736" y="5890"/>
                  </a:cubicBezTo>
                  <a:cubicBezTo>
                    <a:pt x="6518" y="5890"/>
                    <a:pt x="2684" y="3646"/>
                    <a:pt x="0" y="0"/>
                  </a:cubicBezTo>
                  <a:cubicBezTo>
                    <a:pt x="127" y="17953"/>
                    <a:pt x="127" y="17953"/>
                    <a:pt x="127" y="17953"/>
                  </a:cubicBezTo>
                  <a:cubicBezTo>
                    <a:pt x="127" y="20197"/>
                    <a:pt x="894" y="21599"/>
                    <a:pt x="1789" y="21599"/>
                  </a:cubicBezTo>
                  <a:cubicBezTo>
                    <a:pt x="19938" y="21319"/>
                    <a:pt x="19938" y="21319"/>
                    <a:pt x="19938" y="21319"/>
                  </a:cubicBezTo>
                  <a:cubicBezTo>
                    <a:pt x="20833" y="21319"/>
                    <a:pt x="21599" y="19636"/>
                    <a:pt x="21599" y="17672"/>
                  </a:cubicBezTo>
                  <a:lnTo>
                    <a:pt x="21472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490" name="Group 10"/>
          <p:cNvGrpSpPr>
            <a:grpSpLocks/>
          </p:cNvGrpSpPr>
          <p:nvPr/>
        </p:nvGrpSpPr>
        <p:grpSpPr bwMode="auto">
          <a:xfrm>
            <a:off x="2366590" y="4259227"/>
            <a:ext cx="734427" cy="732194"/>
            <a:chOff x="-1" y="0"/>
            <a:chExt cx="522289" cy="520701"/>
          </a:xfrm>
        </p:grpSpPr>
        <p:sp>
          <p:nvSpPr>
            <p:cNvPr id="2" name="AutoShape 11"/>
            <p:cNvSpPr>
              <a:spLocks/>
            </p:cNvSpPr>
            <p:nvPr/>
          </p:nvSpPr>
          <p:spPr bwMode="auto">
            <a:xfrm>
              <a:off x="-1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2" name="AutoShape 12"/>
            <p:cNvSpPr>
              <a:spLocks/>
            </p:cNvSpPr>
            <p:nvPr/>
          </p:nvSpPr>
          <p:spPr bwMode="auto">
            <a:xfrm>
              <a:off x="63499" y="187325"/>
              <a:ext cx="458789" cy="320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7119"/>
                  </a:moveTo>
                  <a:cubicBezTo>
                    <a:pt x="18140" y="1930"/>
                    <a:pt x="18140" y="1930"/>
                    <a:pt x="18140" y="1930"/>
                  </a:cubicBezTo>
                  <a:cubicBezTo>
                    <a:pt x="9787" y="0"/>
                    <a:pt x="9787" y="0"/>
                    <a:pt x="9787" y="0"/>
                  </a:cubicBezTo>
                  <a:cubicBezTo>
                    <a:pt x="3037" y="724"/>
                    <a:pt x="3037" y="724"/>
                    <a:pt x="3037" y="724"/>
                  </a:cubicBezTo>
                  <a:cubicBezTo>
                    <a:pt x="0" y="1930"/>
                    <a:pt x="0" y="1930"/>
                    <a:pt x="0" y="1930"/>
                  </a:cubicBezTo>
                  <a:cubicBezTo>
                    <a:pt x="5062" y="9653"/>
                    <a:pt x="5062" y="9653"/>
                    <a:pt x="5062" y="9653"/>
                  </a:cubicBezTo>
                  <a:cubicBezTo>
                    <a:pt x="12824" y="21600"/>
                    <a:pt x="12824" y="21600"/>
                    <a:pt x="12824" y="21600"/>
                  </a:cubicBezTo>
                  <a:cubicBezTo>
                    <a:pt x="17465" y="19789"/>
                    <a:pt x="21009" y="14118"/>
                    <a:pt x="21599" y="711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3" name="AutoShape 13"/>
            <p:cNvSpPr>
              <a:spLocks/>
            </p:cNvSpPr>
            <p:nvPr/>
          </p:nvSpPr>
          <p:spPr bwMode="auto">
            <a:xfrm>
              <a:off x="163512" y="258763"/>
              <a:ext cx="187325" cy="968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423" y="8799"/>
                  </a:moveTo>
                  <a:cubicBezTo>
                    <a:pt x="11215" y="8399"/>
                    <a:pt x="11215" y="8399"/>
                    <a:pt x="11215" y="83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400"/>
                    <a:pt x="0" y="12400"/>
                    <a:pt x="0" y="12400"/>
                  </a:cubicBezTo>
                  <a:cubicBezTo>
                    <a:pt x="0" y="17599"/>
                    <a:pt x="4776" y="21599"/>
                    <a:pt x="10800" y="21599"/>
                  </a:cubicBezTo>
                  <a:cubicBezTo>
                    <a:pt x="16823" y="21599"/>
                    <a:pt x="21599" y="17599"/>
                    <a:pt x="21599" y="12400"/>
                  </a:cubicBezTo>
                  <a:cubicBezTo>
                    <a:pt x="21599" y="800"/>
                    <a:pt x="21599" y="800"/>
                    <a:pt x="21599" y="800"/>
                  </a:cubicBezTo>
                  <a:lnTo>
                    <a:pt x="11423" y="8799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4" name="AutoShape 14"/>
            <p:cNvSpPr>
              <a:spLocks/>
            </p:cNvSpPr>
            <p:nvPr/>
          </p:nvSpPr>
          <p:spPr bwMode="auto">
            <a:xfrm>
              <a:off x="63499" y="131763"/>
              <a:ext cx="403226" cy="2127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236"/>
                  </a:moveTo>
                  <a:cubicBezTo>
                    <a:pt x="20735" y="16699"/>
                    <a:pt x="20735" y="16699"/>
                    <a:pt x="20735" y="16699"/>
                  </a:cubicBezTo>
                  <a:cubicBezTo>
                    <a:pt x="20735" y="16517"/>
                    <a:pt x="20735" y="16154"/>
                    <a:pt x="20735" y="15973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531"/>
                    <a:pt x="20735" y="8531"/>
                    <a:pt x="20735" y="8531"/>
                  </a:cubicBezTo>
                  <a:cubicBezTo>
                    <a:pt x="20639" y="8531"/>
                    <a:pt x="20639" y="8531"/>
                    <a:pt x="20639" y="8531"/>
                  </a:cubicBezTo>
                  <a:cubicBezTo>
                    <a:pt x="10367" y="0"/>
                    <a:pt x="10367" y="0"/>
                    <a:pt x="10367" y="0"/>
                  </a:cubicBezTo>
                  <a:cubicBezTo>
                    <a:pt x="0" y="8531"/>
                    <a:pt x="0" y="8531"/>
                    <a:pt x="0" y="8531"/>
                  </a:cubicBezTo>
                  <a:cubicBezTo>
                    <a:pt x="10655" y="16336"/>
                    <a:pt x="10655" y="16336"/>
                    <a:pt x="10655" y="16336"/>
                  </a:cubicBezTo>
                  <a:cubicBezTo>
                    <a:pt x="20063" y="9075"/>
                    <a:pt x="20063" y="9075"/>
                    <a:pt x="20063" y="9075"/>
                  </a:cubicBezTo>
                  <a:cubicBezTo>
                    <a:pt x="20063" y="16699"/>
                    <a:pt x="20063" y="16699"/>
                    <a:pt x="20063" y="16699"/>
                  </a:cubicBezTo>
                  <a:cubicBezTo>
                    <a:pt x="19295" y="21236"/>
                    <a:pt x="19295" y="21236"/>
                    <a:pt x="19295" y="21236"/>
                  </a:cubicBezTo>
                  <a:cubicBezTo>
                    <a:pt x="19871" y="21600"/>
                    <a:pt x="19871" y="21600"/>
                    <a:pt x="19871" y="21600"/>
                  </a:cubicBezTo>
                  <a:cubicBezTo>
                    <a:pt x="20159" y="20329"/>
                    <a:pt x="20159" y="20329"/>
                    <a:pt x="20159" y="20329"/>
                  </a:cubicBezTo>
                  <a:cubicBezTo>
                    <a:pt x="20159" y="21600"/>
                    <a:pt x="20159" y="21600"/>
                    <a:pt x="20159" y="21600"/>
                  </a:cubicBezTo>
                  <a:cubicBezTo>
                    <a:pt x="20735" y="21600"/>
                    <a:pt x="20735" y="21600"/>
                    <a:pt x="20735" y="21600"/>
                  </a:cubicBezTo>
                  <a:cubicBezTo>
                    <a:pt x="20735" y="20329"/>
                    <a:pt x="20735" y="20329"/>
                    <a:pt x="20735" y="20329"/>
                  </a:cubicBezTo>
                  <a:cubicBezTo>
                    <a:pt x="21023" y="21600"/>
                    <a:pt x="21023" y="21600"/>
                    <a:pt x="21023" y="21600"/>
                  </a:cubicBezTo>
                  <a:lnTo>
                    <a:pt x="21599" y="21236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495" name="Group 15"/>
          <p:cNvGrpSpPr>
            <a:grpSpLocks/>
          </p:cNvGrpSpPr>
          <p:nvPr/>
        </p:nvGrpSpPr>
        <p:grpSpPr bwMode="auto">
          <a:xfrm>
            <a:off x="9429585" y="2009070"/>
            <a:ext cx="732194" cy="732194"/>
            <a:chOff x="0" y="0"/>
            <a:chExt cx="520701" cy="520701"/>
          </a:xfrm>
        </p:grpSpPr>
        <p:sp>
          <p:nvSpPr>
            <p:cNvPr id="20496" name="AutoShape 1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7" name="AutoShape 17"/>
            <p:cNvSpPr>
              <a:spLocks/>
            </p:cNvSpPr>
            <p:nvPr/>
          </p:nvSpPr>
          <p:spPr bwMode="auto">
            <a:xfrm>
              <a:off x="144463" y="95250"/>
              <a:ext cx="333376" cy="4254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5610"/>
                  </a:moveTo>
                  <a:cubicBezTo>
                    <a:pt x="3367" y="0"/>
                    <a:pt x="3367" y="0"/>
                    <a:pt x="3367" y="0"/>
                  </a:cubicBezTo>
                  <a:cubicBezTo>
                    <a:pt x="1393" y="1361"/>
                    <a:pt x="1393" y="1361"/>
                    <a:pt x="1393" y="1361"/>
                  </a:cubicBezTo>
                  <a:cubicBezTo>
                    <a:pt x="3251" y="3357"/>
                    <a:pt x="3251" y="3357"/>
                    <a:pt x="3251" y="3357"/>
                  </a:cubicBezTo>
                  <a:cubicBezTo>
                    <a:pt x="0" y="7986"/>
                    <a:pt x="0" y="7986"/>
                    <a:pt x="0" y="7986"/>
                  </a:cubicBezTo>
                  <a:cubicBezTo>
                    <a:pt x="2090" y="9983"/>
                    <a:pt x="2090" y="9983"/>
                    <a:pt x="2090" y="9983"/>
                  </a:cubicBezTo>
                  <a:cubicBezTo>
                    <a:pt x="1161" y="10618"/>
                    <a:pt x="1161" y="10618"/>
                    <a:pt x="1161" y="10618"/>
                  </a:cubicBezTo>
                  <a:cubicBezTo>
                    <a:pt x="7200" y="15882"/>
                    <a:pt x="7200" y="15882"/>
                    <a:pt x="7200" y="15882"/>
                  </a:cubicBezTo>
                  <a:cubicBezTo>
                    <a:pt x="3832" y="17243"/>
                    <a:pt x="3832" y="17243"/>
                    <a:pt x="3832" y="17243"/>
                  </a:cubicBezTo>
                  <a:cubicBezTo>
                    <a:pt x="8709" y="21600"/>
                    <a:pt x="8709" y="21600"/>
                    <a:pt x="8709" y="21600"/>
                  </a:cubicBezTo>
                  <a:cubicBezTo>
                    <a:pt x="14051" y="21236"/>
                    <a:pt x="18812" y="18968"/>
                    <a:pt x="21599" y="156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8" name="AutoShape 18"/>
            <p:cNvSpPr>
              <a:spLocks/>
            </p:cNvSpPr>
            <p:nvPr/>
          </p:nvSpPr>
          <p:spPr bwMode="auto">
            <a:xfrm>
              <a:off x="165100" y="93663"/>
              <a:ext cx="3651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3600"/>
                  </a:moveTo>
                  <a:lnTo>
                    <a:pt x="19721" y="0"/>
                  </a:lnTo>
                  <a:lnTo>
                    <a:pt x="0" y="18000"/>
                  </a:lnTo>
                  <a:lnTo>
                    <a:pt x="1878" y="21600"/>
                  </a:lnTo>
                  <a:lnTo>
                    <a:pt x="21600" y="360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9" name="AutoShape 19"/>
            <p:cNvSpPr>
              <a:spLocks/>
            </p:cNvSpPr>
            <p:nvPr/>
          </p:nvSpPr>
          <p:spPr bwMode="auto">
            <a:xfrm>
              <a:off x="273051" y="258763"/>
              <a:ext cx="65088" cy="492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7" y="21599"/>
                  </a:moveTo>
                  <a:lnTo>
                    <a:pt x="21599" y="3483"/>
                  </a:lnTo>
                  <a:lnTo>
                    <a:pt x="18965" y="0"/>
                  </a:lnTo>
                  <a:lnTo>
                    <a:pt x="0" y="18116"/>
                  </a:lnTo>
                  <a:lnTo>
                    <a:pt x="2107" y="21599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0" name="AutoShape 20"/>
            <p:cNvSpPr>
              <a:spLocks/>
            </p:cNvSpPr>
            <p:nvPr/>
          </p:nvSpPr>
          <p:spPr bwMode="auto">
            <a:xfrm>
              <a:off x="144463" y="104775"/>
              <a:ext cx="231775" cy="338139"/>
            </a:xfrm>
            <a:custGeom>
              <a:avLst/>
              <a:gdLst>
                <a:gd name="T0" fmla="+- 0 11314 1028"/>
                <a:gd name="T1" fmla="*/ T0 w 20572"/>
                <a:gd name="T2" fmla="*/ 10800 h 21600"/>
                <a:gd name="T3" fmla="+- 0 11314 1028"/>
                <a:gd name="T4" fmla="*/ T3 w 20572"/>
                <a:gd name="T5" fmla="*/ 10800 h 21600"/>
                <a:gd name="T6" fmla="+- 0 11314 1028"/>
                <a:gd name="T7" fmla="*/ T6 w 20572"/>
                <a:gd name="T8" fmla="*/ 10800 h 21600"/>
                <a:gd name="T9" fmla="+- 0 11314 1028"/>
                <a:gd name="T10" fmla="*/ T9 w 2057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572" h="21600">
                  <a:moveTo>
                    <a:pt x="16892" y="18742"/>
                  </a:moveTo>
                  <a:cubicBezTo>
                    <a:pt x="13852" y="18742"/>
                    <a:pt x="13852" y="18742"/>
                    <a:pt x="13852" y="18742"/>
                  </a:cubicBezTo>
                  <a:cubicBezTo>
                    <a:pt x="13852" y="18171"/>
                    <a:pt x="13852" y="18171"/>
                    <a:pt x="13852" y="18171"/>
                  </a:cubicBezTo>
                  <a:cubicBezTo>
                    <a:pt x="13852" y="18057"/>
                    <a:pt x="14012" y="18057"/>
                    <a:pt x="14012" y="17942"/>
                  </a:cubicBezTo>
                  <a:cubicBezTo>
                    <a:pt x="14012" y="17257"/>
                    <a:pt x="13371" y="16685"/>
                    <a:pt x="12412" y="16457"/>
                  </a:cubicBezTo>
                  <a:cubicBezTo>
                    <a:pt x="12412" y="15885"/>
                    <a:pt x="12412" y="15885"/>
                    <a:pt x="12412" y="15885"/>
                  </a:cubicBezTo>
                  <a:cubicBezTo>
                    <a:pt x="12891" y="15771"/>
                    <a:pt x="13212" y="15657"/>
                    <a:pt x="13532" y="15542"/>
                  </a:cubicBezTo>
                  <a:cubicBezTo>
                    <a:pt x="13691" y="15542"/>
                    <a:pt x="13691" y="15542"/>
                    <a:pt x="13691" y="15542"/>
                  </a:cubicBezTo>
                  <a:cubicBezTo>
                    <a:pt x="20572" y="12228"/>
                    <a:pt x="20572" y="12228"/>
                    <a:pt x="20572" y="12228"/>
                  </a:cubicBezTo>
                  <a:cubicBezTo>
                    <a:pt x="19772" y="11428"/>
                    <a:pt x="19772" y="11428"/>
                    <a:pt x="19772" y="11428"/>
                  </a:cubicBezTo>
                  <a:cubicBezTo>
                    <a:pt x="12732" y="14742"/>
                    <a:pt x="12732" y="14742"/>
                    <a:pt x="12732" y="14742"/>
                  </a:cubicBezTo>
                  <a:cubicBezTo>
                    <a:pt x="12891" y="14742"/>
                    <a:pt x="12891" y="14742"/>
                    <a:pt x="12891" y="14742"/>
                  </a:cubicBezTo>
                  <a:cubicBezTo>
                    <a:pt x="8572" y="15199"/>
                    <a:pt x="4411" y="13942"/>
                    <a:pt x="2651" y="11314"/>
                  </a:cubicBezTo>
                  <a:cubicBezTo>
                    <a:pt x="1051" y="8914"/>
                    <a:pt x="2012" y="6057"/>
                    <a:pt x="4732" y="4000"/>
                  </a:cubicBezTo>
                  <a:cubicBezTo>
                    <a:pt x="12252" y="11885"/>
                    <a:pt x="12252" y="11885"/>
                    <a:pt x="12252" y="11885"/>
                  </a:cubicBezTo>
                  <a:cubicBezTo>
                    <a:pt x="15611" y="10171"/>
                    <a:pt x="15611" y="10171"/>
                    <a:pt x="15611" y="10171"/>
                  </a:cubicBezTo>
                  <a:cubicBezTo>
                    <a:pt x="6011" y="800"/>
                    <a:pt x="6011" y="800"/>
                    <a:pt x="6011" y="800"/>
                  </a:cubicBezTo>
                  <a:cubicBezTo>
                    <a:pt x="5532" y="1028"/>
                    <a:pt x="5532" y="1028"/>
                    <a:pt x="5532" y="1028"/>
                  </a:cubicBezTo>
                  <a:cubicBezTo>
                    <a:pt x="4411" y="0"/>
                    <a:pt x="4411" y="0"/>
                    <a:pt x="4411" y="0"/>
                  </a:cubicBezTo>
                  <a:cubicBezTo>
                    <a:pt x="2651" y="914"/>
                    <a:pt x="2651" y="914"/>
                    <a:pt x="2651" y="914"/>
                  </a:cubicBezTo>
                  <a:cubicBezTo>
                    <a:pt x="3612" y="1942"/>
                    <a:pt x="3612" y="1942"/>
                    <a:pt x="3612" y="1942"/>
                  </a:cubicBezTo>
                  <a:cubicBezTo>
                    <a:pt x="3132" y="2171"/>
                    <a:pt x="3132" y="2171"/>
                    <a:pt x="3132" y="2171"/>
                  </a:cubicBezTo>
                  <a:cubicBezTo>
                    <a:pt x="3771" y="2971"/>
                    <a:pt x="3771" y="2971"/>
                    <a:pt x="3771" y="2971"/>
                  </a:cubicBezTo>
                  <a:cubicBezTo>
                    <a:pt x="251" y="5257"/>
                    <a:pt x="-1028" y="8800"/>
                    <a:pt x="891" y="11885"/>
                  </a:cubicBezTo>
                  <a:cubicBezTo>
                    <a:pt x="2651" y="14514"/>
                    <a:pt x="7772" y="16114"/>
                    <a:pt x="11451" y="15885"/>
                  </a:cubicBezTo>
                  <a:cubicBezTo>
                    <a:pt x="11451" y="16457"/>
                    <a:pt x="11451" y="16457"/>
                    <a:pt x="11451" y="16457"/>
                  </a:cubicBezTo>
                  <a:cubicBezTo>
                    <a:pt x="10492" y="16685"/>
                    <a:pt x="9852" y="17257"/>
                    <a:pt x="9852" y="17942"/>
                  </a:cubicBezTo>
                  <a:cubicBezTo>
                    <a:pt x="9852" y="18742"/>
                    <a:pt x="9852" y="18742"/>
                    <a:pt x="9852" y="18742"/>
                  </a:cubicBezTo>
                  <a:cubicBezTo>
                    <a:pt x="6971" y="18742"/>
                    <a:pt x="6971" y="18742"/>
                    <a:pt x="6971" y="18742"/>
                  </a:cubicBezTo>
                  <a:cubicBezTo>
                    <a:pt x="5851" y="18742"/>
                    <a:pt x="5051" y="19428"/>
                    <a:pt x="5051" y="20228"/>
                  </a:cubicBezTo>
                  <a:cubicBezTo>
                    <a:pt x="5051" y="20914"/>
                    <a:pt x="5851" y="21599"/>
                    <a:pt x="6971" y="21599"/>
                  </a:cubicBezTo>
                  <a:cubicBezTo>
                    <a:pt x="16892" y="21599"/>
                    <a:pt x="16892" y="21599"/>
                    <a:pt x="16892" y="21599"/>
                  </a:cubicBezTo>
                  <a:cubicBezTo>
                    <a:pt x="18012" y="21599"/>
                    <a:pt x="18812" y="20914"/>
                    <a:pt x="18812" y="20228"/>
                  </a:cubicBezTo>
                  <a:cubicBezTo>
                    <a:pt x="18812" y="19428"/>
                    <a:pt x="18012" y="18742"/>
                    <a:pt x="16892" y="18742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501" name="Group 21"/>
          <p:cNvGrpSpPr>
            <a:grpSpLocks/>
          </p:cNvGrpSpPr>
          <p:nvPr/>
        </p:nvGrpSpPr>
        <p:grpSpPr bwMode="auto">
          <a:xfrm>
            <a:off x="9427354" y="4256995"/>
            <a:ext cx="747820" cy="747820"/>
            <a:chOff x="-1" y="-1"/>
            <a:chExt cx="530228" cy="530228"/>
          </a:xfrm>
        </p:grpSpPr>
        <p:sp>
          <p:nvSpPr>
            <p:cNvPr id="3" name="AutoShape 22"/>
            <p:cNvSpPr>
              <a:spLocks/>
            </p:cNvSpPr>
            <p:nvPr/>
          </p:nvSpPr>
          <p:spPr bwMode="auto">
            <a:xfrm>
              <a:off x="-1" y="-1"/>
              <a:ext cx="530228" cy="53022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3" name="AutoShape 23"/>
            <p:cNvSpPr>
              <a:spLocks/>
            </p:cNvSpPr>
            <p:nvPr/>
          </p:nvSpPr>
          <p:spPr bwMode="auto">
            <a:xfrm>
              <a:off x="147196" y="125037"/>
              <a:ext cx="379865" cy="40519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9079"/>
                  </a:moveTo>
                  <a:cubicBezTo>
                    <a:pt x="12735" y="0"/>
                    <a:pt x="12735" y="0"/>
                    <a:pt x="12735" y="0"/>
                  </a:cubicBezTo>
                  <a:cubicBezTo>
                    <a:pt x="8049" y="286"/>
                    <a:pt x="8049" y="286"/>
                    <a:pt x="8049" y="286"/>
                  </a:cubicBezTo>
                  <a:cubicBezTo>
                    <a:pt x="203" y="286"/>
                    <a:pt x="203" y="286"/>
                    <a:pt x="203" y="286"/>
                  </a:cubicBezTo>
                  <a:cubicBezTo>
                    <a:pt x="407" y="8123"/>
                    <a:pt x="407" y="8123"/>
                    <a:pt x="407" y="8123"/>
                  </a:cubicBezTo>
                  <a:cubicBezTo>
                    <a:pt x="0" y="14623"/>
                    <a:pt x="0" y="14623"/>
                    <a:pt x="0" y="14623"/>
                  </a:cubicBezTo>
                  <a:cubicBezTo>
                    <a:pt x="6724" y="21599"/>
                    <a:pt x="6724" y="21599"/>
                    <a:pt x="6724" y="21599"/>
                  </a:cubicBezTo>
                  <a:cubicBezTo>
                    <a:pt x="14366" y="21504"/>
                    <a:pt x="20683" y="16056"/>
                    <a:pt x="21600" y="907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4" name="AutoShape 24"/>
            <p:cNvSpPr>
              <a:spLocks/>
            </p:cNvSpPr>
            <p:nvPr/>
          </p:nvSpPr>
          <p:spPr bwMode="auto">
            <a:xfrm>
              <a:off x="147196" y="125037"/>
              <a:ext cx="234250" cy="2817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04" y="0"/>
                  </a:moveTo>
                  <a:cubicBezTo>
                    <a:pt x="1163" y="275"/>
                    <a:pt x="1163" y="275"/>
                    <a:pt x="1163" y="275"/>
                  </a:cubicBezTo>
                  <a:cubicBezTo>
                    <a:pt x="498" y="275"/>
                    <a:pt x="0" y="687"/>
                    <a:pt x="0" y="1238"/>
                  </a:cubicBezTo>
                  <a:cubicBezTo>
                    <a:pt x="166" y="20499"/>
                    <a:pt x="166" y="20499"/>
                    <a:pt x="166" y="20499"/>
                  </a:cubicBezTo>
                  <a:cubicBezTo>
                    <a:pt x="166" y="21049"/>
                    <a:pt x="830" y="21599"/>
                    <a:pt x="1495" y="21599"/>
                  </a:cubicBezTo>
                  <a:cubicBezTo>
                    <a:pt x="20270" y="21324"/>
                    <a:pt x="20270" y="21324"/>
                    <a:pt x="20270" y="21324"/>
                  </a:cubicBezTo>
                  <a:cubicBezTo>
                    <a:pt x="21101" y="21324"/>
                    <a:pt x="21600" y="20912"/>
                    <a:pt x="21600" y="20361"/>
                  </a:cubicBezTo>
                  <a:cubicBezTo>
                    <a:pt x="21267" y="1100"/>
                    <a:pt x="21267" y="1100"/>
                    <a:pt x="21267" y="1100"/>
                  </a:cubicBezTo>
                  <a:cubicBezTo>
                    <a:pt x="21267" y="550"/>
                    <a:pt x="20769" y="0"/>
                    <a:pt x="20104" y="0"/>
                  </a:cubicBezTo>
                  <a:close/>
                  <a:moveTo>
                    <a:pt x="4486" y="18298"/>
                  </a:moveTo>
                  <a:cubicBezTo>
                    <a:pt x="3655" y="18298"/>
                    <a:pt x="2990" y="17885"/>
                    <a:pt x="2990" y="17197"/>
                  </a:cubicBezTo>
                  <a:cubicBezTo>
                    <a:pt x="2990" y="16509"/>
                    <a:pt x="3655" y="16096"/>
                    <a:pt x="4319" y="16096"/>
                  </a:cubicBezTo>
                  <a:cubicBezTo>
                    <a:pt x="5150" y="16096"/>
                    <a:pt x="5815" y="16509"/>
                    <a:pt x="5815" y="17197"/>
                  </a:cubicBezTo>
                  <a:cubicBezTo>
                    <a:pt x="5815" y="17747"/>
                    <a:pt x="5150" y="18298"/>
                    <a:pt x="4486" y="18298"/>
                  </a:cubicBezTo>
                  <a:close/>
                  <a:moveTo>
                    <a:pt x="4319" y="14721"/>
                  </a:moveTo>
                  <a:cubicBezTo>
                    <a:pt x="3655" y="14721"/>
                    <a:pt x="2990" y="14308"/>
                    <a:pt x="2990" y="13620"/>
                  </a:cubicBezTo>
                  <a:cubicBezTo>
                    <a:pt x="2990" y="13070"/>
                    <a:pt x="3489" y="12519"/>
                    <a:pt x="4319" y="12519"/>
                  </a:cubicBezTo>
                  <a:cubicBezTo>
                    <a:pt x="5150" y="12519"/>
                    <a:pt x="5649" y="12932"/>
                    <a:pt x="5649" y="13620"/>
                  </a:cubicBezTo>
                  <a:cubicBezTo>
                    <a:pt x="5649" y="14308"/>
                    <a:pt x="5150" y="14721"/>
                    <a:pt x="4319" y="14721"/>
                  </a:cubicBezTo>
                  <a:close/>
                  <a:moveTo>
                    <a:pt x="4319" y="11281"/>
                  </a:moveTo>
                  <a:cubicBezTo>
                    <a:pt x="3489" y="11281"/>
                    <a:pt x="2990" y="10731"/>
                    <a:pt x="2990" y="10043"/>
                  </a:cubicBezTo>
                  <a:cubicBezTo>
                    <a:pt x="2824" y="9492"/>
                    <a:pt x="3489" y="8942"/>
                    <a:pt x="4319" y="8942"/>
                  </a:cubicBezTo>
                  <a:cubicBezTo>
                    <a:pt x="4984" y="8942"/>
                    <a:pt x="5649" y="9492"/>
                    <a:pt x="5649" y="10043"/>
                  </a:cubicBezTo>
                  <a:cubicBezTo>
                    <a:pt x="5649" y="10731"/>
                    <a:pt x="4984" y="11281"/>
                    <a:pt x="4319" y="11281"/>
                  </a:cubicBezTo>
                  <a:close/>
                  <a:moveTo>
                    <a:pt x="8640" y="18298"/>
                  </a:moveTo>
                  <a:cubicBezTo>
                    <a:pt x="7975" y="18298"/>
                    <a:pt x="7310" y="17747"/>
                    <a:pt x="7310" y="17197"/>
                  </a:cubicBezTo>
                  <a:cubicBezTo>
                    <a:pt x="7310" y="16509"/>
                    <a:pt x="7975" y="15959"/>
                    <a:pt x="8640" y="15959"/>
                  </a:cubicBezTo>
                  <a:cubicBezTo>
                    <a:pt x="9470" y="15959"/>
                    <a:pt x="9969" y="16509"/>
                    <a:pt x="9969" y="17197"/>
                  </a:cubicBezTo>
                  <a:cubicBezTo>
                    <a:pt x="10135" y="17747"/>
                    <a:pt x="9470" y="18298"/>
                    <a:pt x="8640" y="18298"/>
                  </a:cubicBezTo>
                  <a:close/>
                  <a:moveTo>
                    <a:pt x="8640" y="14721"/>
                  </a:moveTo>
                  <a:cubicBezTo>
                    <a:pt x="7809" y="14721"/>
                    <a:pt x="7310" y="14170"/>
                    <a:pt x="7310" y="13620"/>
                  </a:cubicBezTo>
                  <a:cubicBezTo>
                    <a:pt x="7310" y="12932"/>
                    <a:pt x="7809" y="12519"/>
                    <a:pt x="8640" y="12519"/>
                  </a:cubicBezTo>
                  <a:cubicBezTo>
                    <a:pt x="9304" y="12519"/>
                    <a:pt x="9969" y="12932"/>
                    <a:pt x="9969" y="13620"/>
                  </a:cubicBezTo>
                  <a:cubicBezTo>
                    <a:pt x="9969" y="14170"/>
                    <a:pt x="9470" y="14721"/>
                    <a:pt x="8640" y="14721"/>
                  </a:cubicBezTo>
                  <a:close/>
                  <a:moveTo>
                    <a:pt x="8640" y="11143"/>
                  </a:moveTo>
                  <a:cubicBezTo>
                    <a:pt x="7809" y="11143"/>
                    <a:pt x="7144" y="10731"/>
                    <a:pt x="7144" y="10043"/>
                  </a:cubicBezTo>
                  <a:cubicBezTo>
                    <a:pt x="7144" y="9492"/>
                    <a:pt x="7809" y="8942"/>
                    <a:pt x="8640" y="8942"/>
                  </a:cubicBezTo>
                  <a:cubicBezTo>
                    <a:pt x="9304" y="8942"/>
                    <a:pt x="9969" y="9355"/>
                    <a:pt x="9969" y="10043"/>
                  </a:cubicBezTo>
                  <a:cubicBezTo>
                    <a:pt x="9969" y="10593"/>
                    <a:pt x="9304" y="11143"/>
                    <a:pt x="8640" y="11143"/>
                  </a:cubicBezTo>
                  <a:close/>
                  <a:moveTo>
                    <a:pt x="12960" y="18298"/>
                  </a:moveTo>
                  <a:cubicBezTo>
                    <a:pt x="12295" y="18298"/>
                    <a:pt x="11630" y="17747"/>
                    <a:pt x="11630" y="17059"/>
                  </a:cubicBezTo>
                  <a:cubicBezTo>
                    <a:pt x="11630" y="16509"/>
                    <a:pt x="12129" y="15959"/>
                    <a:pt x="12960" y="15959"/>
                  </a:cubicBezTo>
                  <a:cubicBezTo>
                    <a:pt x="13790" y="15959"/>
                    <a:pt x="14289" y="16509"/>
                    <a:pt x="14289" y="17059"/>
                  </a:cubicBezTo>
                  <a:cubicBezTo>
                    <a:pt x="14289" y="17747"/>
                    <a:pt x="13790" y="18298"/>
                    <a:pt x="12960" y="18298"/>
                  </a:cubicBezTo>
                  <a:close/>
                  <a:moveTo>
                    <a:pt x="12960" y="14721"/>
                  </a:moveTo>
                  <a:cubicBezTo>
                    <a:pt x="12129" y="14721"/>
                    <a:pt x="11630" y="14170"/>
                    <a:pt x="11464" y="13620"/>
                  </a:cubicBezTo>
                  <a:cubicBezTo>
                    <a:pt x="11464" y="12932"/>
                    <a:pt x="12129" y="12382"/>
                    <a:pt x="12960" y="12382"/>
                  </a:cubicBezTo>
                  <a:cubicBezTo>
                    <a:pt x="13624" y="12382"/>
                    <a:pt x="14289" y="12932"/>
                    <a:pt x="14289" y="13482"/>
                  </a:cubicBezTo>
                  <a:cubicBezTo>
                    <a:pt x="14289" y="14170"/>
                    <a:pt x="13624" y="14721"/>
                    <a:pt x="12960" y="14721"/>
                  </a:cubicBezTo>
                  <a:close/>
                  <a:moveTo>
                    <a:pt x="12960" y="11143"/>
                  </a:moveTo>
                  <a:cubicBezTo>
                    <a:pt x="12129" y="11143"/>
                    <a:pt x="11464" y="10593"/>
                    <a:pt x="11464" y="10043"/>
                  </a:cubicBezTo>
                  <a:cubicBezTo>
                    <a:pt x="11464" y="9355"/>
                    <a:pt x="12129" y="8942"/>
                    <a:pt x="12793" y="8805"/>
                  </a:cubicBezTo>
                  <a:cubicBezTo>
                    <a:pt x="13624" y="8805"/>
                    <a:pt x="14289" y="9355"/>
                    <a:pt x="14289" y="10043"/>
                  </a:cubicBezTo>
                  <a:cubicBezTo>
                    <a:pt x="14289" y="10593"/>
                    <a:pt x="13624" y="11143"/>
                    <a:pt x="12960" y="11143"/>
                  </a:cubicBezTo>
                  <a:close/>
                  <a:moveTo>
                    <a:pt x="18775" y="17059"/>
                  </a:moveTo>
                  <a:cubicBezTo>
                    <a:pt x="18775" y="17747"/>
                    <a:pt x="18110" y="18298"/>
                    <a:pt x="17280" y="18298"/>
                  </a:cubicBezTo>
                  <a:cubicBezTo>
                    <a:pt x="16449" y="18298"/>
                    <a:pt x="15784" y="17747"/>
                    <a:pt x="15784" y="17059"/>
                  </a:cubicBezTo>
                  <a:cubicBezTo>
                    <a:pt x="15784" y="13620"/>
                    <a:pt x="15784" y="13620"/>
                    <a:pt x="15784" y="13620"/>
                  </a:cubicBezTo>
                  <a:cubicBezTo>
                    <a:pt x="15784" y="12932"/>
                    <a:pt x="16449" y="12382"/>
                    <a:pt x="17113" y="12382"/>
                  </a:cubicBezTo>
                  <a:cubicBezTo>
                    <a:pt x="17944" y="12382"/>
                    <a:pt x="18609" y="12932"/>
                    <a:pt x="18609" y="13620"/>
                  </a:cubicBezTo>
                  <a:lnTo>
                    <a:pt x="18775" y="17059"/>
                  </a:lnTo>
                  <a:close/>
                  <a:moveTo>
                    <a:pt x="15784" y="10043"/>
                  </a:moveTo>
                  <a:cubicBezTo>
                    <a:pt x="15784" y="9355"/>
                    <a:pt x="16449" y="8805"/>
                    <a:pt x="17113" y="8805"/>
                  </a:cubicBezTo>
                  <a:cubicBezTo>
                    <a:pt x="17944" y="8805"/>
                    <a:pt x="18609" y="9355"/>
                    <a:pt x="18609" y="9905"/>
                  </a:cubicBezTo>
                  <a:cubicBezTo>
                    <a:pt x="18609" y="10593"/>
                    <a:pt x="17944" y="11143"/>
                    <a:pt x="17113" y="11143"/>
                  </a:cubicBezTo>
                  <a:cubicBezTo>
                    <a:pt x="16449" y="11143"/>
                    <a:pt x="15784" y="10593"/>
                    <a:pt x="15784" y="10043"/>
                  </a:cubicBezTo>
                  <a:close/>
                  <a:moveTo>
                    <a:pt x="16615" y="6053"/>
                  </a:moveTo>
                  <a:cubicBezTo>
                    <a:pt x="4818" y="6191"/>
                    <a:pt x="4818" y="6191"/>
                    <a:pt x="4818" y="6191"/>
                  </a:cubicBezTo>
                  <a:cubicBezTo>
                    <a:pt x="3323" y="6191"/>
                    <a:pt x="2326" y="5228"/>
                    <a:pt x="2326" y="4127"/>
                  </a:cubicBezTo>
                  <a:cubicBezTo>
                    <a:pt x="2326" y="3026"/>
                    <a:pt x="3323" y="2201"/>
                    <a:pt x="4652" y="2201"/>
                  </a:cubicBezTo>
                  <a:cubicBezTo>
                    <a:pt x="16615" y="2063"/>
                    <a:pt x="16615" y="2063"/>
                    <a:pt x="16615" y="2063"/>
                  </a:cubicBezTo>
                  <a:cubicBezTo>
                    <a:pt x="17944" y="2063"/>
                    <a:pt x="19107" y="2889"/>
                    <a:pt x="19107" y="3989"/>
                  </a:cubicBezTo>
                  <a:cubicBezTo>
                    <a:pt x="19107" y="5090"/>
                    <a:pt x="17944" y="6053"/>
                    <a:pt x="16615" y="6053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505" name="Group 25"/>
          <p:cNvGrpSpPr>
            <a:grpSpLocks/>
          </p:cNvGrpSpPr>
          <p:nvPr/>
        </p:nvGrpSpPr>
        <p:grpSpPr bwMode="auto">
          <a:xfrm>
            <a:off x="4514063" y="1732264"/>
            <a:ext cx="3515872" cy="4562820"/>
            <a:chOff x="-1" y="0"/>
            <a:chExt cx="2500315" cy="3244407"/>
          </a:xfrm>
        </p:grpSpPr>
        <p:grpSp>
          <p:nvGrpSpPr>
            <p:cNvPr id="20502" name="Group 27"/>
            <p:cNvGrpSpPr>
              <a:grpSpLocks/>
            </p:cNvGrpSpPr>
            <p:nvPr/>
          </p:nvGrpSpPr>
          <p:grpSpPr bwMode="auto">
            <a:xfrm>
              <a:off x="-1" y="0"/>
              <a:ext cx="2500315" cy="3244407"/>
              <a:chOff x="-1" y="0"/>
              <a:chExt cx="2500315" cy="3244407"/>
            </a:xfrm>
          </p:grpSpPr>
          <p:sp>
            <p:nvSpPr>
              <p:cNvPr id="20508" name="AutoShape 28"/>
              <p:cNvSpPr>
                <a:spLocks/>
              </p:cNvSpPr>
              <p:nvPr/>
            </p:nvSpPr>
            <p:spPr bwMode="auto">
              <a:xfrm>
                <a:off x="-1" y="0"/>
                <a:ext cx="2500315" cy="324440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92" y="0"/>
                    </a:moveTo>
                    <a:cubicBezTo>
                      <a:pt x="1107" y="0"/>
                      <a:pt x="1107" y="0"/>
                      <a:pt x="1107" y="0"/>
                    </a:cubicBezTo>
                    <a:cubicBezTo>
                      <a:pt x="494" y="0"/>
                      <a:pt x="0" y="380"/>
                      <a:pt x="0" y="852"/>
                    </a:cubicBezTo>
                    <a:cubicBezTo>
                      <a:pt x="0" y="20747"/>
                      <a:pt x="0" y="20747"/>
                      <a:pt x="0" y="20747"/>
                    </a:cubicBezTo>
                    <a:cubicBezTo>
                      <a:pt x="0" y="21219"/>
                      <a:pt x="494" y="21600"/>
                      <a:pt x="1107" y="21600"/>
                    </a:cubicBezTo>
                    <a:cubicBezTo>
                      <a:pt x="20492" y="21600"/>
                      <a:pt x="20492" y="21600"/>
                      <a:pt x="20492" y="21600"/>
                    </a:cubicBezTo>
                    <a:cubicBezTo>
                      <a:pt x="21105" y="21600"/>
                      <a:pt x="21599" y="21219"/>
                      <a:pt x="21599" y="20747"/>
                    </a:cubicBezTo>
                    <a:cubicBezTo>
                      <a:pt x="21599" y="852"/>
                      <a:pt x="21599" y="852"/>
                      <a:pt x="21599" y="852"/>
                    </a:cubicBezTo>
                    <a:cubicBezTo>
                      <a:pt x="21599" y="380"/>
                      <a:pt x="21105" y="0"/>
                      <a:pt x="20492" y="0"/>
                    </a:cubicBezTo>
                    <a:close/>
                    <a:moveTo>
                      <a:pt x="19521" y="19697"/>
                    </a:moveTo>
                    <a:cubicBezTo>
                      <a:pt x="2129" y="19697"/>
                      <a:pt x="2129" y="19697"/>
                      <a:pt x="2129" y="19697"/>
                    </a:cubicBezTo>
                    <a:cubicBezTo>
                      <a:pt x="2129" y="1837"/>
                      <a:pt x="2129" y="1837"/>
                      <a:pt x="2129" y="1837"/>
                    </a:cubicBezTo>
                    <a:cubicBezTo>
                      <a:pt x="19521" y="1837"/>
                      <a:pt x="19521" y="1837"/>
                      <a:pt x="19521" y="1837"/>
                    </a:cubicBezTo>
                    <a:lnTo>
                      <a:pt x="19521" y="1969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0509" name="AutoShape 29"/>
              <p:cNvSpPr>
                <a:spLocks/>
              </p:cNvSpPr>
              <p:nvPr/>
            </p:nvSpPr>
            <p:spPr bwMode="auto">
              <a:xfrm>
                <a:off x="1174750" y="3017426"/>
                <a:ext cx="177800" cy="176188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0510" name="AutoShape 30"/>
              <p:cNvSpPr>
                <a:spLocks/>
              </p:cNvSpPr>
              <p:nvPr/>
            </p:nvSpPr>
            <p:spPr bwMode="auto">
              <a:xfrm>
                <a:off x="1228725" y="109523"/>
                <a:ext cx="49213" cy="49205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511" name="AutoShape 31"/>
            <p:cNvSpPr>
              <a:spLocks/>
            </p:cNvSpPr>
            <p:nvPr/>
          </p:nvSpPr>
          <p:spPr bwMode="auto">
            <a:xfrm rot="10800000">
              <a:off x="1049338" y="11111"/>
              <a:ext cx="1435101" cy="23158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0" y="0"/>
                  </a:lnTo>
                  <a:lnTo>
                    <a:pt x="21599" y="21599"/>
                  </a:lnTo>
                  <a:close/>
                </a:path>
              </a:pathLst>
            </a:custGeom>
            <a:solidFill>
              <a:srgbClr val="F2F2F2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845199" y="2093896"/>
            <a:ext cx="2880320" cy="381053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512" name="Group 32"/>
          <p:cNvGrpSpPr>
            <a:grpSpLocks/>
          </p:cNvGrpSpPr>
          <p:nvPr/>
        </p:nvGrpSpPr>
        <p:grpSpPr bwMode="auto">
          <a:xfrm>
            <a:off x="5043119" y="5116430"/>
            <a:ext cx="1073735" cy="2116220"/>
            <a:chOff x="0" y="0"/>
            <a:chExt cx="762745" cy="1504951"/>
          </a:xfrm>
          <a:solidFill>
            <a:schemeClr val="bg1">
              <a:lumMod val="75000"/>
            </a:schemeClr>
          </a:solidFill>
        </p:grpSpPr>
        <p:sp>
          <p:nvSpPr>
            <p:cNvPr id="20513" name="AutoShape 33"/>
            <p:cNvSpPr>
              <a:spLocks/>
            </p:cNvSpPr>
            <p:nvPr/>
          </p:nvSpPr>
          <p:spPr bwMode="auto">
            <a:xfrm>
              <a:off x="0" y="0"/>
              <a:ext cx="762745" cy="1504951"/>
            </a:xfrm>
            <a:custGeom>
              <a:avLst/>
              <a:gdLst>
                <a:gd name="T0" fmla="+- 0 10879 158"/>
                <a:gd name="T1" fmla="*/ T0 w 21442"/>
                <a:gd name="T2" fmla="*/ 10800 h 21600"/>
                <a:gd name="T3" fmla="+- 0 10879 158"/>
                <a:gd name="T4" fmla="*/ T3 w 21442"/>
                <a:gd name="T5" fmla="*/ 10800 h 21600"/>
                <a:gd name="T6" fmla="+- 0 10879 158"/>
                <a:gd name="T7" fmla="*/ T6 w 21442"/>
                <a:gd name="T8" fmla="*/ 10800 h 21600"/>
                <a:gd name="T9" fmla="+- 0 10879 158"/>
                <a:gd name="T10" fmla="*/ T9 w 2144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42" h="21600">
                  <a:moveTo>
                    <a:pt x="1659" y="11288"/>
                  </a:moveTo>
                  <a:cubicBezTo>
                    <a:pt x="1659" y="11288"/>
                    <a:pt x="1659" y="11288"/>
                    <a:pt x="1659" y="11288"/>
                  </a:cubicBezTo>
                  <a:cubicBezTo>
                    <a:pt x="2729" y="13025"/>
                    <a:pt x="2729" y="13025"/>
                    <a:pt x="2729" y="13025"/>
                  </a:cubicBezTo>
                  <a:cubicBezTo>
                    <a:pt x="4226" y="15250"/>
                    <a:pt x="6792" y="15901"/>
                    <a:pt x="8289" y="16118"/>
                  </a:cubicBezTo>
                  <a:cubicBezTo>
                    <a:pt x="7647" y="21600"/>
                    <a:pt x="7647" y="21600"/>
                    <a:pt x="7647" y="21600"/>
                  </a:cubicBezTo>
                  <a:cubicBezTo>
                    <a:pt x="18768" y="21600"/>
                    <a:pt x="18768" y="21600"/>
                    <a:pt x="18768" y="21600"/>
                  </a:cubicBezTo>
                  <a:cubicBezTo>
                    <a:pt x="17913" y="15901"/>
                    <a:pt x="17913" y="15901"/>
                    <a:pt x="17913" y="15901"/>
                  </a:cubicBezTo>
                  <a:cubicBezTo>
                    <a:pt x="19838" y="15413"/>
                    <a:pt x="21441" y="14110"/>
                    <a:pt x="21441" y="11234"/>
                  </a:cubicBezTo>
                  <a:cubicBezTo>
                    <a:pt x="21441" y="8194"/>
                    <a:pt x="21441" y="8194"/>
                    <a:pt x="21441" y="8194"/>
                  </a:cubicBezTo>
                  <a:cubicBezTo>
                    <a:pt x="21441" y="7597"/>
                    <a:pt x="20479" y="7109"/>
                    <a:pt x="19303" y="7109"/>
                  </a:cubicBezTo>
                  <a:cubicBezTo>
                    <a:pt x="19089" y="7109"/>
                    <a:pt x="19089" y="7109"/>
                    <a:pt x="19089" y="7109"/>
                  </a:cubicBezTo>
                  <a:cubicBezTo>
                    <a:pt x="18768" y="7109"/>
                    <a:pt x="18447" y="7218"/>
                    <a:pt x="18234" y="7380"/>
                  </a:cubicBezTo>
                  <a:cubicBezTo>
                    <a:pt x="18127" y="6892"/>
                    <a:pt x="17378" y="6566"/>
                    <a:pt x="16523" y="6566"/>
                  </a:cubicBezTo>
                  <a:cubicBezTo>
                    <a:pt x="15026" y="6566"/>
                    <a:pt x="15026" y="6566"/>
                    <a:pt x="15026" y="6566"/>
                  </a:cubicBezTo>
                  <a:cubicBezTo>
                    <a:pt x="14598" y="6566"/>
                    <a:pt x="14277" y="6675"/>
                    <a:pt x="14063" y="6838"/>
                  </a:cubicBezTo>
                  <a:cubicBezTo>
                    <a:pt x="13956" y="6512"/>
                    <a:pt x="13422" y="6241"/>
                    <a:pt x="12673" y="6241"/>
                  </a:cubicBezTo>
                  <a:cubicBezTo>
                    <a:pt x="10855" y="6241"/>
                    <a:pt x="10855" y="6241"/>
                    <a:pt x="10855" y="6241"/>
                  </a:cubicBezTo>
                  <a:cubicBezTo>
                    <a:pt x="10321" y="6241"/>
                    <a:pt x="10000" y="6404"/>
                    <a:pt x="9893" y="6621"/>
                  </a:cubicBezTo>
                  <a:cubicBezTo>
                    <a:pt x="9679" y="922"/>
                    <a:pt x="9679" y="922"/>
                    <a:pt x="9679" y="922"/>
                  </a:cubicBezTo>
                  <a:cubicBezTo>
                    <a:pt x="9679" y="434"/>
                    <a:pt x="9144" y="0"/>
                    <a:pt x="8075" y="0"/>
                  </a:cubicBezTo>
                  <a:cubicBezTo>
                    <a:pt x="7541" y="0"/>
                    <a:pt x="7541" y="0"/>
                    <a:pt x="7541" y="0"/>
                  </a:cubicBezTo>
                  <a:cubicBezTo>
                    <a:pt x="6578" y="0"/>
                    <a:pt x="5937" y="434"/>
                    <a:pt x="5937" y="922"/>
                  </a:cubicBezTo>
                  <a:cubicBezTo>
                    <a:pt x="5723" y="9877"/>
                    <a:pt x="5723" y="9877"/>
                    <a:pt x="5723" y="9877"/>
                  </a:cubicBezTo>
                  <a:cubicBezTo>
                    <a:pt x="5723" y="10800"/>
                    <a:pt x="5723" y="10800"/>
                    <a:pt x="5723" y="10800"/>
                  </a:cubicBezTo>
                  <a:cubicBezTo>
                    <a:pt x="4974" y="9660"/>
                    <a:pt x="4974" y="9660"/>
                    <a:pt x="4974" y="9660"/>
                  </a:cubicBezTo>
                  <a:cubicBezTo>
                    <a:pt x="4440" y="8846"/>
                    <a:pt x="2836" y="8249"/>
                    <a:pt x="1125" y="8249"/>
                  </a:cubicBezTo>
                  <a:cubicBezTo>
                    <a:pt x="804" y="8249"/>
                    <a:pt x="804" y="8249"/>
                    <a:pt x="804" y="8249"/>
                  </a:cubicBezTo>
                  <a:cubicBezTo>
                    <a:pt x="269" y="8249"/>
                    <a:pt x="-158" y="8520"/>
                    <a:pt x="55" y="8791"/>
                  </a:cubicBezTo>
                  <a:lnTo>
                    <a:pt x="1659" y="1128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14" name="AutoShape 34"/>
            <p:cNvSpPr>
              <a:spLocks/>
            </p:cNvSpPr>
            <p:nvPr/>
          </p:nvSpPr>
          <p:spPr bwMode="auto">
            <a:xfrm>
              <a:off x="237862" y="19050"/>
              <a:ext cx="84044" cy="95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cubicBezTo>
                    <a:pt x="21600" y="9503"/>
                    <a:pt x="21600" y="9503"/>
                    <a:pt x="21600" y="9503"/>
                  </a:cubicBezTo>
                  <a:cubicBezTo>
                    <a:pt x="21600" y="4320"/>
                    <a:pt x="17672" y="0"/>
                    <a:pt x="11781" y="0"/>
                  </a:cubicBezTo>
                  <a:cubicBezTo>
                    <a:pt x="8836" y="0"/>
                    <a:pt x="8836" y="0"/>
                    <a:pt x="8836" y="0"/>
                  </a:cubicBezTo>
                  <a:cubicBezTo>
                    <a:pt x="2945" y="0"/>
                    <a:pt x="0" y="4320"/>
                    <a:pt x="0" y="9503"/>
                  </a:cubicBezTo>
                  <a:cubicBezTo>
                    <a:pt x="0" y="21600"/>
                    <a:pt x="0" y="21600"/>
                    <a:pt x="0" y="21600"/>
                  </a:cubicBezTo>
                  <a:lnTo>
                    <a:pt x="2160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45" name="TextBox 15"/>
          <p:cNvSpPr txBox="1"/>
          <p:nvPr/>
        </p:nvSpPr>
        <p:spPr>
          <a:xfrm>
            <a:off x="956767" y="3203308"/>
            <a:ext cx="281126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2152203" y="28825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15"/>
          <p:cNvSpPr txBox="1"/>
          <p:nvPr/>
        </p:nvSpPr>
        <p:spPr>
          <a:xfrm>
            <a:off x="9124845" y="3203308"/>
            <a:ext cx="277713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8" name="TextBox 16"/>
          <p:cNvSpPr txBox="1"/>
          <p:nvPr/>
        </p:nvSpPr>
        <p:spPr>
          <a:xfrm>
            <a:off x="9124845" y="28825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15"/>
          <p:cNvSpPr txBox="1"/>
          <p:nvPr/>
        </p:nvSpPr>
        <p:spPr>
          <a:xfrm>
            <a:off x="956767" y="5565508"/>
            <a:ext cx="281126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50" name="TextBox 16"/>
          <p:cNvSpPr txBox="1"/>
          <p:nvPr/>
        </p:nvSpPr>
        <p:spPr>
          <a:xfrm>
            <a:off x="2152203" y="52447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5"/>
          <p:cNvSpPr txBox="1"/>
          <p:nvPr/>
        </p:nvSpPr>
        <p:spPr>
          <a:xfrm>
            <a:off x="9124845" y="5565508"/>
            <a:ext cx="277713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52" name="TextBox 16"/>
          <p:cNvSpPr txBox="1"/>
          <p:nvPr/>
        </p:nvSpPr>
        <p:spPr>
          <a:xfrm>
            <a:off x="9124845" y="52447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00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2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5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8800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8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350"/>
                            </p:stCondLst>
                            <p:childTnLst>
                              <p:par>
                                <p:cTn id="66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850"/>
                            </p:stCondLst>
                            <p:childTnLst>
                              <p:par>
                                <p:cTn id="7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9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SubTitle_1"/>
          <p:cNvSpPr/>
          <p:nvPr>
            <p:custDataLst>
              <p:tags r:id="rId2"/>
            </p:custDataLst>
          </p:nvPr>
        </p:nvSpPr>
        <p:spPr>
          <a:xfrm>
            <a:off x="5379916" y="2362473"/>
            <a:ext cx="4013196" cy="742398"/>
          </a:xfrm>
          <a:custGeom>
            <a:avLst/>
            <a:gdLst>
              <a:gd name="connsiteX0" fmla="*/ 0 w 4508453"/>
              <a:gd name="connsiteY0" fmla="*/ 484779 h 969560"/>
              <a:gd name="connsiteX1" fmla="*/ 0 w 4508453"/>
              <a:gd name="connsiteY1" fmla="*/ 484780 h 969560"/>
              <a:gd name="connsiteX2" fmla="*/ 0 w 4508453"/>
              <a:gd name="connsiteY2" fmla="*/ 484780 h 969560"/>
              <a:gd name="connsiteX3" fmla="*/ 1260428 w 4508453"/>
              <a:gd name="connsiteY3" fmla="*/ 88141 h 969560"/>
              <a:gd name="connsiteX4" fmla="*/ 1260428 w 4508453"/>
              <a:gd name="connsiteY4" fmla="*/ 890894 h 969560"/>
              <a:gd name="connsiteX5" fmla="*/ 3969982 w 4508453"/>
              <a:gd name="connsiteY5" fmla="*/ 890894 h 969560"/>
              <a:gd name="connsiteX6" fmla="*/ 4411496 w 4508453"/>
              <a:gd name="connsiteY6" fmla="*/ 489518 h 969560"/>
              <a:gd name="connsiteX7" fmla="*/ 4411497 w 4508453"/>
              <a:gd name="connsiteY7" fmla="*/ 489518 h 969560"/>
              <a:gd name="connsiteX8" fmla="*/ 3969983 w 4508453"/>
              <a:gd name="connsiteY8" fmla="*/ 88141 h 969560"/>
              <a:gd name="connsiteX9" fmla="*/ 484780 w 4508453"/>
              <a:gd name="connsiteY9" fmla="*/ 0 h 969560"/>
              <a:gd name="connsiteX10" fmla="*/ 4023673 w 4508453"/>
              <a:gd name="connsiteY10" fmla="*/ 0 h 969560"/>
              <a:gd name="connsiteX11" fmla="*/ 4508453 w 4508453"/>
              <a:gd name="connsiteY11" fmla="*/ 484780 h 969560"/>
              <a:gd name="connsiteX12" fmla="*/ 4508452 w 4508453"/>
              <a:gd name="connsiteY12" fmla="*/ 484780 h 969560"/>
              <a:gd name="connsiteX13" fmla="*/ 4023672 w 4508453"/>
              <a:gd name="connsiteY13" fmla="*/ 969560 h 969560"/>
              <a:gd name="connsiteX14" fmla="*/ 484780 w 4508453"/>
              <a:gd name="connsiteY14" fmla="*/ 969559 h 969560"/>
              <a:gd name="connsiteX15" fmla="*/ 9849 w 4508453"/>
              <a:gd name="connsiteY15" fmla="*/ 582479 h 969560"/>
              <a:gd name="connsiteX16" fmla="*/ 0 w 4508453"/>
              <a:gd name="connsiteY16" fmla="*/ 484780 h 969560"/>
              <a:gd name="connsiteX17" fmla="*/ 9849 w 4508453"/>
              <a:gd name="connsiteY17" fmla="*/ 387080 h 969560"/>
              <a:gd name="connsiteX18" fmla="*/ 484780 w 4508453"/>
              <a:gd name="connsiteY18" fmla="*/ 0 h 9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08453" h="969560">
                <a:moveTo>
                  <a:pt x="0" y="484779"/>
                </a:moveTo>
                <a:lnTo>
                  <a:pt x="0" y="484780"/>
                </a:lnTo>
                <a:lnTo>
                  <a:pt x="0" y="484780"/>
                </a:lnTo>
                <a:close/>
                <a:moveTo>
                  <a:pt x="1260428" y="88141"/>
                </a:moveTo>
                <a:lnTo>
                  <a:pt x="1260428" y="890894"/>
                </a:lnTo>
                <a:lnTo>
                  <a:pt x="3969982" y="890894"/>
                </a:lnTo>
                <a:cubicBezTo>
                  <a:pt x="4213824" y="890894"/>
                  <a:pt x="4411496" y="711192"/>
                  <a:pt x="4411496" y="489518"/>
                </a:cubicBezTo>
                <a:lnTo>
                  <a:pt x="4411497" y="489518"/>
                </a:lnTo>
                <a:cubicBezTo>
                  <a:pt x="4411497" y="267843"/>
                  <a:pt x="4213825" y="88141"/>
                  <a:pt x="3969983" y="88141"/>
                </a:cubicBezTo>
                <a:close/>
                <a:moveTo>
                  <a:pt x="484780" y="0"/>
                </a:moveTo>
                <a:lnTo>
                  <a:pt x="4023673" y="0"/>
                </a:lnTo>
                <a:cubicBezTo>
                  <a:pt x="4291410" y="0"/>
                  <a:pt x="4508453" y="217043"/>
                  <a:pt x="4508453" y="484780"/>
                </a:cubicBezTo>
                <a:lnTo>
                  <a:pt x="4508452" y="484780"/>
                </a:lnTo>
                <a:cubicBezTo>
                  <a:pt x="4508452" y="752517"/>
                  <a:pt x="4291409" y="969560"/>
                  <a:pt x="4023672" y="969560"/>
                </a:cubicBezTo>
                <a:lnTo>
                  <a:pt x="484780" y="969559"/>
                </a:lnTo>
                <a:cubicBezTo>
                  <a:pt x="250510" y="969559"/>
                  <a:pt x="55053" y="803386"/>
                  <a:pt x="9849" y="582479"/>
                </a:cubicBezTo>
                <a:lnTo>
                  <a:pt x="0" y="484780"/>
                </a:lnTo>
                <a:lnTo>
                  <a:pt x="9849" y="387080"/>
                </a:lnTo>
                <a:cubicBezTo>
                  <a:pt x="55053" y="166174"/>
                  <a:pt x="250510" y="0"/>
                  <a:pt x="484780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1368000" tIns="0" rIns="0" bIns="0" rtlCol="0" anchor="ctr" anchorCtr="0">
            <a:noAutofit/>
          </a:bodyPr>
          <a:lstStyle/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</a:t>
            </a: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概述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MH_Other_1"/>
          <p:cNvSpPr txBox="1"/>
          <p:nvPr>
            <p:custDataLst>
              <p:tags r:id="rId3"/>
            </p:custDataLst>
          </p:nvPr>
        </p:nvSpPr>
        <p:spPr>
          <a:xfrm flipH="1">
            <a:off x="5595556" y="2410970"/>
            <a:ext cx="845887" cy="61555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4000" dirty="0">
                <a:solidFill>
                  <a:srgbClr val="FFFFFF"/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FFFFFF"/>
              </a:solidFill>
              <a:latin typeface="Arial" panose="020B0604020202020204" pitchFamily="34" charset="0"/>
              <a:cs typeface="Times New Roman" pitchFamily="18" charset="0"/>
              <a:sym typeface="Arial" panose="020B0604020202020204" pitchFamily="34" charset="0"/>
            </a:endParaRPr>
          </a:p>
        </p:txBody>
      </p:sp>
      <p:sp>
        <p:nvSpPr>
          <p:cNvPr id="19" name="MH_SubTitle_2"/>
          <p:cNvSpPr/>
          <p:nvPr>
            <p:custDataLst>
              <p:tags r:id="rId4"/>
            </p:custDataLst>
          </p:nvPr>
        </p:nvSpPr>
        <p:spPr>
          <a:xfrm flipH="1">
            <a:off x="3465638" y="3355928"/>
            <a:ext cx="4011664" cy="741248"/>
          </a:xfrm>
          <a:custGeom>
            <a:avLst/>
            <a:gdLst>
              <a:gd name="connsiteX0" fmla="*/ 0 w 4508453"/>
              <a:gd name="connsiteY0" fmla="*/ 484779 h 969560"/>
              <a:gd name="connsiteX1" fmla="*/ 0 w 4508453"/>
              <a:gd name="connsiteY1" fmla="*/ 484780 h 969560"/>
              <a:gd name="connsiteX2" fmla="*/ 0 w 4508453"/>
              <a:gd name="connsiteY2" fmla="*/ 484780 h 969560"/>
              <a:gd name="connsiteX3" fmla="*/ 3969983 w 4508453"/>
              <a:gd name="connsiteY3" fmla="*/ 88141 h 969560"/>
              <a:gd name="connsiteX4" fmla="*/ 4411497 w 4508453"/>
              <a:gd name="connsiteY4" fmla="*/ 489518 h 969560"/>
              <a:gd name="connsiteX5" fmla="*/ 4411496 w 4508453"/>
              <a:gd name="connsiteY5" fmla="*/ 489518 h 969560"/>
              <a:gd name="connsiteX6" fmla="*/ 3969982 w 4508453"/>
              <a:gd name="connsiteY6" fmla="*/ 890894 h 969560"/>
              <a:gd name="connsiteX7" fmla="*/ 1260428 w 4508453"/>
              <a:gd name="connsiteY7" fmla="*/ 890894 h 969560"/>
              <a:gd name="connsiteX8" fmla="*/ 1260428 w 4508453"/>
              <a:gd name="connsiteY8" fmla="*/ 88141 h 969560"/>
              <a:gd name="connsiteX9" fmla="*/ 4023673 w 4508453"/>
              <a:gd name="connsiteY9" fmla="*/ 0 h 969560"/>
              <a:gd name="connsiteX10" fmla="*/ 484780 w 4508453"/>
              <a:gd name="connsiteY10" fmla="*/ 0 h 969560"/>
              <a:gd name="connsiteX11" fmla="*/ 9849 w 4508453"/>
              <a:gd name="connsiteY11" fmla="*/ 387080 h 969560"/>
              <a:gd name="connsiteX12" fmla="*/ 0 w 4508453"/>
              <a:gd name="connsiteY12" fmla="*/ 484780 h 969560"/>
              <a:gd name="connsiteX13" fmla="*/ 9849 w 4508453"/>
              <a:gd name="connsiteY13" fmla="*/ 582479 h 969560"/>
              <a:gd name="connsiteX14" fmla="*/ 484780 w 4508453"/>
              <a:gd name="connsiteY14" fmla="*/ 969559 h 969560"/>
              <a:gd name="connsiteX15" fmla="*/ 4023672 w 4508453"/>
              <a:gd name="connsiteY15" fmla="*/ 969560 h 969560"/>
              <a:gd name="connsiteX16" fmla="*/ 4508452 w 4508453"/>
              <a:gd name="connsiteY16" fmla="*/ 484780 h 969560"/>
              <a:gd name="connsiteX17" fmla="*/ 4508453 w 4508453"/>
              <a:gd name="connsiteY17" fmla="*/ 484780 h 969560"/>
              <a:gd name="connsiteX18" fmla="*/ 4023673 w 4508453"/>
              <a:gd name="connsiteY18" fmla="*/ 0 h 9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08453" h="969560">
                <a:moveTo>
                  <a:pt x="0" y="484779"/>
                </a:moveTo>
                <a:lnTo>
                  <a:pt x="0" y="484780"/>
                </a:lnTo>
                <a:lnTo>
                  <a:pt x="0" y="484780"/>
                </a:lnTo>
                <a:close/>
                <a:moveTo>
                  <a:pt x="3969983" y="88141"/>
                </a:moveTo>
                <a:cubicBezTo>
                  <a:pt x="4213825" y="88141"/>
                  <a:pt x="4411497" y="267843"/>
                  <a:pt x="4411497" y="489518"/>
                </a:cubicBezTo>
                <a:lnTo>
                  <a:pt x="4411496" y="489518"/>
                </a:lnTo>
                <a:cubicBezTo>
                  <a:pt x="4411496" y="711192"/>
                  <a:pt x="4213824" y="890894"/>
                  <a:pt x="3969982" y="890894"/>
                </a:cubicBezTo>
                <a:lnTo>
                  <a:pt x="1260428" y="890894"/>
                </a:lnTo>
                <a:lnTo>
                  <a:pt x="1260428" y="88141"/>
                </a:lnTo>
                <a:close/>
                <a:moveTo>
                  <a:pt x="4023673" y="0"/>
                </a:moveTo>
                <a:lnTo>
                  <a:pt x="484780" y="0"/>
                </a:lnTo>
                <a:cubicBezTo>
                  <a:pt x="250510" y="0"/>
                  <a:pt x="55053" y="166174"/>
                  <a:pt x="9849" y="387080"/>
                </a:cubicBezTo>
                <a:lnTo>
                  <a:pt x="0" y="484780"/>
                </a:lnTo>
                <a:lnTo>
                  <a:pt x="9849" y="582479"/>
                </a:lnTo>
                <a:cubicBezTo>
                  <a:pt x="55053" y="803386"/>
                  <a:pt x="250510" y="969559"/>
                  <a:pt x="484780" y="969559"/>
                </a:cubicBezTo>
                <a:lnTo>
                  <a:pt x="4023672" y="969560"/>
                </a:lnTo>
                <a:cubicBezTo>
                  <a:pt x="4291409" y="969560"/>
                  <a:pt x="4508452" y="752517"/>
                  <a:pt x="4508452" y="484780"/>
                </a:cubicBezTo>
                <a:lnTo>
                  <a:pt x="4508453" y="484780"/>
                </a:lnTo>
                <a:cubicBezTo>
                  <a:pt x="4508453" y="217043"/>
                  <a:pt x="4291410" y="0"/>
                  <a:pt x="4023673" y="0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324000" tIns="0" rIns="0" bIns="0" rtlCol="0" anchor="ctr">
            <a:noAutofit/>
          </a:bodyPr>
          <a:lstStyle/>
          <a:p>
            <a:pPr lvl="0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MH_Other_2"/>
          <p:cNvSpPr txBox="1"/>
          <p:nvPr>
            <p:custDataLst>
              <p:tags r:id="rId5"/>
            </p:custDataLst>
          </p:nvPr>
        </p:nvSpPr>
        <p:spPr>
          <a:xfrm flipH="1">
            <a:off x="6441443" y="3403850"/>
            <a:ext cx="845887" cy="61555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4000" dirty="0" smtClean="0">
                <a:solidFill>
                  <a:srgbClr val="FFFFFF"/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FFFFFF"/>
              </a:solidFill>
              <a:latin typeface="Arial" panose="020B0604020202020204" pitchFamily="34" charset="0"/>
              <a:cs typeface="Times New Roman" pitchFamily="18" charset="0"/>
              <a:sym typeface="Arial" panose="020B0604020202020204" pitchFamily="34" charset="0"/>
            </a:endParaRPr>
          </a:p>
        </p:txBody>
      </p:sp>
      <p:sp>
        <p:nvSpPr>
          <p:cNvPr id="12" name="MH_SubTitle_1"/>
          <p:cNvSpPr/>
          <p:nvPr>
            <p:custDataLst>
              <p:tags r:id="rId6"/>
            </p:custDataLst>
          </p:nvPr>
        </p:nvSpPr>
        <p:spPr>
          <a:xfrm>
            <a:off x="5379916" y="4290976"/>
            <a:ext cx="4013196" cy="742398"/>
          </a:xfrm>
          <a:custGeom>
            <a:avLst/>
            <a:gdLst>
              <a:gd name="connsiteX0" fmla="*/ 0 w 4508453"/>
              <a:gd name="connsiteY0" fmla="*/ 484779 h 969560"/>
              <a:gd name="connsiteX1" fmla="*/ 0 w 4508453"/>
              <a:gd name="connsiteY1" fmla="*/ 484780 h 969560"/>
              <a:gd name="connsiteX2" fmla="*/ 0 w 4508453"/>
              <a:gd name="connsiteY2" fmla="*/ 484780 h 969560"/>
              <a:gd name="connsiteX3" fmla="*/ 1260428 w 4508453"/>
              <a:gd name="connsiteY3" fmla="*/ 88141 h 969560"/>
              <a:gd name="connsiteX4" fmla="*/ 1260428 w 4508453"/>
              <a:gd name="connsiteY4" fmla="*/ 890894 h 969560"/>
              <a:gd name="connsiteX5" fmla="*/ 3969982 w 4508453"/>
              <a:gd name="connsiteY5" fmla="*/ 890894 h 969560"/>
              <a:gd name="connsiteX6" fmla="*/ 4411496 w 4508453"/>
              <a:gd name="connsiteY6" fmla="*/ 489518 h 969560"/>
              <a:gd name="connsiteX7" fmla="*/ 4411497 w 4508453"/>
              <a:gd name="connsiteY7" fmla="*/ 489518 h 969560"/>
              <a:gd name="connsiteX8" fmla="*/ 3969983 w 4508453"/>
              <a:gd name="connsiteY8" fmla="*/ 88141 h 969560"/>
              <a:gd name="connsiteX9" fmla="*/ 484780 w 4508453"/>
              <a:gd name="connsiteY9" fmla="*/ 0 h 969560"/>
              <a:gd name="connsiteX10" fmla="*/ 4023673 w 4508453"/>
              <a:gd name="connsiteY10" fmla="*/ 0 h 969560"/>
              <a:gd name="connsiteX11" fmla="*/ 4508453 w 4508453"/>
              <a:gd name="connsiteY11" fmla="*/ 484780 h 969560"/>
              <a:gd name="connsiteX12" fmla="*/ 4508452 w 4508453"/>
              <a:gd name="connsiteY12" fmla="*/ 484780 h 969560"/>
              <a:gd name="connsiteX13" fmla="*/ 4023672 w 4508453"/>
              <a:gd name="connsiteY13" fmla="*/ 969560 h 969560"/>
              <a:gd name="connsiteX14" fmla="*/ 484780 w 4508453"/>
              <a:gd name="connsiteY14" fmla="*/ 969559 h 969560"/>
              <a:gd name="connsiteX15" fmla="*/ 9849 w 4508453"/>
              <a:gd name="connsiteY15" fmla="*/ 582479 h 969560"/>
              <a:gd name="connsiteX16" fmla="*/ 0 w 4508453"/>
              <a:gd name="connsiteY16" fmla="*/ 484780 h 969560"/>
              <a:gd name="connsiteX17" fmla="*/ 9849 w 4508453"/>
              <a:gd name="connsiteY17" fmla="*/ 387080 h 969560"/>
              <a:gd name="connsiteX18" fmla="*/ 484780 w 4508453"/>
              <a:gd name="connsiteY18" fmla="*/ 0 h 9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08453" h="969560">
                <a:moveTo>
                  <a:pt x="0" y="484779"/>
                </a:moveTo>
                <a:lnTo>
                  <a:pt x="0" y="484780"/>
                </a:lnTo>
                <a:lnTo>
                  <a:pt x="0" y="484780"/>
                </a:lnTo>
                <a:close/>
                <a:moveTo>
                  <a:pt x="1260428" y="88141"/>
                </a:moveTo>
                <a:lnTo>
                  <a:pt x="1260428" y="890894"/>
                </a:lnTo>
                <a:lnTo>
                  <a:pt x="3969982" y="890894"/>
                </a:lnTo>
                <a:cubicBezTo>
                  <a:pt x="4213824" y="890894"/>
                  <a:pt x="4411496" y="711192"/>
                  <a:pt x="4411496" y="489518"/>
                </a:cubicBezTo>
                <a:lnTo>
                  <a:pt x="4411497" y="489518"/>
                </a:lnTo>
                <a:cubicBezTo>
                  <a:pt x="4411497" y="267843"/>
                  <a:pt x="4213825" y="88141"/>
                  <a:pt x="3969983" y="88141"/>
                </a:cubicBezTo>
                <a:close/>
                <a:moveTo>
                  <a:pt x="484780" y="0"/>
                </a:moveTo>
                <a:lnTo>
                  <a:pt x="4023673" y="0"/>
                </a:lnTo>
                <a:cubicBezTo>
                  <a:pt x="4291410" y="0"/>
                  <a:pt x="4508453" y="217043"/>
                  <a:pt x="4508453" y="484780"/>
                </a:cubicBezTo>
                <a:lnTo>
                  <a:pt x="4508452" y="484780"/>
                </a:lnTo>
                <a:cubicBezTo>
                  <a:pt x="4508452" y="752517"/>
                  <a:pt x="4291409" y="969560"/>
                  <a:pt x="4023672" y="969560"/>
                </a:cubicBezTo>
                <a:lnTo>
                  <a:pt x="484780" y="969559"/>
                </a:lnTo>
                <a:cubicBezTo>
                  <a:pt x="250510" y="969559"/>
                  <a:pt x="55053" y="803386"/>
                  <a:pt x="9849" y="582479"/>
                </a:cubicBezTo>
                <a:lnTo>
                  <a:pt x="0" y="484780"/>
                </a:lnTo>
                <a:lnTo>
                  <a:pt x="9849" y="387080"/>
                </a:lnTo>
                <a:cubicBezTo>
                  <a:pt x="55053" y="166174"/>
                  <a:pt x="250510" y="0"/>
                  <a:pt x="484780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1368000" tIns="0" rIns="0" bIns="0" rtlCol="0" anchor="ctr" anchorCtr="0">
            <a:noAutofit/>
          </a:bodyPr>
          <a:lstStyle/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Other_1"/>
          <p:cNvSpPr txBox="1"/>
          <p:nvPr>
            <p:custDataLst>
              <p:tags r:id="rId7"/>
            </p:custDataLst>
          </p:nvPr>
        </p:nvSpPr>
        <p:spPr>
          <a:xfrm flipH="1">
            <a:off x="5595556" y="4339473"/>
            <a:ext cx="845887" cy="61555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4000" dirty="0" smtClean="0">
                <a:solidFill>
                  <a:srgbClr val="FFFFFF"/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03</a:t>
            </a:r>
            <a:endParaRPr lang="zh-CN" altLang="en-US" sz="4000" dirty="0">
              <a:solidFill>
                <a:srgbClr val="FFFFFF"/>
              </a:solidFill>
              <a:latin typeface="Arial" panose="020B0604020202020204" pitchFamily="34" charset="0"/>
              <a:cs typeface="Times New Roman" pitchFamily="18" charset="0"/>
              <a:sym typeface="Arial" panose="020B0604020202020204" pitchFamily="34" charset="0"/>
            </a:endParaRPr>
          </a:p>
        </p:txBody>
      </p:sp>
      <p:sp>
        <p:nvSpPr>
          <p:cNvPr id="21" name="MH_SubTitle_2"/>
          <p:cNvSpPr/>
          <p:nvPr>
            <p:custDataLst>
              <p:tags r:id="rId8"/>
            </p:custDataLst>
          </p:nvPr>
        </p:nvSpPr>
        <p:spPr>
          <a:xfrm flipH="1">
            <a:off x="3465638" y="5284431"/>
            <a:ext cx="4011664" cy="741248"/>
          </a:xfrm>
          <a:custGeom>
            <a:avLst/>
            <a:gdLst>
              <a:gd name="connsiteX0" fmla="*/ 0 w 4508453"/>
              <a:gd name="connsiteY0" fmla="*/ 484779 h 969560"/>
              <a:gd name="connsiteX1" fmla="*/ 0 w 4508453"/>
              <a:gd name="connsiteY1" fmla="*/ 484780 h 969560"/>
              <a:gd name="connsiteX2" fmla="*/ 0 w 4508453"/>
              <a:gd name="connsiteY2" fmla="*/ 484780 h 969560"/>
              <a:gd name="connsiteX3" fmla="*/ 3969983 w 4508453"/>
              <a:gd name="connsiteY3" fmla="*/ 88141 h 969560"/>
              <a:gd name="connsiteX4" fmla="*/ 4411497 w 4508453"/>
              <a:gd name="connsiteY4" fmla="*/ 489518 h 969560"/>
              <a:gd name="connsiteX5" fmla="*/ 4411496 w 4508453"/>
              <a:gd name="connsiteY5" fmla="*/ 489518 h 969560"/>
              <a:gd name="connsiteX6" fmla="*/ 3969982 w 4508453"/>
              <a:gd name="connsiteY6" fmla="*/ 890894 h 969560"/>
              <a:gd name="connsiteX7" fmla="*/ 1260428 w 4508453"/>
              <a:gd name="connsiteY7" fmla="*/ 890894 h 969560"/>
              <a:gd name="connsiteX8" fmla="*/ 1260428 w 4508453"/>
              <a:gd name="connsiteY8" fmla="*/ 88141 h 969560"/>
              <a:gd name="connsiteX9" fmla="*/ 4023673 w 4508453"/>
              <a:gd name="connsiteY9" fmla="*/ 0 h 969560"/>
              <a:gd name="connsiteX10" fmla="*/ 484780 w 4508453"/>
              <a:gd name="connsiteY10" fmla="*/ 0 h 969560"/>
              <a:gd name="connsiteX11" fmla="*/ 9849 w 4508453"/>
              <a:gd name="connsiteY11" fmla="*/ 387080 h 969560"/>
              <a:gd name="connsiteX12" fmla="*/ 0 w 4508453"/>
              <a:gd name="connsiteY12" fmla="*/ 484780 h 969560"/>
              <a:gd name="connsiteX13" fmla="*/ 9849 w 4508453"/>
              <a:gd name="connsiteY13" fmla="*/ 582479 h 969560"/>
              <a:gd name="connsiteX14" fmla="*/ 484780 w 4508453"/>
              <a:gd name="connsiteY14" fmla="*/ 969559 h 969560"/>
              <a:gd name="connsiteX15" fmla="*/ 4023672 w 4508453"/>
              <a:gd name="connsiteY15" fmla="*/ 969560 h 969560"/>
              <a:gd name="connsiteX16" fmla="*/ 4508452 w 4508453"/>
              <a:gd name="connsiteY16" fmla="*/ 484780 h 969560"/>
              <a:gd name="connsiteX17" fmla="*/ 4508453 w 4508453"/>
              <a:gd name="connsiteY17" fmla="*/ 484780 h 969560"/>
              <a:gd name="connsiteX18" fmla="*/ 4023673 w 4508453"/>
              <a:gd name="connsiteY18" fmla="*/ 0 h 9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08453" h="969560">
                <a:moveTo>
                  <a:pt x="0" y="484779"/>
                </a:moveTo>
                <a:lnTo>
                  <a:pt x="0" y="484780"/>
                </a:lnTo>
                <a:lnTo>
                  <a:pt x="0" y="484780"/>
                </a:lnTo>
                <a:close/>
                <a:moveTo>
                  <a:pt x="3969983" y="88141"/>
                </a:moveTo>
                <a:cubicBezTo>
                  <a:pt x="4213825" y="88141"/>
                  <a:pt x="4411497" y="267843"/>
                  <a:pt x="4411497" y="489518"/>
                </a:cubicBezTo>
                <a:lnTo>
                  <a:pt x="4411496" y="489518"/>
                </a:lnTo>
                <a:cubicBezTo>
                  <a:pt x="4411496" y="711192"/>
                  <a:pt x="4213824" y="890894"/>
                  <a:pt x="3969982" y="890894"/>
                </a:cubicBezTo>
                <a:lnTo>
                  <a:pt x="1260428" y="890894"/>
                </a:lnTo>
                <a:lnTo>
                  <a:pt x="1260428" y="88141"/>
                </a:lnTo>
                <a:close/>
                <a:moveTo>
                  <a:pt x="4023673" y="0"/>
                </a:moveTo>
                <a:lnTo>
                  <a:pt x="484780" y="0"/>
                </a:lnTo>
                <a:cubicBezTo>
                  <a:pt x="250510" y="0"/>
                  <a:pt x="55053" y="166174"/>
                  <a:pt x="9849" y="387080"/>
                </a:cubicBezTo>
                <a:lnTo>
                  <a:pt x="0" y="484780"/>
                </a:lnTo>
                <a:lnTo>
                  <a:pt x="9849" y="582479"/>
                </a:lnTo>
                <a:cubicBezTo>
                  <a:pt x="55053" y="803386"/>
                  <a:pt x="250510" y="969559"/>
                  <a:pt x="484780" y="969559"/>
                </a:cubicBezTo>
                <a:lnTo>
                  <a:pt x="4023672" y="969560"/>
                </a:lnTo>
                <a:cubicBezTo>
                  <a:pt x="4291409" y="969560"/>
                  <a:pt x="4508452" y="752517"/>
                  <a:pt x="4508452" y="484780"/>
                </a:cubicBezTo>
                <a:lnTo>
                  <a:pt x="4508453" y="484780"/>
                </a:lnTo>
                <a:cubicBezTo>
                  <a:pt x="4508453" y="217043"/>
                  <a:pt x="4291410" y="0"/>
                  <a:pt x="4023673" y="0"/>
                </a:cubicBez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wrap="square" lIns="324000" tIns="0" rIns="0" bIns="0" rtlCol="0" anchor="ctr">
            <a:noAutofit/>
          </a:bodyPr>
          <a:lstStyle/>
          <a:p>
            <a:pPr lvl="0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Other_2"/>
          <p:cNvSpPr txBox="1"/>
          <p:nvPr>
            <p:custDataLst>
              <p:tags r:id="rId9"/>
            </p:custDataLst>
          </p:nvPr>
        </p:nvSpPr>
        <p:spPr>
          <a:xfrm flipH="1">
            <a:off x="6441443" y="5332353"/>
            <a:ext cx="845887" cy="61555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4000" dirty="0" smtClean="0">
                <a:solidFill>
                  <a:srgbClr val="FFFFFF"/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04</a:t>
            </a:r>
            <a:endParaRPr lang="zh-CN" altLang="en-US" sz="4000" dirty="0">
              <a:solidFill>
                <a:srgbClr val="FFFFFF"/>
              </a:solidFill>
              <a:latin typeface="Arial" panose="020B0604020202020204" pitchFamily="34" charset="0"/>
              <a:cs typeface="Times New Roman" pitchFamily="18" charset="0"/>
              <a:sym typeface="Arial" panose="020B0604020202020204" pitchFamily="34" charset="0"/>
            </a:endParaRPr>
          </a:p>
        </p:txBody>
      </p:sp>
      <p:sp>
        <p:nvSpPr>
          <p:cNvPr id="24" name="MH_Others_1"/>
          <p:cNvSpPr txBox="1"/>
          <p:nvPr>
            <p:custDataLst>
              <p:tags r:id="rId10"/>
            </p:custDataLst>
          </p:nvPr>
        </p:nvSpPr>
        <p:spPr>
          <a:xfrm>
            <a:off x="4269135" y="1060917"/>
            <a:ext cx="1679574" cy="67710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  <a:endParaRPr lang="zh-CN" altLang="en-US" sz="44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MH_Others_2"/>
          <p:cNvSpPr txBox="1"/>
          <p:nvPr>
            <p:custDataLst>
              <p:tags r:id="rId11"/>
            </p:custDataLst>
          </p:nvPr>
        </p:nvSpPr>
        <p:spPr>
          <a:xfrm>
            <a:off x="6294152" y="1060918"/>
            <a:ext cx="3170810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2747180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7" grpId="0"/>
      <p:bldP spid="19" grpId="0" animBg="1"/>
      <p:bldP spid="38" grpId="0"/>
      <p:bldP spid="12" grpId="0" animBg="1"/>
      <p:bldP spid="20" grpId="0"/>
      <p:bldP spid="21" grpId="0" animBg="1"/>
      <p:bldP spid="23" grpId="0"/>
      <p:bldP spid="24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 flipH="1">
            <a:off x="5166172" y="4675839"/>
            <a:ext cx="1613003" cy="1227831"/>
            <a:chOff x="4250639" y="3537480"/>
            <a:chExt cx="1529450" cy="1164230"/>
          </a:xfrm>
        </p:grpSpPr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250639" y="3537480"/>
              <a:ext cx="1529450" cy="1164230"/>
            </a:xfrm>
            <a:custGeom>
              <a:avLst/>
              <a:gdLst>
                <a:gd name="T0" fmla="*/ 192 w 813"/>
                <a:gd name="T1" fmla="*/ 556 h 619"/>
                <a:gd name="T2" fmla="*/ 637 w 813"/>
                <a:gd name="T3" fmla="*/ 535 h 619"/>
                <a:gd name="T4" fmla="*/ 637 w 813"/>
                <a:gd name="T5" fmla="*/ 535 h 619"/>
                <a:gd name="T6" fmla="*/ 783 w 813"/>
                <a:gd name="T7" fmla="*/ 348 h 619"/>
                <a:gd name="T8" fmla="*/ 575 w 813"/>
                <a:gd name="T9" fmla="*/ 31 h 619"/>
                <a:gd name="T10" fmla="*/ 258 w 813"/>
                <a:gd name="T11" fmla="*/ 238 h 619"/>
                <a:gd name="T12" fmla="*/ 342 w 813"/>
                <a:gd name="T13" fmla="*/ 494 h 619"/>
                <a:gd name="T14" fmla="*/ 220 w 813"/>
                <a:gd name="T15" fmla="*/ 472 h 619"/>
                <a:gd name="T16" fmla="*/ 241 w 813"/>
                <a:gd name="T17" fmla="*/ 408 h 619"/>
                <a:gd name="T18" fmla="*/ 0 w 813"/>
                <a:gd name="T19" fmla="*/ 379 h 619"/>
                <a:gd name="T20" fmla="*/ 171 w 813"/>
                <a:gd name="T21" fmla="*/ 619 h 619"/>
                <a:gd name="T22" fmla="*/ 192 w 813"/>
                <a:gd name="T23" fmla="*/ 556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3" h="619">
                  <a:moveTo>
                    <a:pt x="192" y="556"/>
                  </a:moveTo>
                  <a:cubicBezTo>
                    <a:pt x="319" y="598"/>
                    <a:pt x="511" y="596"/>
                    <a:pt x="637" y="535"/>
                  </a:cubicBezTo>
                  <a:cubicBezTo>
                    <a:pt x="637" y="535"/>
                    <a:pt x="638" y="536"/>
                    <a:pt x="637" y="535"/>
                  </a:cubicBezTo>
                  <a:cubicBezTo>
                    <a:pt x="710" y="500"/>
                    <a:pt x="765" y="432"/>
                    <a:pt x="783" y="348"/>
                  </a:cubicBezTo>
                  <a:cubicBezTo>
                    <a:pt x="813" y="203"/>
                    <a:pt x="720" y="61"/>
                    <a:pt x="575" y="31"/>
                  </a:cubicBezTo>
                  <a:cubicBezTo>
                    <a:pt x="430" y="0"/>
                    <a:pt x="288" y="93"/>
                    <a:pt x="258" y="238"/>
                  </a:cubicBezTo>
                  <a:cubicBezTo>
                    <a:pt x="237" y="336"/>
                    <a:pt x="273" y="432"/>
                    <a:pt x="342" y="494"/>
                  </a:cubicBezTo>
                  <a:cubicBezTo>
                    <a:pt x="301" y="492"/>
                    <a:pt x="260" y="485"/>
                    <a:pt x="220" y="472"/>
                  </a:cubicBezTo>
                  <a:cubicBezTo>
                    <a:pt x="227" y="451"/>
                    <a:pt x="234" y="429"/>
                    <a:pt x="241" y="408"/>
                  </a:cubicBezTo>
                  <a:cubicBezTo>
                    <a:pt x="170" y="424"/>
                    <a:pt x="85" y="418"/>
                    <a:pt x="0" y="379"/>
                  </a:cubicBezTo>
                  <a:cubicBezTo>
                    <a:pt x="30" y="468"/>
                    <a:pt x="87" y="553"/>
                    <a:pt x="171" y="619"/>
                  </a:cubicBezTo>
                  <a:cubicBezTo>
                    <a:pt x="178" y="598"/>
                    <a:pt x="185" y="577"/>
                    <a:pt x="192" y="5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4946647" y="3804569"/>
              <a:ext cx="551192" cy="551192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Shape 1849"/>
            <p:cNvSpPr/>
            <p:nvPr/>
          </p:nvSpPr>
          <p:spPr>
            <a:xfrm flipH="1">
              <a:off x="5071935" y="3959885"/>
              <a:ext cx="329565" cy="265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596806" y="4323682"/>
            <a:ext cx="1476228" cy="1403910"/>
            <a:chOff x="6254758" y="3535584"/>
            <a:chExt cx="1399760" cy="1331188"/>
          </a:xfrm>
        </p:grpSpPr>
        <p:grpSp>
          <p:nvGrpSpPr>
            <p:cNvPr id="16" name="Group 15"/>
            <p:cNvGrpSpPr/>
            <p:nvPr/>
          </p:nvGrpSpPr>
          <p:grpSpPr>
            <a:xfrm flipH="1">
              <a:off x="6254758" y="3535584"/>
              <a:ext cx="1399760" cy="1331188"/>
              <a:chOff x="3023802" y="3203565"/>
              <a:chExt cx="1399760" cy="1331188"/>
            </a:xfrm>
          </p:grpSpPr>
          <p:sp>
            <p:nvSpPr>
              <p:cNvPr id="17" name="Freeform 20"/>
              <p:cNvSpPr>
                <a:spLocks/>
              </p:cNvSpPr>
              <p:nvPr/>
            </p:nvSpPr>
            <p:spPr bwMode="auto">
              <a:xfrm>
                <a:off x="3023802" y="3203565"/>
                <a:ext cx="1399760" cy="1331188"/>
              </a:xfrm>
              <a:custGeom>
                <a:avLst/>
                <a:gdLst>
                  <a:gd name="T0" fmla="*/ 66 w 745"/>
                  <a:gd name="T1" fmla="*/ 251 h 708"/>
                  <a:gd name="T2" fmla="*/ 284 w 745"/>
                  <a:gd name="T3" fmla="*/ 640 h 708"/>
                  <a:gd name="T4" fmla="*/ 284 w 745"/>
                  <a:gd name="T5" fmla="*/ 640 h 708"/>
                  <a:gd name="T6" fmla="*/ 517 w 745"/>
                  <a:gd name="T7" fmla="*/ 686 h 708"/>
                  <a:gd name="T8" fmla="*/ 707 w 745"/>
                  <a:gd name="T9" fmla="*/ 358 h 708"/>
                  <a:gd name="T10" fmla="*/ 379 w 745"/>
                  <a:gd name="T11" fmla="*/ 167 h 708"/>
                  <a:gd name="T12" fmla="*/ 189 w 745"/>
                  <a:gd name="T13" fmla="*/ 357 h 708"/>
                  <a:gd name="T14" fmla="*/ 154 w 745"/>
                  <a:gd name="T15" fmla="*/ 239 h 708"/>
                  <a:gd name="T16" fmla="*/ 220 w 745"/>
                  <a:gd name="T17" fmla="*/ 229 h 708"/>
                  <a:gd name="T18" fmla="*/ 138 w 745"/>
                  <a:gd name="T19" fmla="*/ 0 h 708"/>
                  <a:gd name="T20" fmla="*/ 0 w 745"/>
                  <a:gd name="T21" fmla="*/ 261 h 708"/>
                  <a:gd name="T22" fmla="*/ 66 w 745"/>
                  <a:gd name="T23" fmla="*/ 251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5" h="708">
                    <a:moveTo>
                      <a:pt x="66" y="251"/>
                    </a:moveTo>
                    <a:cubicBezTo>
                      <a:pt x="85" y="383"/>
                      <a:pt x="172" y="554"/>
                      <a:pt x="284" y="640"/>
                    </a:cubicBezTo>
                    <a:cubicBezTo>
                      <a:pt x="284" y="639"/>
                      <a:pt x="283" y="640"/>
                      <a:pt x="284" y="640"/>
                    </a:cubicBezTo>
                    <a:cubicBezTo>
                      <a:pt x="347" y="689"/>
                      <a:pt x="433" y="708"/>
                      <a:pt x="517" y="686"/>
                    </a:cubicBezTo>
                    <a:cubicBezTo>
                      <a:pt x="660" y="648"/>
                      <a:pt x="745" y="501"/>
                      <a:pt x="707" y="358"/>
                    </a:cubicBezTo>
                    <a:cubicBezTo>
                      <a:pt x="669" y="215"/>
                      <a:pt x="522" y="129"/>
                      <a:pt x="379" y="167"/>
                    </a:cubicBezTo>
                    <a:cubicBezTo>
                      <a:pt x="283" y="193"/>
                      <a:pt x="213" y="268"/>
                      <a:pt x="189" y="357"/>
                    </a:cubicBezTo>
                    <a:cubicBezTo>
                      <a:pt x="171" y="320"/>
                      <a:pt x="160" y="280"/>
                      <a:pt x="154" y="239"/>
                    </a:cubicBezTo>
                    <a:cubicBezTo>
                      <a:pt x="176" y="235"/>
                      <a:pt x="198" y="232"/>
                      <a:pt x="220" y="229"/>
                    </a:cubicBezTo>
                    <a:cubicBezTo>
                      <a:pt x="174" y="172"/>
                      <a:pt x="141" y="94"/>
                      <a:pt x="138" y="0"/>
                    </a:cubicBezTo>
                    <a:cubicBezTo>
                      <a:pt x="72" y="66"/>
                      <a:pt x="22" y="156"/>
                      <a:pt x="0" y="261"/>
                    </a:cubicBezTo>
                    <a:cubicBezTo>
                      <a:pt x="22" y="258"/>
                      <a:pt x="44" y="254"/>
                      <a:pt x="66" y="25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596074" y="3732211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3" name="Shape 2671"/>
            <p:cNvSpPr/>
            <p:nvPr/>
          </p:nvSpPr>
          <p:spPr>
            <a:xfrm>
              <a:off x="6705147" y="4201178"/>
              <a:ext cx="203005" cy="286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574" extrusionOk="0">
                  <a:moveTo>
                    <a:pt x="13864" y="16422"/>
                  </a:moveTo>
                  <a:cubicBezTo>
                    <a:pt x="13295" y="16782"/>
                    <a:pt x="12583" y="17013"/>
                    <a:pt x="11740" y="17115"/>
                  </a:cubicBezTo>
                  <a:lnTo>
                    <a:pt x="11752" y="18333"/>
                  </a:lnTo>
                  <a:lnTo>
                    <a:pt x="9908" y="18336"/>
                  </a:lnTo>
                  <a:lnTo>
                    <a:pt x="9897" y="17119"/>
                  </a:lnTo>
                  <a:cubicBezTo>
                    <a:pt x="9066" y="17021"/>
                    <a:pt x="8316" y="16773"/>
                    <a:pt x="7666" y="16391"/>
                  </a:cubicBezTo>
                  <a:cubicBezTo>
                    <a:pt x="6892" y="15916"/>
                    <a:pt x="6492" y="15369"/>
                    <a:pt x="6466" y="14757"/>
                  </a:cubicBezTo>
                  <a:lnTo>
                    <a:pt x="6503" y="14424"/>
                  </a:lnTo>
                  <a:lnTo>
                    <a:pt x="8292" y="14419"/>
                  </a:lnTo>
                  <a:lnTo>
                    <a:pt x="8298" y="14543"/>
                  </a:lnTo>
                  <a:cubicBezTo>
                    <a:pt x="8309" y="15050"/>
                    <a:pt x="8528" y="15427"/>
                    <a:pt x="8960" y="15694"/>
                  </a:cubicBezTo>
                  <a:cubicBezTo>
                    <a:pt x="9384" y="15964"/>
                    <a:pt x="10003" y="16098"/>
                    <a:pt x="10790" y="16098"/>
                  </a:cubicBezTo>
                  <a:cubicBezTo>
                    <a:pt x="11584" y="16093"/>
                    <a:pt x="12202" y="15951"/>
                    <a:pt x="12633" y="15680"/>
                  </a:cubicBezTo>
                  <a:cubicBezTo>
                    <a:pt x="13064" y="15409"/>
                    <a:pt x="13270" y="15036"/>
                    <a:pt x="13270" y="14552"/>
                  </a:cubicBezTo>
                  <a:cubicBezTo>
                    <a:pt x="13270" y="14153"/>
                    <a:pt x="13070" y="13842"/>
                    <a:pt x="12652" y="13606"/>
                  </a:cubicBezTo>
                  <a:cubicBezTo>
                    <a:pt x="12221" y="13367"/>
                    <a:pt x="11477" y="13158"/>
                    <a:pt x="10433" y="12985"/>
                  </a:cubicBezTo>
                  <a:cubicBezTo>
                    <a:pt x="9278" y="12794"/>
                    <a:pt x="8385" y="12496"/>
                    <a:pt x="7803" y="12110"/>
                  </a:cubicBezTo>
                  <a:cubicBezTo>
                    <a:pt x="7210" y="11710"/>
                    <a:pt x="6897" y="11199"/>
                    <a:pt x="6892" y="10591"/>
                  </a:cubicBezTo>
                  <a:cubicBezTo>
                    <a:pt x="6886" y="9899"/>
                    <a:pt x="7266" y="9321"/>
                    <a:pt x="8023" y="8877"/>
                  </a:cubicBezTo>
                  <a:cubicBezTo>
                    <a:pt x="8534" y="8574"/>
                    <a:pt x="9147" y="8376"/>
                    <a:pt x="9833" y="8282"/>
                  </a:cubicBezTo>
                  <a:lnTo>
                    <a:pt x="9822" y="7225"/>
                  </a:lnTo>
                  <a:lnTo>
                    <a:pt x="11665" y="7216"/>
                  </a:lnTo>
                  <a:lnTo>
                    <a:pt x="11671" y="8242"/>
                  </a:lnTo>
                  <a:cubicBezTo>
                    <a:pt x="12496" y="8322"/>
                    <a:pt x="13183" y="8527"/>
                    <a:pt x="13727" y="8841"/>
                  </a:cubicBezTo>
                  <a:cubicBezTo>
                    <a:pt x="14451" y="9272"/>
                    <a:pt x="14851" y="9867"/>
                    <a:pt x="14907" y="10617"/>
                  </a:cubicBezTo>
                  <a:lnTo>
                    <a:pt x="14914" y="10748"/>
                  </a:lnTo>
                  <a:lnTo>
                    <a:pt x="13114" y="10754"/>
                  </a:lnTo>
                  <a:lnTo>
                    <a:pt x="13089" y="10650"/>
                  </a:lnTo>
                  <a:cubicBezTo>
                    <a:pt x="13002" y="10183"/>
                    <a:pt x="12783" y="9832"/>
                    <a:pt x="12427" y="9610"/>
                  </a:cubicBezTo>
                  <a:cubicBezTo>
                    <a:pt x="12077" y="9392"/>
                    <a:pt x="11565" y="9277"/>
                    <a:pt x="10895" y="9282"/>
                  </a:cubicBezTo>
                  <a:cubicBezTo>
                    <a:pt x="10196" y="9282"/>
                    <a:pt x="9640" y="9401"/>
                    <a:pt x="9259" y="9632"/>
                  </a:cubicBezTo>
                  <a:cubicBezTo>
                    <a:pt x="8878" y="9858"/>
                    <a:pt x="8698" y="10160"/>
                    <a:pt x="8702" y="10572"/>
                  </a:cubicBezTo>
                  <a:cubicBezTo>
                    <a:pt x="8702" y="10924"/>
                    <a:pt x="8878" y="11204"/>
                    <a:pt x="9229" y="11408"/>
                  </a:cubicBezTo>
                  <a:cubicBezTo>
                    <a:pt x="9584" y="11621"/>
                    <a:pt x="10216" y="11808"/>
                    <a:pt x="11115" y="11954"/>
                  </a:cubicBezTo>
                  <a:cubicBezTo>
                    <a:pt x="12421" y="12172"/>
                    <a:pt x="13414" y="12492"/>
                    <a:pt x="14076" y="12914"/>
                  </a:cubicBezTo>
                  <a:cubicBezTo>
                    <a:pt x="14732" y="13335"/>
                    <a:pt x="15076" y="13877"/>
                    <a:pt x="15076" y="14521"/>
                  </a:cubicBezTo>
                  <a:cubicBezTo>
                    <a:pt x="15082" y="15289"/>
                    <a:pt x="14676" y="15929"/>
                    <a:pt x="13864" y="16422"/>
                  </a:cubicBezTo>
                  <a:cubicBezTo>
                    <a:pt x="13864" y="16422"/>
                    <a:pt x="13864" y="16422"/>
                    <a:pt x="13864" y="16422"/>
                  </a:cubicBezTo>
                  <a:close/>
                  <a:moveTo>
                    <a:pt x="13995" y="4271"/>
                  </a:moveTo>
                  <a:lnTo>
                    <a:pt x="13995" y="4298"/>
                  </a:lnTo>
                  <a:lnTo>
                    <a:pt x="7161" y="4325"/>
                  </a:lnTo>
                  <a:lnTo>
                    <a:pt x="7372" y="4045"/>
                  </a:lnTo>
                  <a:lnTo>
                    <a:pt x="7754" y="3756"/>
                  </a:lnTo>
                  <a:lnTo>
                    <a:pt x="13245" y="3739"/>
                  </a:lnTo>
                  <a:lnTo>
                    <a:pt x="14789" y="0"/>
                  </a:lnTo>
                  <a:lnTo>
                    <a:pt x="6535" y="31"/>
                  </a:lnTo>
                  <a:lnTo>
                    <a:pt x="7722" y="3668"/>
                  </a:lnTo>
                  <a:cubicBezTo>
                    <a:pt x="6866" y="2984"/>
                    <a:pt x="4761" y="1540"/>
                    <a:pt x="2855" y="2042"/>
                  </a:cubicBezTo>
                  <a:lnTo>
                    <a:pt x="3061" y="2446"/>
                  </a:lnTo>
                  <a:cubicBezTo>
                    <a:pt x="4687" y="2020"/>
                    <a:pt x="6673" y="3472"/>
                    <a:pt x="7372" y="4045"/>
                  </a:cubicBezTo>
                  <a:cubicBezTo>
                    <a:pt x="6210" y="4348"/>
                    <a:pt x="4699" y="4569"/>
                    <a:pt x="3805" y="4001"/>
                  </a:cubicBezTo>
                  <a:lnTo>
                    <a:pt x="3399" y="4329"/>
                  </a:lnTo>
                  <a:cubicBezTo>
                    <a:pt x="3930" y="4667"/>
                    <a:pt x="4605" y="4783"/>
                    <a:pt x="5310" y="4783"/>
                  </a:cubicBezTo>
                  <a:cubicBezTo>
                    <a:pt x="5729" y="4783"/>
                    <a:pt x="6155" y="4734"/>
                    <a:pt x="6566" y="4667"/>
                  </a:cubicBezTo>
                  <a:cubicBezTo>
                    <a:pt x="2687" y="6563"/>
                    <a:pt x="-26" y="10769"/>
                    <a:pt x="0" y="13957"/>
                  </a:cubicBezTo>
                  <a:cubicBezTo>
                    <a:pt x="32" y="18189"/>
                    <a:pt x="4886" y="21600"/>
                    <a:pt x="10828" y="21573"/>
                  </a:cubicBezTo>
                  <a:cubicBezTo>
                    <a:pt x="16782" y="21556"/>
                    <a:pt x="21574" y="18105"/>
                    <a:pt x="21543" y="13877"/>
                  </a:cubicBezTo>
                  <a:cubicBezTo>
                    <a:pt x="21518" y="10468"/>
                    <a:pt x="18344" y="5897"/>
                    <a:pt x="13995" y="4271"/>
                  </a:cubicBezTo>
                  <a:cubicBezTo>
                    <a:pt x="13995" y="4271"/>
                    <a:pt x="13995" y="4271"/>
                    <a:pt x="13995" y="4271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779428" y="3281361"/>
            <a:ext cx="1183812" cy="1649162"/>
            <a:chOff x="4531519" y="2547255"/>
            <a:chExt cx="1122491" cy="1563736"/>
          </a:xfrm>
        </p:grpSpPr>
        <p:grpSp>
          <p:nvGrpSpPr>
            <p:cNvPr id="25" name="Group 24"/>
            <p:cNvGrpSpPr/>
            <p:nvPr/>
          </p:nvGrpSpPr>
          <p:grpSpPr>
            <a:xfrm flipH="1">
              <a:off x="4531519" y="2547255"/>
              <a:ext cx="1122491" cy="1563736"/>
              <a:chOff x="5024310" y="2215236"/>
              <a:chExt cx="1122491" cy="1563736"/>
            </a:xfrm>
          </p:grpSpPr>
          <p:sp>
            <p:nvSpPr>
              <p:cNvPr id="26" name="Freeform 22"/>
              <p:cNvSpPr>
                <a:spLocks/>
              </p:cNvSpPr>
              <p:nvPr/>
            </p:nvSpPr>
            <p:spPr bwMode="auto">
              <a:xfrm>
                <a:off x="5024310" y="2215236"/>
                <a:ext cx="1122491" cy="1563736"/>
              </a:xfrm>
              <a:custGeom>
                <a:avLst/>
                <a:gdLst>
                  <a:gd name="T0" fmla="*/ 477 w 597"/>
                  <a:gd name="T1" fmla="*/ 690 h 831"/>
                  <a:gd name="T2" fmla="*/ 570 w 597"/>
                  <a:gd name="T3" fmla="*/ 255 h 831"/>
                  <a:gd name="T4" fmla="*/ 570 w 597"/>
                  <a:gd name="T5" fmla="*/ 255 h 831"/>
                  <a:gd name="T6" fmla="*/ 426 w 597"/>
                  <a:gd name="T7" fmla="*/ 66 h 831"/>
                  <a:gd name="T8" fmla="*/ 66 w 597"/>
                  <a:gd name="T9" fmla="*/ 186 h 831"/>
                  <a:gd name="T10" fmla="*/ 186 w 597"/>
                  <a:gd name="T11" fmla="*/ 546 h 831"/>
                  <a:gd name="T12" fmla="*/ 454 w 597"/>
                  <a:gd name="T13" fmla="*/ 529 h 831"/>
                  <a:gd name="T14" fmla="*/ 402 w 597"/>
                  <a:gd name="T15" fmla="*/ 642 h 831"/>
                  <a:gd name="T16" fmla="*/ 346 w 597"/>
                  <a:gd name="T17" fmla="*/ 605 h 831"/>
                  <a:gd name="T18" fmla="*/ 256 w 597"/>
                  <a:gd name="T19" fmla="*/ 831 h 831"/>
                  <a:gd name="T20" fmla="*/ 532 w 597"/>
                  <a:gd name="T21" fmla="*/ 727 h 831"/>
                  <a:gd name="T22" fmla="*/ 477 w 597"/>
                  <a:gd name="T23" fmla="*/ 690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7" h="831">
                    <a:moveTo>
                      <a:pt x="477" y="690"/>
                    </a:moveTo>
                    <a:cubicBezTo>
                      <a:pt x="550" y="578"/>
                      <a:pt x="597" y="392"/>
                      <a:pt x="570" y="255"/>
                    </a:cubicBezTo>
                    <a:cubicBezTo>
                      <a:pt x="569" y="255"/>
                      <a:pt x="571" y="254"/>
                      <a:pt x="570" y="255"/>
                    </a:cubicBezTo>
                    <a:cubicBezTo>
                      <a:pt x="554" y="176"/>
                      <a:pt x="503" y="105"/>
                      <a:pt x="426" y="66"/>
                    </a:cubicBezTo>
                    <a:cubicBezTo>
                      <a:pt x="293" y="0"/>
                      <a:pt x="132" y="54"/>
                      <a:pt x="66" y="186"/>
                    </a:cubicBezTo>
                    <a:cubicBezTo>
                      <a:pt x="0" y="319"/>
                      <a:pt x="54" y="480"/>
                      <a:pt x="186" y="546"/>
                    </a:cubicBezTo>
                    <a:cubicBezTo>
                      <a:pt x="275" y="590"/>
                      <a:pt x="377" y="581"/>
                      <a:pt x="454" y="529"/>
                    </a:cubicBezTo>
                    <a:cubicBezTo>
                      <a:pt x="442" y="569"/>
                      <a:pt x="425" y="607"/>
                      <a:pt x="402" y="642"/>
                    </a:cubicBezTo>
                    <a:cubicBezTo>
                      <a:pt x="383" y="630"/>
                      <a:pt x="365" y="617"/>
                      <a:pt x="346" y="605"/>
                    </a:cubicBezTo>
                    <a:cubicBezTo>
                      <a:pt x="343" y="678"/>
                      <a:pt x="316" y="759"/>
                      <a:pt x="256" y="831"/>
                    </a:cubicBezTo>
                    <a:cubicBezTo>
                      <a:pt x="350" y="825"/>
                      <a:pt x="446" y="791"/>
                      <a:pt x="532" y="727"/>
                    </a:cubicBezTo>
                    <a:cubicBezTo>
                      <a:pt x="514" y="715"/>
                      <a:pt x="495" y="702"/>
                      <a:pt x="477" y="6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5318921" y="2519887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5" name="AutoShape 24"/>
            <p:cNvSpPr>
              <a:spLocks/>
            </p:cNvSpPr>
            <p:nvPr/>
          </p:nvSpPr>
          <p:spPr bwMode="auto">
            <a:xfrm>
              <a:off x="4943243" y="2987043"/>
              <a:ext cx="281119" cy="280917"/>
            </a:xfrm>
            <a:custGeom>
              <a:avLst/>
              <a:gdLst>
                <a:gd name="T0" fmla="*/ 16823 w 19689"/>
                <a:gd name="T1" fmla="*/ 2867 h 19689"/>
                <a:gd name="T2" fmla="*/ 2867 w 19689"/>
                <a:gd name="T3" fmla="*/ 2867 h 19689"/>
                <a:gd name="T4" fmla="*/ 2867 w 19689"/>
                <a:gd name="T5" fmla="*/ 16823 h 19689"/>
                <a:gd name="T6" fmla="*/ 16823 w 19689"/>
                <a:gd name="T7" fmla="*/ 16823 h 19689"/>
                <a:gd name="T8" fmla="*/ 16823 w 19689"/>
                <a:gd name="T9" fmla="*/ 2867 h 19689"/>
                <a:gd name="T10" fmla="*/ 11507 w 19689"/>
                <a:gd name="T11" fmla="*/ 12670 h 19689"/>
                <a:gd name="T12" fmla="*/ 6522 w 19689"/>
                <a:gd name="T13" fmla="*/ 15494 h 19689"/>
                <a:gd name="T14" fmla="*/ 6522 w 19689"/>
                <a:gd name="T15" fmla="*/ 9845 h 19689"/>
                <a:gd name="T16" fmla="*/ 6522 w 19689"/>
                <a:gd name="T17" fmla="*/ 4030 h 19689"/>
                <a:gd name="T18" fmla="*/ 11507 w 19689"/>
                <a:gd name="T19" fmla="*/ 7020 h 19689"/>
                <a:gd name="T20" fmla="*/ 16325 w 19689"/>
                <a:gd name="T21" fmla="*/ 9845 h 19689"/>
                <a:gd name="T22" fmla="*/ 11507 w 19689"/>
                <a:gd name="T23" fmla="*/ 12670 h 19689"/>
                <a:gd name="T24" fmla="*/ 11507 w 19689"/>
                <a:gd name="T25" fmla="*/ 12670 h 19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689" h="19689">
                  <a:moveTo>
                    <a:pt x="16823" y="2867"/>
                  </a:moveTo>
                  <a:cubicBezTo>
                    <a:pt x="12836" y="-955"/>
                    <a:pt x="6688" y="-955"/>
                    <a:pt x="2867" y="2867"/>
                  </a:cubicBezTo>
                  <a:cubicBezTo>
                    <a:pt x="-955" y="6688"/>
                    <a:pt x="-955" y="13002"/>
                    <a:pt x="2867" y="16823"/>
                  </a:cubicBezTo>
                  <a:cubicBezTo>
                    <a:pt x="6688" y="20645"/>
                    <a:pt x="12836" y="20645"/>
                    <a:pt x="16823" y="16823"/>
                  </a:cubicBezTo>
                  <a:cubicBezTo>
                    <a:pt x="20645" y="13002"/>
                    <a:pt x="20645" y="6688"/>
                    <a:pt x="16823" y="2867"/>
                  </a:cubicBezTo>
                  <a:close/>
                  <a:moveTo>
                    <a:pt x="11507" y="12670"/>
                  </a:moveTo>
                  <a:cubicBezTo>
                    <a:pt x="6522" y="15494"/>
                    <a:pt x="6522" y="15494"/>
                    <a:pt x="6522" y="15494"/>
                  </a:cubicBezTo>
                  <a:cubicBezTo>
                    <a:pt x="6522" y="9845"/>
                    <a:pt x="6522" y="9845"/>
                    <a:pt x="6522" y="9845"/>
                  </a:cubicBezTo>
                  <a:cubicBezTo>
                    <a:pt x="6522" y="4030"/>
                    <a:pt x="6522" y="4030"/>
                    <a:pt x="6522" y="4030"/>
                  </a:cubicBezTo>
                  <a:cubicBezTo>
                    <a:pt x="11507" y="7020"/>
                    <a:pt x="11507" y="7020"/>
                    <a:pt x="11507" y="7020"/>
                  </a:cubicBezTo>
                  <a:cubicBezTo>
                    <a:pt x="16325" y="9845"/>
                    <a:pt x="16325" y="9845"/>
                    <a:pt x="16325" y="9845"/>
                  </a:cubicBezTo>
                  <a:lnTo>
                    <a:pt x="11507" y="12670"/>
                  </a:lnTo>
                  <a:close/>
                  <a:moveTo>
                    <a:pt x="11507" y="1267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345393" y="2518880"/>
            <a:ext cx="1608287" cy="1135076"/>
            <a:chOff x="5068168" y="1824270"/>
            <a:chExt cx="1524978" cy="1076279"/>
          </a:xfrm>
        </p:grpSpPr>
        <p:grpSp>
          <p:nvGrpSpPr>
            <p:cNvPr id="29" name="Group 28"/>
            <p:cNvGrpSpPr/>
            <p:nvPr/>
          </p:nvGrpSpPr>
          <p:grpSpPr>
            <a:xfrm flipH="1">
              <a:off x="5068168" y="1824270"/>
              <a:ext cx="1524978" cy="1076279"/>
              <a:chOff x="4085174" y="1492251"/>
              <a:chExt cx="1524978" cy="1076279"/>
            </a:xfrm>
          </p:grpSpPr>
          <p:sp>
            <p:nvSpPr>
              <p:cNvPr id="30" name="Freeform 23"/>
              <p:cNvSpPr>
                <a:spLocks/>
              </p:cNvSpPr>
              <p:nvPr/>
            </p:nvSpPr>
            <p:spPr bwMode="auto">
              <a:xfrm>
                <a:off x="4085174" y="1492251"/>
                <a:ext cx="1524978" cy="1076279"/>
              </a:xfrm>
              <a:custGeom>
                <a:avLst/>
                <a:gdLst>
                  <a:gd name="T0" fmla="*/ 714 w 811"/>
                  <a:gd name="T1" fmla="*/ 209 h 573"/>
                  <a:gd name="T2" fmla="*/ 318 w 811"/>
                  <a:gd name="T3" fmla="*/ 6 h 573"/>
                  <a:gd name="T4" fmla="*/ 318 w 811"/>
                  <a:gd name="T5" fmla="*/ 6 h 573"/>
                  <a:gd name="T6" fmla="*/ 98 w 811"/>
                  <a:gd name="T7" fmla="*/ 97 h 573"/>
                  <a:gd name="T8" fmla="*/ 121 w 811"/>
                  <a:gd name="T9" fmla="*/ 475 h 573"/>
                  <a:gd name="T10" fmla="*/ 500 w 811"/>
                  <a:gd name="T11" fmla="*/ 452 h 573"/>
                  <a:gd name="T12" fmla="*/ 553 w 811"/>
                  <a:gd name="T13" fmla="*/ 189 h 573"/>
                  <a:gd name="T14" fmla="*/ 648 w 811"/>
                  <a:gd name="T15" fmla="*/ 268 h 573"/>
                  <a:gd name="T16" fmla="*/ 598 w 811"/>
                  <a:gd name="T17" fmla="*/ 313 h 573"/>
                  <a:gd name="T18" fmla="*/ 793 w 811"/>
                  <a:gd name="T19" fmla="*/ 458 h 573"/>
                  <a:gd name="T20" fmla="*/ 764 w 811"/>
                  <a:gd name="T21" fmla="*/ 164 h 573"/>
                  <a:gd name="T22" fmla="*/ 714 w 811"/>
                  <a:gd name="T23" fmla="*/ 209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11" h="573">
                    <a:moveTo>
                      <a:pt x="714" y="209"/>
                    </a:moveTo>
                    <a:cubicBezTo>
                      <a:pt x="625" y="109"/>
                      <a:pt x="458" y="16"/>
                      <a:pt x="318" y="6"/>
                    </a:cubicBezTo>
                    <a:cubicBezTo>
                      <a:pt x="317" y="7"/>
                      <a:pt x="318" y="5"/>
                      <a:pt x="318" y="6"/>
                    </a:cubicBezTo>
                    <a:cubicBezTo>
                      <a:pt x="237" y="0"/>
                      <a:pt x="156" y="32"/>
                      <a:pt x="98" y="97"/>
                    </a:cubicBezTo>
                    <a:cubicBezTo>
                      <a:pt x="0" y="207"/>
                      <a:pt x="10" y="377"/>
                      <a:pt x="121" y="475"/>
                    </a:cubicBezTo>
                    <a:cubicBezTo>
                      <a:pt x="232" y="573"/>
                      <a:pt x="401" y="563"/>
                      <a:pt x="500" y="452"/>
                    </a:cubicBezTo>
                    <a:cubicBezTo>
                      <a:pt x="566" y="378"/>
                      <a:pt x="583" y="277"/>
                      <a:pt x="553" y="189"/>
                    </a:cubicBezTo>
                    <a:cubicBezTo>
                      <a:pt x="588" y="211"/>
                      <a:pt x="620" y="237"/>
                      <a:pt x="648" y="268"/>
                    </a:cubicBezTo>
                    <a:cubicBezTo>
                      <a:pt x="631" y="283"/>
                      <a:pt x="615" y="298"/>
                      <a:pt x="598" y="313"/>
                    </a:cubicBezTo>
                    <a:cubicBezTo>
                      <a:pt x="668" y="335"/>
                      <a:pt x="738" y="382"/>
                      <a:pt x="793" y="458"/>
                    </a:cubicBezTo>
                    <a:cubicBezTo>
                      <a:pt x="811" y="367"/>
                      <a:pt x="803" y="264"/>
                      <a:pt x="764" y="164"/>
                    </a:cubicBezTo>
                    <a:cubicBezTo>
                      <a:pt x="747" y="179"/>
                      <a:pt x="731" y="194"/>
                      <a:pt x="714" y="20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4366880" y="1741826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7" name="Shape 819"/>
            <p:cNvSpPr/>
            <p:nvPr/>
          </p:nvSpPr>
          <p:spPr>
            <a:xfrm>
              <a:off x="5903979" y="2201089"/>
              <a:ext cx="263729" cy="296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837343" y="3009383"/>
            <a:ext cx="1241980" cy="1550118"/>
            <a:chOff x="6482835" y="2289366"/>
            <a:chExt cx="1177646" cy="1469822"/>
          </a:xfrm>
        </p:grpSpPr>
        <p:grpSp>
          <p:nvGrpSpPr>
            <p:cNvPr id="36" name="Group 35"/>
            <p:cNvGrpSpPr/>
            <p:nvPr/>
          </p:nvGrpSpPr>
          <p:grpSpPr>
            <a:xfrm flipH="1">
              <a:off x="6482835" y="2289366"/>
              <a:ext cx="1177646" cy="1469822"/>
              <a:chOff x="3017839" y="1957347"/>
              <a:chExt cx="1177646" cy="1469822"/>
            </a:xfrm>
          </p:grpSpPr>
          <p:sp>
            <p:nvSpPr>
              <p:cNvPr id="37" name="Freeform 19"/>
              <p:cNvSpPr>
                <a:spLocks/>
              </p:cNvSpPr>
              <p:nvPr/>
            </p:nvSpPr>
            <p:spPr bwMode="auto">
              <a:xfrm>
                <a:off x="3017839" y="1957347"/>
                <a:ext cx="1177646" cy="1469822"/>
              </a:xfrm>
              <a:custGeom>
                <a:avLst/>
                <a:gdLst>
                  <a:gd name="T0" fmla="*/ 365 w 626"/>
                  <a:gd name="T1" fmla="*/ 64 h 781"/>
                  <a:gd name="T2" fmla="*/ 34 w 626"/>
                  <a:gd name="T3" fmla="*/ 362 h 781"/>
                  <a:gd name="T4" fmla="*/ 34 w 626"/>
                  <a:gd name="T5" fmla="*/ 362 h 781"/>
                  <a:gd name="T6" fmla="*/ 40 w 626"/>
                  <a:gd name="T7" fmla="*/ 599 h 781"/>
                  <a:gd name="T8" fmla="*/ 401 w 626"/>
                  <a:gd name="T9" fmla="*/ 713 h 781"/>
                  <a:gd name="T10" fmla="*/ 515 w 626"/>
                  <a:gd name="T11" fmla="*/ 351 h 781"/>
                  <a:gd name="T12" fmla="*/ 288 w 626"/>
                  <a:gd name="T13" fmla="*/ 207 h 781"/>
                  <a:gd name="T14" fmla="*/ 397 w 626"/>
                  <a:gd name="T15" fmla="*/ 147 h 781"/>
                  <a:gd name="T16" fmla="*/ 421 w 626"/>
                  <a:gd name="T17" fmla="*/ 209 h 781"/>
                  <a:gd name="T18" fmla="*/ 626 w 626"/>
                  <a:gd name="T19" fmla="*/ 79 h 781"/>
                  <a:gd name="T20" fmla="*/ 341 w 626"/>
                  <a:gd name="T21" fmla="*/ 2 h 781"/>
                  <a:gd name="T22" fmla="*/ 365 w 626"/>
                  <a:gd name="T23" fmla="*/ 64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6" h="781">
                    <a:moveTo>
                      <a:pt x="365" y="64"/>
                    </a:moveTo>
                    <a:cubicBezTo>
                      <a:pt x="240" y="112"/>
                      <a:pt x="93" y="235"/>
                      <a:pt x="34" y="362"/>
                    </a:cubicBezTo>
                    <a:cubicBezTo>
                      <a:pt x="34" y="362"/>
                      <a:pt x="33" y="362"/>
                      <a:pt x="34" y="362"/>
                    </a:cubicBezTo>
                    <a:cubicBezTo>
                      <a:pt x="0" y="435"/>
                      <a:pt x="0" y="522"/>
                      <a:pt x="40" y="599"/>
                    </a:cubicBezTo>
                    <a:cubicBezTo>
                      <a:pt x="108" y="730"/>
                      <a:pt x="270" y="781"/>
                      <a:pt x="401" y="713"/>
                    </a:cubicBezTo>
                    <a:cubicBezTo>
                      <a:pt x="533" y="645"/>
                      <a:pt x="584" y="483"/>
                      <a:pt x="515" y="351"/>
                    </a:cubicBezTo>
                    <a:cubicBezTo>
                      <a:pt x="469" y="263"/>
                      <a:pt x="381" y="211"/>
                      <a:pt x="288" y="207"/>
                    </a:cubicBezTo>
                    <a:cubicBezTo>
                      <a:pt x="321" y="182"/>
                      <a:pt x="358" y="162"/>
                      <a:pt x="397" y="147"/>
                    </a:cubicBezTo>
                    <a:cubicBezTo>
                      <a:pt x="405" y="168"/>
                      <a:pt x="413" y="189"/>
                      <a:pt x="421" y="209"/>
                    </a:cubicBezTo>
                    <a:cubicBezTo>
                      <a:pt x="466" y="152"/>
                      <a:pt x="535" y="103"/>
                      <a:pt x="626" y="79"/>
                    </a:cubicBezTo>
                    <a:cubicBezTo>
                      <a:pt x="547" y="30"/>
                      <a:pt x="448" y="0"/>
                      <a:pt x="341" y="2"/>
                    </a:cubicBezTo>
                    <a:cubicBezTo>
                      <a:pt x="349" y="22"/>
                      <a:pt x="357" y="43"/>
                      <a:pt x="365" y="6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3262699" y="2568530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9" name="Shape 617"/>
            <p:cNvSpPr/>
            <p:nvPr/>
          </p:nvSpPr>
          <p:spPr>
            <a:xfrm>
              <a:off x="7049343" y="3024277"/>
              <a:ext cx="181363" cy="298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67" y="10800"/>
                  </a:moveTo>
                  <a:cubicBezTo>
                    <a:pt x="11767" y="12089"/>
                    <a:pt x="13688" y="12918"/>
                    <a:pt x="15722" y="14025"/>
                  </a:cubicBezTo>
                  <a:cubicBezTo>
                    <a:pt x="17208" y="14834"/>
                    <a:pt x="19243" y="15942"/>
                    <a:pt x="19243" y="16656"/>
                  </a:cubicBezTo>
                  <a:lnTo>
                    <a:pt x="19243" y="18090"/>
                  </a:lnTo>
                  <a:cubicBezTo>
                    <a:pt x="17373" y="17569"/>
                    <a:pt x="11777" y="17058"/>
                    <a:pt x="11777" y="15387"/>
                  </a:cubicBezTo>
                  <a:cubicBezTo>
                    <a:pt x="11777" y="14540"/>
                    <a:pt x="9823" y="14540"/>
                    <a:pt x="9823" y="15387"/>
                  </a:cubicBezTo>
                  <a:cubicBezTo>
                    <a:pt x="9823" y="17058"/>
                    <a:pt x="4224" y="17569"/>
                    <a:pt x="2357" y="18090"/>
                  </a:cubicBezTo>
                  <a:lnTo>
                    <a:pt x="2357" y="16656"/>
                  </a:lnTo>
                  <a:cubicBezTo>
                    <a:pt x="2357" y="15942"/>
                    <a:pt x="4392" y="14834"/>
                    <a:pt x="5878" y="14025"/>
                  </a:cubicBezTo>
                  <a:cubicBezTo>
                    <a:pt x="7912" y="12918"/>
                    <a:pt x="9833" y="12089"/>
                    <a:pt x="9833" y="10800"/>
                  </a:cubicBezTo>
                  <a:cubicBezTo>
                    <a:pt x="9833" y="9511"/>
                    <a:pt x="7912" y="8682"/>
                    <a:pt x="5878" y="7575"/>
                  </a:cubicBezTo>
                  <a:cubicBezTo>
                    <a:pt x="4392" y="6766"/>
                    <a:pt x="2357" y="5658"/>
                    <a:pt x="2357" y="4944"/>
                  </a:cubicBezTo>
                  <a:lnTo>
                    <a:pt x="2264" y="3865"/>
                  </a:lnTo>
                  <a:cubicBezTo>
                    <a:pt x="4243" y="4462"/>
                    <a:pt x="7380" y="5030"/>
                    <a:pt x="10799" y="5030"/>
                  </a:cubicBezTo>
                  <a:cubicBezTo>
                    <a:pt x="14220" y="5030"/>
                    <a:pt x="17371" y="4462"/>
                    <a:pt x="19350" y="3865"/>
                  </a:cubicBezTo>
                  <a:lnTo>
                    <a:pt x="19243" y="4944"/>
                  </a:lnTo>
                  <a:cubicBezTo>
                    <a:pt x="19243" y="5658"/>
                    <a:pt x="17208" y="6766"/>
                    <a:pt x="15722" y="7575"/>
                  </a:cubicBezTo>
                  <a:cubicBezTo>
                    <a:pt x="13688" y="8682"/>
                    <a:pt x="11767" y="9511"/>
                    <a:pt x="11767" y="10800"/>
                  </a:cubicBezTo>
                  <a:close/>
                  <a:moveTo>
                    <a:pt x="2970" y="2515"/>
                  </a:moveTo>
                  <a:cubicBezTo>
                    <a:pt x="4313" y="2042"/>
                    <a:pt x="6830" y="1346"/>
                    <a:pt x="10906" y="1346"/>
                  </a:cubicBezTo>
                  <a:cubicBezTo>
                    <a:pt x="14981" y="1346"/>
                    <a:pt x="18632" y="2515"/>
                    <a:pt x="18632" y="2515"/>
                  </a:cubicBezTo>
                  <a:cubicBezTo>
                    <a:pt x="18904" y="2609"/>
                    <a:pt x="19979" y="2930"/>
                    <a:pt x="19243" y="3173"/>
                  </a:cubicBezTo>
                  <a:cubicBezTo>
                    <a:pt x="17626" y="3709"/>
                    <a:pt x="14463" y="4274"/>
                    <a:pt x="10799" y="4274"/>
                  </a:cubicBezTo>
                  <a:cubicBezTo>
                    <a:pt x="7137" y="4274"/>
                    <a:pt x="4080" y="3652"/>
                    <a:pt x="2462" y="3115"/>
                  </a:cubicBezTo>
                  <a:cubicBezTo>
                    <a:pt x="1728" y="2871"/>
                    <a:pt x="2970" y="2515"/>
                    <a:pt x="2970" y="2515"/>
                  </a:cubicBezTo>
                  <a:close/>
                  <a:moveTo>
                    <a:pt x="21600" y="4944"/>
                  </a:moveTo>
                  <a:cubicBezTo>
                    <a:pt x="21600" y="2633"/>
                    <a:pt x="21600" y="2407"/>
                    <a:pt x="21600" y="2407"/>
                  </a:cubicBezTo>
                  <a:cubicBezTo>
                    <a:pt x="21600" y="1555"/>
                    <a:pt x="16765" y="0"/>
                    <a:pt x="10799" y="0"/>
                  </a:cubicBezTo>
                  <a:cubicBezTo>
                    <a:pt x="4835" y="0"/>
                    <a:pt x="0" y="1555"/>
                    <a:pt x="0" y="2407"/>
                  </a:cubicBezTo>
                  <a:cubicBezTo>
                    <a:pt x="0" y="2407"/>
                    <a:pt x="0" y="2633"/>
                    <a:pt x="0" y="4944"/>
                  </a:cubicBezTo>
                  <a:cubicBezTo>
                    <a:pt x="0" y="7255"/>
                    <a:pt x="7476" y="9164"/>
                    <a:pt x="7476" y="10800"/>
                  </a:cubicBezTo>
                  <a:cubicBezTo>
                    <a:pt x="7476" y="12436"/>
                    <a:pt x="0" y="14345"/>
                    <a:pt x="0" y="16656"/>
                  </a:cubicBezTo>
                  <a:cubicBezTo>
                    <a:pt x="0" y="18967"/>
                    <a:pt x="0" y="19193"/>
                    <a:pt x="0" y="19193"/>
                  </a:cubicBezTo>
                  <a:cubicBezTo>
                    <a:pt x="0" y="20045"/>
                    <a:pt x="4835" y="21600"/>
                    <a:pt x="10799" y="21600"/>
                  </a:cubicBezTo>
                  <a:cubicBezTo>
                    <a:pt x="16765" y="21600"/>
                    <a:pt x="21600" y="20045"/>
                    <a:pt x="21600" y="19193"/>
                  </a:cubicBezTo>
                  <a:cubicBezTo>
                    <a:pt x="21600" y="19193"/>
                    <a:pt x="21600" y="18967"/>
                    <a:pt x="21600" y="16656"/>
                  </a:cubicBezTo>
                  <a:cubicBezTo>
                    <a:pt x="21600" y="14345"/>
                    <a:pt x="14122" y="12436"/>
                    <a:pt x="14122" y="10800"/>
                  </a:cubicBezTo>
                  <a:cubicBezTo>
                    <a:pt x="14122" y="9164"/>
                    <a:pt x="21600" y="7255"/>
                    <a:pt x="21600" y="494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 Placeholder 8"/>
          <p:cNvSpPr txBox="1">
            <a:spLocks/>
          </p:cNvSpPr>
          <p:nvPr/>
        </p:nvSpPr>
        <p:spPr>
          <a:xfrm>
            <a:off x="2070909" y="2573548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9"/>
          <p:cNvSpPr txBox="1">
            <a:spLocks/>
          </p:cNvSpPr>
          <p:nvPr/>
        </p:nvSpPr>
        <p:spPr>
          <a:xfrm>
            <a:off x="2070909" y="2869703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8"/>
          <p:cNvSpPr txBox="1">
            <a:spLocks/>
          </p:cNvSpPr>
          <p:nvPr/>
        </p:nvSpPr>
        <p:spPr>
          <a:xfrm>
            <a:off x="2070909" y="3800686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9"/>
          <p:cNvSpPr txBox="1">
            <a:spLocks/>
          </p:cNvSpPr>
          <p:nvPr/>
        </p:nvSpPr>
        <p:spPr>
          <a:xfrm>
            <a:off x="2070909" y="4098428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 Placeholder 8"/>
          <p:cNvSpPr txBox="1">
            <a:spLocks/>
          </p:cNvSpPr>
          <p:nvPr/>
        </p:nvSpPr>
        <p:spPr>
          <a:xfrm>
            <a:off x="2070909" y="4967498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 Placeholder 9"/>
          <p:cNvSpPr txBox="1">
            <a:spLocks/>
          </p:cNvSpPr>
          <p:nvPr/>
        </p:nvSpPr>
        <p:spPr>
          <a:xfrm>
            <a:off x="2070909" y="5265241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8"/>
          <p:cNvSpPr txBox="1">
            <a:spLocks/>
          </p:cNvSpPr>
          <p:nvPr/>
        </p:nvSpPr>
        <p:spPr>
          <a:xfrm>
            <a:off x="8475474" y="2552911"/>
            <a:ext cx="2043112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9"/>
          <p:cNvSpPr txBox="1">
            <a:spLocks/>
          </p:cNvSpPr>
          <p:nvPr/>
        </p:nvSpPr>
        <p:spPr>
          <a:xfrm>
            <a:off x="8475473" y="2850652"/>
            <a:ext cx="23167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 Placeholder 8"/>
          <p:cNvSpPr txBox="1">
            <a:spLocks/>
          </p:cNvSpPr>
          <p:nvPr/>
        </p:nvSpPr>
        <p:spPr>
          <a:xfrm>
            <a:off x="8475474" y="3780048"/>
            <a:ext cx="2043112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Placeholder 9"/>
          <p:cNvSpPr txBox="1">
            <a:spLocks/>
          </p:cNvSpPr>
          <p:nvPr/>
        </p:nvSpPr>
        <p:spPr>
          <a:xfrm>
            <a:off x="8475473" y="4077790"/>
            <a:ext cx="23167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91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33" grpId="0" build="p"/>
      <p:bldP spid="34" grpId="0" build="p"/>
      <p:bldP spid="35" grpId="0" build="p"/>
      <p:bldP spid="39" grpId="0" build="p"/>
      <p:bldP spid="40" grpId="0" build="p"/>
      <p:bldP spid="41" grpId="0" build="p"/>
      <p:bldP spid="42" grpId="0" build="p"/>
      <p:bldP spid="51" grpId="0" build="p"/>
      <p:bldP spid="52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586991" y="2211128"/>
            <a:ext cx="3185359" cy="2408357"/>
            <a:chOff x="580214" y="1561513"/>
            <a:chExt cx="3477939" cy="2629570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112770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80295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247820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315344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382869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1127704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127704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127704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127704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127704" y="3235566"/>
              <a:ext cx="1871003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27705" y="2715063"/>
              <a:ext cx="829990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127705" y="2194561"/>
              <a:ext cx="1519310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127704" y="1674058"/>
              <a:ext cx="2461846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984008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616378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599239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923993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248742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80214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80214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80214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80214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284576" y="2211128"/>
            <a:ext cx="3185359" cy="2408357"/>
            <a:chOff x="8205912" y="1561513"/>
            <a:chExt cx="3477939" cy="2629570"/>
          </a:xfrm>
        </p:grpSpPr>
        <p:cxnSp>
          <p:nvCxnSpPr>
            <p:cNvPr id="29" name="Straight Connector 28"/>
            <p:cNvCxnSpPr/>
            <p:nvPr/>
          </p:nvCxnSpPr>
          <p:spPr>
            <a:xfrm>
              <a:off x="875340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942865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1010389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1077914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1145439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angle 33"/>
            <p:cNvSpPr/>
            <p:nvPr/>
          </p:nvSpPr>
          <p:spPr>
            <a:xfrm>
              <a:off x="8753402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8753402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8753402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8753402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8753402" y="3235566"/>
              <a:ext cx="1615953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8753403" y="2715063"/>
              <a:ext cx="2290320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8753403" y="2194561"/>
              <a:ext cx="1615952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8753402" y="1674058"/>
              <a:ext cx="2025744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609706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242076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1224937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0549691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874440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205912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8205912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205912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205912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898879" y="2211128"/>
            <a:ext cx="3185359" cy="2408357"/>
            <a:chOff x="4397488" y="1561513"/>
            <a:chExt cx="3477939" cy="2629570"/>
          </a:xfrm>
        </p:grpSpPr>
        <p:cxnSp>
          <p:nvCxnSpPr>
            <p:cNvPr id="52" name="Straight Connector 51"/>
            <p:cNvCxnSpPr/>
            <p:nvPr/>
          </p:nvCxnSpPr>
          <p:spPr>
            <a:xfrm>
              <a:off x="494497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562022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29547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697072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764597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ctangle 56"/>
            <p:cNvSpPr/>
            <p:nvPr/>
          </p:nvSpPr>
          <p:spPr>
            <a:xfrm>
              <a:off x="4944978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944978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944978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944978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4944979" y="3235566"/>
              <a:ext cx="1195754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4944978" y="2715063"/>
              <a:ext cx="2180485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4944978" y="2194561"/>
              <a:ext cx="1856929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4944978" y="1674058"/>
              <a:ext cx="1615953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801282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433652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416513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741267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066016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397488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397488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397488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397488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2096671" y="5022448"/>
            <a:ext cx="1663440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408559" y="5022448"/>
            <a:ext cx="1663440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8794256" y="5022448"/>
            <a:ext cx="1663440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096671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5408559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8794256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2806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" y="0"/>
            <a:ext cx="12858749" cy="72326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2838450" y="3029483"/>
            <a:ext cx="7181850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800" b="1" cap="all" dirty="0">
                <a:solidFill>
                  <a:schemeClr val="accent1"/>
                </a:solidFill>
                <a:cs typeface="Arial" panose="020B0604020202020204" pitchFamily="34" charset="0"/>
              </a:rPr>
              <a:t>Thank you</a:t>
            </a:r>
            <a:endParaRPr lang="zh-CN" altLang="en-US" sz="8800" b="1" cap="all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4610100" y="4244369"/>
            <a:ext cx="36385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800" dirty="0">
                <a:solidFill>
                  <a:schemeClr val="accent1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7346482" y="6173399"/>
            <a:ext cx="2082734" cy="28814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/>
        </p:spPr>
        <p:txBody>
          <a:bodyPr wrap="square" lIns="36000" tIns="36000" rIns="36000" bIns="36000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汇报人：包图网</a:t>
            </a:r>
            <a:endParaRPr lang="zh-CN" altLang="en-US" sz="1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9803085" y="6200328"/>
            <a:ext cx="2625120" cy="25736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/>
        </p:spPr>
        <p:txBody>
          <a:bodyPr wrap="square" lIns="36000" tIns="36000" rIns="36000" bIns="36000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Report Person: </a:t>
            </a:r>
            <a:r>
              <a:rPr lang="en-US" altLang="zh-CN" sz="12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Baotuwang</a:t>
            </a:r>
            <a:endParaRPr lang="zh-CN" altLang="en-US" sz="12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1316807" y="674477"/>
            <a:ext cx="3158330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800" b="1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2017</a:t>
            </a:r>
            <a:endParaRPr lang="zh-CN" altLang="en-US" sz="8800" b="1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5602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900"/>
                            </p:stCondLst>
                            <p:childTnLst>
                              <p:par>
                                <p:cTn id="4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9" grpId="0"/>
      <p:bldP spid="9" grpId="1"/>
      <p:bldP spid="10" grpId="0"/>
      <p:bldP spid="10" grpId="1"/>
      <p:bldP spid="11" grpId="0" animBg="1"/>
      <p:bldP spid="8" grpId="0" animBg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82458" y="1955325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01</a:t>
            </a:r>
            <a:endParaRPr lang="zh-CN" altLang="en-US" sz="2098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6515" y="3324162"/>
            <a:ext cx="3466906" cy="5843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79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79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00" y="2748495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8557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2" grpId="0" animBg="1"/>
      <p:bldP spid="8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821" y="1445953"/>
            <a:ext cx="4011895" cy="245025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4821" y="3946416"/>
            <a:ext cx="4011895" cy="18090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809658" y="5909406"/>
            <a:ext cx="11236161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12800" y="5971634"/>
            <a:ext cx="11233150" cy="55399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1691" y="4369404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448819" y="1445953"/>
            <a:ext cx="4011895" cy="245025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48819" y="3946416"/>
            <a:ext cx="4011895" cy="18090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15693" y="4406338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522818" y="1445953"/>
            <a:ext cx="4011895" cy="245025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522818" y="3946416"/>
            <a:ext cx="4011895" cy="18090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89693" y="4406338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6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4357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/>
      <p:bldP spid="15" grpId="0"/>
      <p:bldP spid="17" grpId="0" animBg="1"/>
      <p:bldP spid="18" grpId="0" animBg="1"/>
      <p:bldP spid="19" grpId="0"/>
      <p:bldP spid="20" grpId="0" animBg="1"/>
      <p:bldP spid="21" grpId="0" animBg="1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4" y="1655866"/>
            <a:ext cx="3192188" cy="289082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220818" y="1655866"/>
            <a:ext cx="3194420" cy="2890828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443514" y="1655866"/>
            <a:ext cx="3194421" cy="2890828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666210" y="1655866"/>
            <a:ext cx="3192188" cy="2890828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4" name="组合 7"/>
          <p:cNvGrpSpPr>
            <a:grpSpLocks/>
          </p:cNvGrpSpPr>
          <p:nvPr/>
        </p:nvGrpSpPr>
        <p:grpSpPr bwMode="auto">
          <a:xfrm>
            <a:off x="812800" y="4854991"/>
            <a:ext cx="5281014" cy="1256315"/>
            <a:chOff x="2051561" y="1072121"/>
            <a:chExt cx="3753172" cy="893556"/>
          </a:xfrm>
        </p:grpSpPr>
        <p:sp>
          <p:nvSpPr>
            <p:cNvPr id="15" name="文本框 66"/>
            <p:cNvSpPr txBox="1">
              <a:spLocks noChangeArrowheads="1"/>
            </p:cNvSpPr>
            <p:nvPr/>
          </p:nvSpPr>
          <p:spPr bwMode="auto">
            <a:xfrm>
              <a:off x="2051561" y="1374629"/>
              <a:ext cx="3753172" cy="591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，添加相关标题，添加相关标题，添加相关标题。添加相关标题，添加相关标题，添加相关标题，添加相关标题。添加相关标题，添加相关标题，添加相关标题，添加相关标题。添加相关标题，添加相关标题，添加相关标题，添加相关标题。添加相关标题，添加相关标题，添加相关标题，添加相关标题。添加相关标题，添加相关标题，添加相关标题，添加相关标题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文本框 66"/>
            <p:cNvSpPr txBox="1">
              <a:spLocks noChangeArrowheads="1"/>
            </p:cNvSpPr>
            <p:nvPr/>
          </p:nvSpPr>
          <p:spPr bwMode="auto">
            <a:xfrm>
              <a:off x="4911569" y="1072121"/>
              <a:ext cx="893164" cy="15323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grpSp>
        <p:nvGrpSpPr>
          <p:cNvPr id="18" name="组合 7"/>
          <p:cNvGrpSpPr>
            <a:grpSpLocks/>
          </p:cNvGrpSpPr>
          <p:nvPr/>
        </p:nvGrpSpPr>
        <p:grpSpPr bwMode="auto">
          <a:xfrm>
            <a:off x="6717406" y="4832679"/>
            <a:ext cx="5328543" cy="1278626"/>
            <a:chOff x="3484438" y="1056252"/>
            <a:chExt cx="3786950" cy="909425"/>
          </a:xfrm>
        </p:grpSpPr>
        <p:sp>
          <p:nvSpPr>
            <p:cNvPr id="19" name="文本框 66"/>
            <p:cNvSpPr txBox="1">
              <a:spLocks noChangeArrowheads="1"/>
            </p:cNvSpPr>
            <p:nvPr/>
          </p:nvSpPr>
          <p:spPr bwMode="auto">
            <a:xfrm>
              <a:off x="3484438" y="1374629"/>
              <a:ext cx="3786950" cy="591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9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，添加相关标题，添加相关标题，添加相关标题。添加相关标题，添加相关标题，添加相关标题，添加相关标题。添加相关标题，添加相关标题，添加相关标题，添加相关标题。添加相关标题，添加相关标题，添加相关标题，添加相关标题。添加相关标题，添加相关标题，添加相关标题，添加相关标题。添加相关标题，添加相关标题，添加相关标题，添加相关标题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文本框 66"/>
            <p:cNvSpPr txBox="1">
              <a:spLocks noChangeArrowheads="1"/>
            </p:cNvSpPr>
            <p:nvPr/>
          </p:nvSpPr>
          <p:spPr bwMode="auto">
            <a:xfrm>
              <a:off x="3484439" y="1056252"/>
              <a:ext cx="893164" cy="15323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458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1" grpId="0" animBg="1"/>
      <p:bldP spid="42" grpId="0" animBg="1"/>
      <p:bldP spid="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 rot="4351113">
            <a:off x="5467143" y="2247983"/>
            <a:ext cx="4707118" cy="3246798"/>
            <a:chOff x="940378" y="1114346"/>
            <a:chExt cx="7056438" cy="4867275"/>
          </a:xfrm>
        </p:grpSpPr>
        <p:sp>
          <p:nvSpPr>
            <p:cNvPr id="6" name="Arc 682"/>
            <p:cNvSpPr>
              <a:spLocks/>
            </p:cNvSpPr>
            <p:nvPr/>
          </p:nvSpPr>
          <p:spPr bwMode="auto">
            <a:xfrm rot="18746405">
              <a:off x="3554196" y="1119903"/>
              <a:ext cx="1014413" cy="1003300"/>
            </a:xfrm>
            <a:custGeom>
              <a:avLst/>
              <a:gdLst>
                <a:gd name="T0" fmla="*/ 2147483647 w 21600"/>
                <a:gd name="T1" fmla="*/ 0 h 21356"/>
                <a:gd name="T2" fmla="*/ 2147483647 w 21600"/>
                <a:gd name="T3" fmla="*/ 2147483647 h 21356"/>
                <a:gd name="T4" fmla="*/ 0 w 21600"/>
                <a:gd name="T5" fmla="*/ 2147483647 h 21356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356"/>
                <a:gd name="T11" fmla="*/ 21600 w 21600"/>
                <a:gd name="T12" fmla="*/ 21356 h 213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356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</a:path>
                <a:path w="21600" h="21356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73"/>
            <p:cNvSpPr>
              <a:spLocks noEditPoints="1"/>
            </p:cNvSpPr>
            <p:nvPr/>
          </p:nvSpPr>
          <p:spPr bwMode="auto">
            <a:xfrm rot="21275257">
              <a:off x="4204278" y="1579484"/>
              <a:ext cx="2628900" cy="2630487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675"/>
            <p:cNvSpPr>
              <a:spLocks noEditPoints="1"/>
            </p:cNvSpPr>
            <p:nvPr/>
          </p:nvSpPr>
          <p:spPr bwMode="auto">
            <a:xfrm rot="21275257">
              <a:off x="940378" y="1649334"/>
              <a:ext cx="3429000" cy="3429000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676"/>
            <p:cNvSpPr>
              <a:spLocks noChangeArrowheads="1"/>
            </p:cNvSpPr>
            <p:nvPr/>
          </p:nvSpPr>
          <p:spPr bwMode="auto">
            <a:xfrm rot="21275257">
              <a:off x="1307091" y="2016046"/>
              <a:ext cx="2695575" cy="26939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Oval 677"/>
            <p:cNvSpPr>
              <a:spLocks noChangeArrowheads="1"/>
            </p:cNvSpPr>
            <p:nvPr/>
          </p:nvSpPr>
          <p:spPr bwMode="auto">
            <a:xfrm rot="21275257">
              <a:off x="4617028" y="1993821"/>
              <a:ext cx="1801813" cy="1801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679"/>
            <p:cNvSpPr>
              <a:spLocks noEditPoints="1"/>
            </p:cNvSpPr>
            <p:nvPr/>
          </p:nvSpPr>
          <p:spPr bwMode="auto">
            <a:xfrm rot="21275257">
              <a:off x="5693353" y="3676571"/>
              <a:ext cx="2303463" cy="2305050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Oval 680"/>
            <p:cNvSpPr>
              <a:spLocks noChangeArrowheads="1"/>
            </p:cNvSpPr>
            <p:nvPr/>
          </p:nvSpPr>
          <p:spPr bwMode="auto">
            <a:xfrm rot="21275257">
              <a:off x="6055303" y="4040109"/>
              <a:ext cx="1577975" cy="15779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Arc 681"/>
            <p:cNvSpPr>
              <a:spLocks/>
            </p:cNvSpPr>
            <p:nvPr/>
          </p:nvSpPr>
          <p:spPr bwMode="auto">
            <a:xfrm rot="7501686">
              <a:off x="4141572" y="3609103"/>
              <a:ext cx="1906587" cy="1549400"/>
            </a:xfrm>
            <a:custGeom>
              <a:avLst/>
              <a:gdLst>
                <a:gd name="T0" fmla="*/ 2147483647 w 21600"/>
                <a:gd name="T1" fmla="*/ 0 h 15695"/>
                <a:gd name="T2" fmla="*/ 2147483647 w 21600"/>
                <a:gd name="T3" fmla="*/ 2147483647 h 15695"/>
                <a:gd name="T4" fmla="*/ 0 w 21600"/>
                <a:gd name="T5" fmla="*/ 2147483647 h 1569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5695"/>
                <a:gd name="T11" fmla="*/ 21600 w 21600"/>
                <a:gd name="T12" fmla="*/ 15695 h 156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5695" fill="none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Arc 683"/>
            <p:cNvSpPr>
              <a:spLocks/>
            </p:cNvSpPr>
            <p:nvPr/>
          </p:nvSpPr>
          <p:spPr bwMode="auto">
            <a:xfrm rot="256945">
              <a:off x="7018916" y="2744709"/>
              <a:ext cx="620712" cy="898525"/>
            </a:xfrm>
            <a:custGeom>
              <a:avLst/>
              <a:gdLst>
                <a:gd name="T0" fmla="*/ 2147483647 w 21600"/>
                <a:gd name="T1" fmla="*/ 0 h 31203"/>
                <a:gd name="T2" fmla="*/ 2147483647 w 21600"/>
                <a:gd name="T3" fmla="*/ 2147483647 h 31203"/>
                <a:gd name="T4" fmla="*/ 0 w 21600"/>
                <a:gd name="T5" fmla="*/ 2147483647 h 31203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203"/>
                <a:gd name="T11" fmla="*/ 21600 w 21600"/>
                <a:gd name="T12" fmla="*/ 31203 h 312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203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Content Placeholder 2"/>
          <p:cNvSpPr txBox="1">
            <a:spLocks/>
          </p:cNvSpPr>
          <p:nvPr/>
        </p:nvSpPr>
        <p:spPr>
          <a:xfrm>
            <a:off x="9044131" y="2350980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691733" y="577799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884612" y="412047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281977" y="5411695"/>
            <a:ext cx="436704" cy="436704"/>
            <a:chOff x="5607370" y="3562829"/>
            <a:chExt cx="587140" cy="587140"/>
          </a:xfrm>
          <a:solidFill>
            <a:schemeClr val="bg1"/>
          </a:solidFill>
        </p:grpSpPr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5607370" y="3562829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279899" y="2314089"/>
            <a:ext cx="627243" cy="627243"/>
            <a:chOff x="6665323" y="3562825"/>
            <a:chExt cx="587140" cy="587140"/>
          </a:xfrm>
          <a:solidFill>
            <a:schemeClr val="bg1"/>
          </a:solidFill>
        </p:grpSpPr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228261" y="4171444"/>
            <a:ext cx="436704" cy="436704"/>
            <a:chOff x="7740352" y="3562825"/>
            <a:chExt cx="587140" cy="587140"/>
          </a:xfrm>
          <a:solidFill>
            <a:schemeClr val="bg1"/>
          </a:solidFill>
        </p:grpSpPr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Content Placeholder 2"/>
          <p:cNvSpPr txBox="1">
            <a:spLocks/>
          </p:cNvSpPr>
          <p:nvPr/>
        </p:nvSpPr>
        <p:spPr>
          <a:xfrm>
            <a:off x="2679991" y="217783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2679988" y="3337794"/>
            <a:ext cx="2980511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2679991" y="449775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709422" y="5657712"/>
            <a:ext cx="3014825" cy="370870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35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7" grpId="0"/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4781575" y="4842597"/>
            <a:ext cx="716976" cy="530251"/>
          </a:xfrm>
          <a:custGeom>
            <a:avLst/>
            <a:gdLst>
              <a:gd name="T0" fmla="*/ 283 w 344"/>
              <a:gd name="T1" fmla="*/ 254 h 254"/>
              <a:gd name="T2" fmla="*/ 255 w 344"/>
              <a:gd name="T3" fmla="*/ 246 h 254"/>
              <a:gd name="T4" fmla="*/ 33 w 344"/>
              <a:gd name="T5" fmla="*/ 106 h 254"/>
              <a:gd name="T6" fmla="*/ 16 w 344"/>
              <a:gd name="T7" fmla="*/ 32 h 254"/>
              <a:gd name="T8" fmla="*/ 89 w 344"/>
              <a:gd name="T9" fmla="*/ 16 h 254"/>
              <a:gd name="T10" fmla="*/ 312 w 344"/>
              <a:gd name="T11" fmla="*/ 156 h 254"/>
              <a:gd name="T12" fmla="*/ 328 w 344"/>
              <a:gd name="T13" fmla="*/ 229 h 254"/>
              <a:gd name="T14" fmla="*/ 283 w 344"/>
              <a:gd name="T15" fmla="*/ 25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4" h="254">
                <a:moveTo>
                  <a:pt x="283" y="254"/>
                </a:moveTo>
                <a:cubicBezTo>
                  <a:pt x="274" y="254"/>
                  <a:pt x="264" y="251"/>
                  <a:pt x="255" y="246"/>
                </a:cubicBezTo>
                <a:cubicBezTo>
                  <a:pt x="33" y="106"/>
                  <a:pt x="33" y="106"/>
                  <a:pt x="33" y="106"/>
                </a:cubicBezTo>
                <a:cubicBezTo>
                  <a:pt x="8" y="90"/>
                  <a:pt x="0" y="57"/>
                  <a:pt x="16" y="32"/>
                </a:cubicBezTo>
                <a:cubicBezTo>
                  <a:pt x="31" y="8"/>
                  <a:pt x="64" y="0"/>
                  <a:pt x="89" y="16"/>
                </a:cubicBezTo>
                <a:cubicBezTo>
                  <a:pt x="312" y="156"/>
                  <a:pt x="312" y="156"/>
                  <a:pt x="312" y="156"/>
                </a:cubicBezTo>
                <a:cubicBezTo>
                  <a:pt x="337" y="171"/>
                  <a:pt x="344" y="204"/>
                  <a:pt x="328" y="229"/>
                </a:cubicBezTo>
                <a:cubicBezTo>
                  <a:pt x="318" y="245"/>
                  <a:pt x="301" y="254"/>
                  <a:pt x="283" y="25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018574" y="3718657"/>
            <a:ext cx="780414" cy="342329"/>
          </a:xfrm>
          <a:custGeom>
            <a:avLst/>
            <a:gdLst>
              <a:gd name="T0" fmla="*/ 58 w 374"/>
              <a:gd name="T1" fmla="*/ 164 h 164"/>
              <a:gd name="T2" fmla="*/ 6 w 374"/>
              <a:gd name="T3" fmla="*/ 121 h 164"/>
              <a:gd name="T4" fmla="*/ 48 w 374"/>
              <a:gd name="T5" fmla="*/ 58 h 164"/>
              <a:gd name="T6" fmla="*/ 305 w 374"/>
              <a:gd name="T7" fmla="*/ 6 h 164"/>
              <a:gd name="T8" fmla="*/ 368 w 374"/>
              <a:gd name="T9" fmla="*/ 48 h 164"/>
              <a:gd name="T10" fmla="*/ 326 w 374"/>
              <a:gd name="T11" fmla="*/ 110 h 164"/>
              <a:gd name="T12" fmla="*/ 69 w 374"/>
              <a:gd name="T13" fmla="*/ 163 h 164"/>
              <a:gd name="T14" fmla="*/ 58 w 374"/>
              <a:gd name="T15" fmla="*/ 16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4" h="164">
                <a:moveTo>
                  <a:pt x="58" y="164"/>
                </a:moveTo>
                <a:cubicBezTo>
                  <a:pt x="33" y="164"/>
                  <a:pt x="11" y="146"/>
                  <a:pt x="6" y="121"/>
                </a:cubicBezTo>
                <a:cubicBezTo>
                  <a:pt x="0" y="92"/>
                  <a:pt x="19" y="64"/>
                  <a:pt x="48" y="58"/>
                </a:cubicBezTo>
                <a:cubicBezTo>
                  <a:pt x="305" y="6"/>
                  <a:pt x="305" y="6"/>
                  <a:pt x="305" y="6"/>
                </a:cubicBezTo>
                <a:cubicBezTo>
                  <a:pt x="334" y="0"/>
                  <a:pt x="362" y="19"/>
                  <a:pt x="368" y="48"/>
                </a:cubicBezTo>
                <a:cubicBezTo>
                  <a:pt x="374" y="76"/>
                  <a:pt x="355" y="104"/>
                  <a:pt x="326" y="110"/>
                </a:cubicBezTo>
                <a:cubicBezTo>
                  <a:pt x="69" y="163"/>
                  <a:pt x="69" y="163"/>
                  <a:pt x="69" y="163"/>
                </a:cubicBezTo>
                <a:cubicBezTo>
                  <a:pt x="65" y="163"/>
                  <a:pt x="62" y="164"/>
                  <a:pt x="58" y="16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469171" y="2410385"/>
            <a:ext cx="554190" cy="691840"/>
          </a:xfrm>
          <a:custGeom>
            <a:avLst/>
            <a:gdLst>
              <a:gd name="T0" fmla="*/ 60 w 266"/>
              <a:gd name="T1" fmla="*/ 332 h 332"/>
              <a:gd name="T2" fmla="*/ 31 w 266"/>
              <a:gd name="T3" fmla="*/ 324 h 332"/>
              <a:gd name="T4" fmla="*/ 16 w 266"/>
              <a:gd name="T5" fmla="*/ 250 h 332"/>
              <a:gd name="T6" fmla="*/ 161 w 266"/>
              <a:gd name="T7" fmla="*/ 31 h 332"/>
              <a:gd name="T8" fmla="*/ 235 w 266"/>
              <a:gd name="T9" fmla="*/ 16 h 332"/>
              <a:gd name="T10" fmla="*/ 250 w 266"/>
              <a:gd name="T11" fmla="*/ 90 h 332"/>
              <a:gd name="T12" fmla="*/ 105 w 266"/>
              <a:gd name="T13" fmla="*/ 309 h 332"/>
              <a:gd name="T14" fmla="*/ 60 w 266"/>
              <a:gd name="T15" fmla="*/ 33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6" h="332">
                <a:moveTo>
                  <a:pt x="60" y="332"/>
                </a:moveTo>
                <a:cubicBezTo>
                  <a:pt x="50" y="332"/>
                  <a:pt x="40" y="330"/>
                  <a:pt x="31" y="324"/>
                </a:cubicBezTo>
                <a:cubicBezTo>
                  <a:pt x="6" y="307"/>
                  <a:pt x="0" y="274"/>
                  <a:pt x="16" y="250"/>
                </a:cubicBezTo>
                <a:cubicBezTo>
                  <a:pt x="161" y="31"/>
                  <a:pt x="161" y="31"/>
                  <a:pt x="161" y="31"/>
                </a:cubicBezTo>
                <a:cubicBezTo>
                  <a:pt x="178" y="6"/>
                  <a:pt x="211" y="0"/>
                  <a:pt x="235" y="16"/>
                </a:cubicBezTo>
                <a:cubicBezTo>
                  <a:pt x="260" y="32"/>
                  <a:pt x="266" y="65"/>
                  <a:pt x="250" y="90"/>
                </a:cubicBezTo>
                <a:cubicBezTo>
                  <a:pt x="105" y="309"/>
                  <a:pt x="105" y="309"/>
                  <a:pt x="105" y="309"/>
                </a:cubicBezTo>
                <a:cubicBezTo>
                  <a:pt x="94" y="324"/>
                  <a:pt x="77" y="332"/>
                  <a:pt x="60" y="33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3476894" y="2009406"/>
            <a:ext cx="226225" cy="772036"/>
          </a:xfrm>
          <a:custGeom>
            <a:avLst/>
            <a:gdLst>
              <a:gd name="T0" fmla="*/ 56 w 109"/>
              <a:gd name="T1" fmla="*/ 370 h 370"/>
              <a:gd name="T2" fmla="*/ 2 w 109"/>
              <a:gd name="T3" fmla="*/ 317 h 370"/>
              <a:gd name="T4" fmla="*/ 0 w 109"/>
              <a:gd name="T5" fmla="*/ 54 h 370"/>
              <a:gd name="T6" fmla="*/ 53 w 109"/>
              <a:gd name="T7" fmla="*/ 0 h 370"/>
              <a:gd name="T8" fmla="*/ 106 w 109"/>
              <a:gd name="T9" fmla="*/ 53 h 370"/>
              <a:gd name="T10" fmla="*/ 109 w 109"/>
              <a:gd name="T11" fmla="*/ 316 h 370"/>
              <a:gd name="T12" fmla="*/ 56 w 109"/>
              <a:gd name="T13" fmla="*/ 370 h 370"/>
              <a:gd name="T14" fmla="*/ 56 w 109"/>
              <a:gd name="T15" fmla="*/ 37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9" h="370">
                <a:moveTo>
                  <a:pt x="56" y="370"/>
                </a:moveTo>
                <a:cubicBezTo>
                  <a:pt x="26" y="370"/>
                  <a:pt x="3" y="346"/>
                  <a:pt x="2" y="317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25"/>
                  <a:pt x="23" y="1"/>
                  <a:pt x="53" y="0"/>
                </a:cubicBezTo>
                <a:cubicBezTo>
                  <a:pt x="82" y="0"/>
                  <a:pt x="106" y="24"/>
                  <a:pt x="106" y="53"/>
                </a:cubicBezTo>
                <a:cubicBezTo>
                  <a:pt x="109" y="316"/>
                  <a:pt x="109" y="316"/>
                  <a:pt x="109" y="316"/>
                </a:cubicBezTo>
                <a:cubicBezTo>
                  <a:pt x="109" y="345"/>
                  <a:pt x="86" y="369"/>
                  <a:pt x="56" y="370"/>
                </a:cubicBezTo>
                <a:cubicBezTo>
                  <a:pt x="56" y="370"/>
                  <a:pt x="56" y="370"/>
                  <a:pt x="56" y="3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1631190" y="4839007"/>
            <a:ext cx="716976" cy="529054"/>
          </a:xfrm>
          <a:custGeom>
            <a:avLst/>
            <a:gdLst>
              <a:gd name="T0" fmla="*/ 61 w 344"/>
              <a:gd name="T1" fmla="*/ 254 h 254"/>
              <a:gd name="T2" fmla="*/ 16 w 344"/>
              <a:gd name="T3" fmla="*/ 229 h 254"/>
              <a:gd name="T4" fmla="*/ 32 w 344"/>
              <a:gd name="T5" fmla="*/ 156 h 254"/>
              <a:gd name="T6" fmla="*/ 255 w 344"/>
              <a:gd name="T7" fmla="*/ 16 h 254"/>
              <a:gd name="T8" fmla="*/ 328 w 344"/>
              <a:gd name="T9" fmla="*/ 33 h 254"/>
              <a:gd name="T10" fmla="*/ 311 w 344"/>
              <a:gd name="T11" fmla="*/ 106 h 254"/>
              <a:gd name="T12" fmla="*/ 89 w 344"/>
              <a:gd name="T13" fmla="*/ 246 h 254"/>
              <a:gd name="T14" fmla="*/ 61 w 344"/>
              <a:gd name="T15" fmla="*/ 25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4" h="254">
                <a:moveTo>
                  <a:pt x="61" y="254"/>
                </a:moveTo>
                <a:cubicBezTo>
                  <a:pt x="43" y="254"/>
                  <a:pt x="26" y="245"/>
                  <a:pt x="16" y="229"/>
                </a:cubicBezTo>
                <a:cubicBezTo>
                  <a:pt x="0" y="204"/>
                  <a:pt x="7" y="172"/>
                  <a:pt x="32" y="156"/>
                </a:cubicBezTo>
                <a:cubicBezTo>
                  <a:pt x="255" y="16"/>
                  <a:pt x="255" y="16"/>
                  <a:pt x="255" y="16"/>
                </a:cubicBezTo>
                <a:cubicBezTo>
                  <a:pt x="280" y="0"/>
                  <a:pt x="312" y="8"/>
                  <a:pt x="328" y="33"/>
                </a:cubicBezTo>
                <a:cubicBezTo>
                  <a:pt x="344" y="58"/>
                  <a:pt x="336" y="90"/>
                  <a:pt x="311" y="106"/>
                </a:cubicBezTo>
                <a:cubicBezTo>
                  <a:pt x="89" y="246"/>
                  <a:pt x="89" y="246"/>
                  <a:pt x="89" y="246"/>
                </a:cubicBezTo>
                <a:cubicBezTo>
                  <a:pt x="80" y="252"/>
                  <a:pt x="70" y="254"/>
                  <a:pt x="61" y="25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1330756" y="3717461"/>
            <a:ext cx="780414" cy="339935"/>
          </a:xfrm>
          <a:custGeom>
            <a:avLst/>
            <a:gdLst>
              <a:gd name="T0" fmla="*/ 316 w 374"/>
              <a:gd name="T1" fmla="*/ 163 h 163"/>
              <a:gd name="T2" fmla="*/ 305 w 374"/>
              <a:gd name="T3" fmla="*/ 162 h 163"/>
              <a:gd name="T4" fmla="*/ 48 w 374"/>
              <a:gd name="T5" fmla="*/ 110 h 163"/>
              <a:gd name="T6" fmla="*/ 6 w 374"/>
              <a:gd name="T7" fmla="*/ 47 h 163"/>
              <a:gd name="T8" fmla="*/ 69 w 374"/>
              <a:gd name="T9" fmla="*/ 5 h 163"/>
              <a:gd name="T10" fmla="*/ 326 w 374"/>
              <a:gd name="T11" fmla="*/ 58 h 163"/>
              <a:gd name="T12" fmla="*/ 368 w 374"/>
              <a:gd name="T13" fmla="*/ 120 h 163"/>
              <a:gd name="T14" fmla="*/ 316 w 374"/>
              <a:gd name="T15" fmla="*/ 16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4" h="163">
                <a:moveTo>
                  <a:pt x="316" y="163"/>
                </a:moveTo>
                <a:cubicBezTo>
                  <a:pt x="312" y="163"/>
                  <a:pt x="309" y="163"/>
                  <a:pt x="305" y="162"/>
                </a:cubicBezTo>
                <a:cubicBezTo>
                  <a:pt x="48" y="110"/>
                  <a:pt x="48" y="110"/>
                  <a:pt x="48" y="110"/>
                </a:cubicBezTo>
                <a:cubicBezTo>
                  <a:pt x="19" y="104"/>
                  <a:pt x="0" y="76"/>
                  <a:pt x="6" y="47"/>
                </a:cubicBezTo>
                <a:cubicBezTo>
                  <a:pt x="12" y="18"/>
                  <a:pt x="40" y="0"/>
                  <a:pt x="69" y="5"/>
                </a:cubicBezTo>
                <a:cubicBezTo>
                  <a:pt x="326" y="58"/>
                  <a:pt x="326" y="58"/>
                  <a:pt x="326" y="58"/>
                </a:cubicBezTo>
                <a:cubicBezTo>
                  <a:pt x="355" y="63"/>
                  <a:pt x="374" y="92"/>
                  <a:pt x="368" y="120"/>
                </a:cubicBezTo>
                <a:cubicBezTo>
                  <a:pt x="363" y="146"/>
                  <a:pt x="341" y="163"/>
                  <a:pt x="316" y="1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2106381" y="2405598"/>
            <a:ext cx="555387" cy="694234"/>
          </a:xfrm>
          <a:custGeom>
            <a:avLst/>
            <a:gdLst>
              <a:gd name="T0" fmla="*/ 206 w 266"/>
              <a:gd name="T1" fmla="*/ 333 h 333"/>
              <a:gd name="T2" fmla="*/ 161 w 266"/>
              <a:gd name="T3" fmla="*/ 309 h 333"/>
              <a:gd name="T4" fmla="*/ 16 w 266"/>
              <a:gd name="T5" fmla="*/ 90 h 333"/>
              <a:gd name="T6" fmla="*/ 31 w 266"/>
              <a:gd name="T7" fmla="*/ 16 h 333"/>
              <a:gd name="T8" fmla="*/ 105 w 266"/>
              <a:gd name="T9" fmla="*/ 31 h 333"/>
              <a:gd name="T10" fmla="*/ 250 w 266"/>
              <a:gd name="T11" fmla="*/ 250 h 333"/>
              <a:gd name="T12" fmla="*/ 235 w 266"/>
              <a:gd name="T13" fmla="*/ 324 h 333"/>
              <a:gd name="T14" fmla="*/ 206 w 266"/>
              <a:gd name="T15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6" h="333">
                <a:moveTo>
                  <a:pt x="206" y="333"/>
                </a:moveTo>
                <a:cubicBezTo>
                  <a:pt x="189" y="333"/>
                  <a:pt x="172" y="324"/>
                  <a:pt x="161" y="309"/>
                </a:cubicBezTo>
                <a:cubicBezTo>
                  <a:pt x="16" y="90"/>
                  <a:pt x="16" y="90"/>
                  <a:pt x="16" y="90"/>
                </a:cubicBezTo>
                <a:cubicBezTo>
                  <a:pt x="0" y="66"/>
                  <a:pt x="6" y="33"/>
                  <a:pt x="31" y="16"/>
                </a:cubicBezTo>
                <a:cubicBezTo>
                  <a:pt x="55" y="0"/>
                  <a:pt x="88" y="7"/>
                  <a:pt x="105" y="31"/>
                </a:cubicBezTo>
                <a:cubicBezTo>
                  <a:pt x="250" y="250"/>
                  <a:pt x="250" y="250"/>
                  <a:pt x="250" y="250"/>
                </a:cubicBezTo>
                <a:cubicBezTo>
                  <a:pt x="266" y="275"/>
                  <a:pt x="260" y="308"/>
                  <a:pt x="235" y="324"/>
                </a:cubicBezTo>
                <a:cubicBezTo>
                  <a:pt x="226" y="330"/>
                  <a:pt x="216" y="333"/>
                  <a:pt x="206" y="3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2319440" y="2989712"/>
            <a:ext cx="2513606" cy="3305990"/>
            <a:chOff x="2066468" y="2628718"/>
            <a:chExt cx="2744485" cy="3609651"/>
          </a:xfrm>
        </p:grpSpPr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925100" y="5888120"/>
              <a:ext cx="1059894" cy="350249"/>
            </a:xfrm>
            <a:custGeom>
              <a:avLst/>
              <a:gdLst>
                <a:gd name="T0" fmla="*/ 466 w 466"/>
                <a:gd name="T1" fmla="*/ 0 h 154"/>
                <a:gd name="T2" fmla="*/ 233 w 466"/>
                <a:gd name="T3" fmla="*/ 154 h 154"/>
                <a:gd name="T4" fmla="*/ 0 w 466"/>
                <a:gd name="T5" fmla="*/ 0 h 154"/>
                <a:gd name="T6" fmla="*/ 466 w 466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6" h="154">
                  <a:moveTo>
                    <a:pt x="466" y="0"/>
                  </a:moveTo>
                  <a:cubicBezTo>
                    <a:pt x="466" y="85"/>
                    <a:pt x="362" y="154"/>
                    <a:pt x="233" y="154"/>
                  </a:cubicBezTo>
                  <a:cubicBezTo>
                    <a:pt x="104" y="154"/>
                    <a:pt x="0" y="85"/>
                    <a:pt x="0" y="0"/>
                  </a:cubicBezTo>
                  <a:cubicBezTo>
                    <a:pt x="230" y="0"/>
                    <a:pt x="227" y="0"/>
                    <a:pt x="4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2066468" y="2628718"/>
              <a:ext cx="2744485" cy="3354806"/>
            </a:xfrm>
            <a:custGeom>
              <a:avLst/>
              <a:gdLst>
                <a:gd name="T0" fmla="*/ 603 w 1206"/>
                <a:gd name="T1" fmla="*/ 0 h 1474"/>
                <a:gd name="T2" fmla="*/ 0 w 1206"/>
                <a:gd name="T3" fmla="*/ 603 h 1474"/>
                <a:gd name="T4" fmla="*/ 95 w 1206"/>
                <a:gd name="T5" fmla="*/ 928 h 1474"/>
                <a:gd name="T6" fmla="*/ 308 w 1206"/>
                <a:gd name="T7" fmla="*/ 1129 h 1474"/>
                <a:gd name="T8" fmla="*/ 308 w 1206"/>
                <a:gd name="T9" fmla="*/ 1329 h 1474"/>
                <a:gd name="T10" fmla="*/ 453 w 1206"/>
                <a:gd name="T11" fmla="*/ 1474 h 1474"/>
                <a:gd name="T12" fmla="*/ 769 w 1206"/>
                <a:gd name="T13" fmla="*/ 1474 h 1474"/>
                <a:gd name="T14" fmla="*/ 914 w 1206"/>
                <a:gd name="T15" fmla="*/ 1329 h 1474"/>
                <a:gd name="T16" fmla="*/ 914 w 1206"/>
                <a:gd name="T17" fmla="*/ 1120 h 1474"/>
                <a:gd name="T18" fmla="*/ 1206 w 1206"/>
                <a:gd name="T19" fmla="*/ 603 h 1474"/>
                <a:gd name="T20" fmla="*/ 603 w 1206"/>
                <a:gd name="T21" fmla="*/ 0 h 1474"/>
                <a:gd name="T22" fmla="*/ 827 w 1206"/>
                <a:gd name="T23" fmla="*/ 1032 h 1474"/>
                <a:gd name="T24" fmla="*/ 795 w 1206"/>
                <a:gd name="T25" fmla="*/ 1085 h 1474"/>
                <a:gd name="T26" fmla="*/ 795 w 1206"/>
                <a:gd name="T27" fmla="*/ 1133 h 1474"/>
                <a:gd name="T28" fmla="*/ 427 w 1206"/>
                <a:gd name="T29" fmla="*/ 1133 h 1474"/>
                <a:gd name="T30" fmla="*/ 427 w 1206"/>
                <a:gd name="T31" fmla="*/ 1093 h 1474"/>
                <a:gd name="T32" fmla="*/ 394 w 1206"/>
                <a:gd name="T33" fmla="*/ 1039 h 1474"/>
                <a:gd name="T34" fmla="*/ 119 w 1206"/>
                <a:gd name="T35" fmla="*/ 603 h 1474"/>
                <a:gd name="T36" fmla="*/ 603 w 1206"/>
                <a:gd name="T37" fmla="*/ 119 h 1474"/>
                <a:gd name="T38" fmla="*/ 1087 w 1206"/>
                <a:gd name="T39" fmla="*/ 603 h 1474"/>
                <a:gd name="T40" fmla="*/ 827 w 1206"/>
                <a:gd name="T41" fmla="*/ 1032 h 1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6" h="1474">
                  <a:moveTo>
                    <a:pt x="603" y="0"/>
                  </a:moveTo>
                  <a:cubicBezTo>
                    <a:pt x="271" y="0"/>
                    <a:pt x="0" y="271"/>
                    <a:pt x="0" y="603"/>
                  </a:cubicBezTo>
                  <a:cubicBezTo>
                    <a:pt x="0" y="719"/>
                    <a:pt x="33" y="831"/>
                    <a:pt x="95" y="928"/>
                  </a:cubicBezTo>
                  <a:cubicBezTo>
                    <a:pt x="149" y="1012"/>
                    <a:pt x="222" y="1081"/>
                    <a:pt x="308" y="1129"/>
                  </a:cubicBezTo>
                  <a:cubicBezTo>
                    <a:pt x="308" y="1329"/>
                    <a:pt x="308" y="1329"/>
                    <a:pt x="308" y="1329"/>
                  </a:cubicBezTo>
                  <a:cubicBezTo>
                    <a:pt x="308" y="1409"/>
                    <a:pt x="373" y="1474"/>
                    <a:pt x="453" y="1474"/>
                  </a:cubicBezTo>
                  <a:cubicBezTo>
                    <a:pt x="769" y="1474"/>
                    <a:pt x="769" y="1474"/>
                    <a:pt x="769" y="1474"/>
                  </a:cubicBezTo>
                  <a:cubicBezTo>
                    <a:pt x="849" y="1474"/>
                    <a:pt x="914" y="1409"/>
                    <a:pt x="914" y="1329"/>
                  </a:cubicBezTo>
                  <a:cubicBezTo>
                    <a:pt x="914" y="1120"/>
                    <a:pt x="914" y="1120"/>
                    <a:pt x="914" y="1120"/>
                  </a:cubicBezTo>
                  <a:cubicBezTo>
                    <a:pt x="1095" y="1011"/>
                    <a:pt x="1206" y="816"/>
                    <a:pt x="1206" y="603"/>
                  </a:cubicBezTo>
                  <a:cubicBezTo>
                    <a:pt x="1206" y="271"/>
                    <a:pt x="936" y="0"/>
                    <a:pt x="603" y="0"/>
                  </a:cubicBezTo>
                  <a:close/>
                  <a:moveTo>
                    <a:pt x="827" y="1032"/>
                  </a:moveTo>
                  <a:cubicBezTo>
                    <a:pt x="807" y="1042"/>
                    <a:pt x="795" y="1063"/>
                    <a:pt x="795" y="1085"/>
                  </a:cubicBezTo>
                  <a:cubicBezTo>
                    <a:pt x="795" y="1133"/>
                    <a:pt x="795" y="1133"/>
                    <a:pt x="795" y="1133"/>
                  </a:cubicBezTo>
                  <a:cubicBezTo>
                    <a:pt x="427" y="1133"/>
                    <a:pt x="427" y="1133"/>
                    <a:pt x="427" y="1133"/>
                  </a:cubicBezTo>
                  <a:cubicBezTo>
                    <a:pt x="427" y="1093"/>
                    <a:pt x="427" y="1093"/>
                    <a:pt x="427" y="1093"/>
                  </a:cubicBezTo>
                  <a:cubicBezTo>
                    <a:pt x="427" y="1070"/>
                    <a:pt x="414" y="1049"/>
                    <a:pt x="394" y="1039"/>
                  </a:cubicBezTo>
                  <a:cubicBezTo>
                    <a:pt x="227" y="959"/>
                    <a:pt x="119" y="788"/>
                    <a:pt x="119" y="603"/>
                  </a:cubicBezTo>
                  <a:cubicBezTo>
                    <a:pt x="119" y="336"/>
                    <a:pt x="336" y="119"/>
                    <a:pt x="603" y="119"/>
                  </a:cubicBezTo>
                  <a:cubicBezTo>
                    <a:pt x="870" y="119"/>
                    <a:pt x="1087" y="336"/>
                    <a:pt x="1087" y="603"/>
                  </a:cubicBezTo>
                  <a:cubicBezTo>
                    <a:pt x="1087" y="784"/>
                    <a:pt x="987" y="948"/>
                    <a:pt x="827" y="10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Oval 14"/>
          <p:cNvSpPr>
            <a:spLocks noChangeArrowheads="1"/>
          </p:cNvSpPr>
          <p:nvPr/>
        </p:nvSpPr>
        <p:spPr bwMode="auto">
          <a:xfrm>
            <a:off x="2808995" y="3448146"/>
            <a:ext cx="1607510" cy="1607510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Oval 15"/>
          <p:cNvSpPr>
            <a:spLocks noChangeArrowheads="1"/>
          </p:cNvSpPr>
          <p:nvPr/>
        </p:nvSpPr>
        <p:spPr bwMode="auto">
          <a:xfrm>
            <a:off x="2968190" y="3608538"/>
            <a:ext cx="1287924" cy="128672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3105840" y="3746187"/>
            <a:ext cx="1012624" cy="1012624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Oval 17"/>
          <p:cNvSpPr>
            <a:spLocks noChangeArrowheads="1"/>
          </p:cNvSpPr>
          <p:nvPr/>
        </p:nvSpPr>
        <p:spPr bwMode="auto">
          <a:xfrm>
            <a:off x="3255459" y="3894610"/>
            <a:ext cx="713385" cy="71458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Oval 18"/>
          <p:cNvSpPr>
            <a:spLocks noChangeArrowheads="1"/>
          </p:cNvSpPr>
          <p:nvPr/>
        </p:nvSpPr>
        <p:spPr bwMode="auto">
          <a:xfrm>
            <a:off x="3388322" y="4027471"/>
            <a:ext cx="446464" cy="448859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auto">
          <a:xfrm>
            <a:off x="3528365" y="4169910"/>
            <a:ext cx="166377" cy="16637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3576242" y="3336829"/>
            <a:ext cx="947989" cy="950383"/>
          </a:xfrm>
          <a:custGeom>
            <a:avLst/>
            <a:gdLst>
              <a:gd name="T0" fmla="*/ 543 w 792"/>
              <a:gd name="T1" fmla="*/ 282 h 794"/>
              <a:gd name="T2" fmla="*/ 627 w 792"/>
              <a:gd name="T3" fmla="*/ 282 h 794"/>
              <a:gd name="T4" fmla="*/ 792 w 792"/>
              <a:gd name="T5" fmla="*/ 116 h 794"/>
              <a:gd name="T6" fmla="*/ 677 w 792"/>
              <a:gd name="T7" fmla="*/ 116 h 794"/>
              <a:gd name="T8" fmla="*/ 674 w 792"/>
              <a:gd name="T9" fmla="*/ 0 h 794"/>
              <a:gd name="T10" fmla="*/ 507 w 792"/>
              <a:gd name="T11" fmla="*/ 165 h 794"/>
              <a:gd name="T12" fmla="*/ 512 w 792"/>
              <a:gd name="T13" fmla="*/ 252 h 794"/>
              <a:gd name="T14" fmla="*/ 0 w 792"/>
              <a:gd name="T15" fmla="*/ 754 h 794"/>
              <a:gd name="T16" fmla="*/ 0 w 792"/>
              <a:gd name="T17" fmla="*/ 794 h 794"/>
              <a:gd name="T18" fmla="*/ 43 w 792"/>
              <a:gd name="T19" fmla="*/ 794 h 794"/>
              <a:gd name="T20" fmla="*/ 543 w 792"/>
              <a:gd name="T21" fmla="*/ 282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92" h="794">
                <a:moveTo>
                  <a:pt x="543" y="282"/>
                </a:moveTo>
                <a:lnTo>
                  <a:pt x="627" y="282"/>
                </a:lnTo>
                <a:lnTo>
                  <a:pt x="792" y="116"/>
                </a:lnTo>
                <a:lnTo>
                  <a:pt x="677" y="116"/>
                </a:lnTo>
                <a:lnTo>
                  <a:pt x="674" y="0"/>
                </a:lnTo>
                <a:lnTo>
                  <a:pt x="507" y="165"/>
                </a:lnTo>
                <a:lnTo>
                  <a:pt x="512" y="252"/>
                </a:lnTo>
                <a:lnTo>
                  <a:pt x="0" y="754"/>
                </a:lnTo>
                <a:lnTo>
                  <a:pt x="0" y="794"/>
                </a:lnTo>
                <a:lnTo>
                  <a:pt x="43" y="794"/>
                </a:lnTo>
                <a:lnTo>
                  <a:pt x="543" y="28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3612151" y="3312889"/>
            <a:ext cx="947989" cy="950383"/>
          </a:xfrm>
          <a:custGeom>
            <a:avLst/>
            <a:gdLst>
              <a:gd name="T0" fmla="*/ 543 w 792"/>
              <a:gd name="T1" fmla="*/ 282 h 794"/>
              <a:gd name="T2" fmla="*/ 627 w 792"/>
              <a:gd name="T3" fmla="*/ 282 h 794"/>
              <a:gd name="T4" fmla="*/ 792 w 792"/>
              <a:gd name="T5" fmla="*/ 116 h 794"/>
              <a:gd name="T6" fmla="*/ 677 w 792"/>
              <a:gd name="T7" fmla="*/ 116 h 794"/>
              <a:gd name="T8" fmla="*/ 674 w 792"/>
              <a:gd name="T9" fmla="*/ 0 h 794"/>
              <a:gd name="T10" fmla="*/ 507 w 792"/>
              <a:gd name="T11" fmla="*/ 165 h 794"/>
              <a:gd name="T12" fmla="*/ 512 w 792"/>
              <a:gd name="T13" fmla="*/ 252 h 794"/>
              <a:gd name="T14" fmla="*/ 0 w 792"/>
              <a:gd name="T15" fmla="*/ 754 h 794"/>
              <a:gd name="T16" fmla="*/ 0 w 792"/>
              <a:gd name="T17" fmla="*/ 794 h 794"/>
              <a:gd name="T18" fmla="*/ 43 w 792"/>
              <a:gd name="T19" fmla="*/ 794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2" h="794">
                <a:moveTo>
                  <a:pt x="543" y="282"/>
                </a:moveTo>
                <a:lnTo>
                  <a:pt x="627" y="282"/>
                </a:lnTo>
                <a:lnTo>
                  <a:pt x="792" y="116"/>
                </a:lnTo>
                <a:lnTo>
                  <a:pt x="677" y="116"/>
                </a:lnTo>
                <a:lnTo>
                  <a:pt x="674" y="0"/>
                </a:lnTo>
                <a:lnTo>
                  <a:pt x="507" y="165"/>
                </a:lnTo>
                <a:lnTo>
                  <a:pt x="512" y="252"/>
                </a:lnTo>
                <a:lnTo>
                  <a:pt x="0" y="754"/>
                </a:lnTo>
                <a:lnTo>
                  <a:pt x="0" y="794"/>
                </a:lnTo>
                <a:lnTo>
                  <a:pt x="43" y="79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4" name="Group 4"/>
          <p:cNvGrpSpPr>
            <a:grpSpLocks noChangeAspect="1"/>
          </p:cNvGrpSpPr>
          <p:nvPr/>
        </p:nvGrpSpPr>
        <p:grpSpPr bwMode="auto">
          <a:xfrm flipH="1">
            <a:off x="6607537" y="3280489"/>
            <a:ext cx="1144281" cy="989145"/>
            <a:chOff x="2883" y="375"/>
            <a:chExt cx="1938" cy="1977"/>
          </a:xfrm>
          <a:solidFill>
            <a:schemeClr val="accent1"/>
          </a:solidFill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14"/>
            <p:cNvSpPr>
              <a:spLocks/>
            </p:cNvSpPr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4"/>
          <p:cNvGrpSpPr>
            <a:grpSpLocks noChangeAspect="1"/>
          </p:cNvGrpSpPr>
          <p:nvPr/>
        </p:nvGrpSpPr>
        <p:grpSpPr bwMode="auto">
          <a:xfrm flipH="1">
            <a:off x="9139688" y="3280489"/>
            <a:ext cx="1144281" cy="989145"/>
            <a:chOff x="2883" y="375"/>
            <a:chExt cx="1938" cy="1977"/>
          </a:xfrm>
          <a:solidFill>
            <a:schemeClr val="accent2"/>
          </a:solidFill>
        </p:grpSpPr>
        <p:sp>
          <p:nvSpPr>
            <p:cNvPr id="35" name="Freeform 5"/>
            <p:cNvSpPr>
              <a:spLocks/>
            </p:cNvSpPr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4"/>
            <p:cNvSpPr>
              <a:spLocks/>
            </p:cNvSpPr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"/>
          <p:cNvGrpSpPr>
            <a:grpSpLocks noChangeAspect="1"/>
          </p:cNvGrpSpPr>
          <p:nvPr/>
        </p:nvGrpSpPr>
        <p:grpSpPr bwMode="auto">
          <a:xfrm flipH="1">
            <a:off x="6607537" y="4876369"/>
            <a:ext cx="1144281" cy="989145"/>
            <a:chOff x="2883" y="375"/>
            <a:chExt cx="1938" cy="1977"/>
          </a:xfrm>
          <a:solidFill>
            <a:schemeClr val="accent3"/>
          </a:solidFill>
        </p:grpSpPr>
        <p:sp>
          <p:nvSpPr>
            <p:cNvPr id="45" name="Freeform 5"/>
            <p:cNvSpPr>
              <a:spLocks/>
            </p:cNvSpPr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6"/>
            <p:cNvSpPr>
              <a:spLocks/>
            </p:cNvSpPr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7"/>
            <p:cNvSpPr>
              <a:spLocks/>
            </p:cNvSpPr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8"/>
            <p:cNvSpPr>
              <a:spLocks/>
            </p:cNvSpPr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9"/>
            <p:cNvSpPr>
              <a:spLocks/>
            </p:cNvSpPr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10"/>
            <p:cNvSpPr>
              <a:spLocks/>
            </p:cNvSpPr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11"/>
            <p:cNvSpPr>
              <a:spLocks/>
            </p:cNvSpPr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12"/>
            <p:cNvSpPr>
              <a:spLocks/>
            </p:cNvSpPr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14"/>
            <p:cNvSpPr>
              <a:spLocks/>
            </p:cNvSpPr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4"/>
          <p:cNvGrpSpPr>
            <a:grpSpLocks noChangeAspect="1"/>
          </p:cNvGrpSpPr>
          <p:nvPr/>
        </p:nvGrpSpPr>
        <p:grpSpPr bwMode="auto">
          <a:xfrm flipH="1">
            <a:off x="9183285" y="4876369"/>
            <a:ext cx="1144281" cy="989145"/>
            <a:chOff x="2883" y="375"/>
            <a:chExt cx="1938" cy="1977"/>
          </a:xfrm>
          <a:solidFill>
            <a:schemeClr val="accent4"/>
          </a:solidFill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6"/>
            <p:cNvSpPr>
              <a:spLocks/>
            </p:cNvSpPr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8"/>
            <p:cNvSpPr>
              <a:spLocks/>
            </p:cNvSpPr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10"/>
            <p:cNvSpPr>
              <a:spLocks/>
            </p:cNvSpPr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12"/>
            <p:cNvSpPr>
              <a:spLocks/>
            </p:cNvSpPr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Freeform 14"/>
            <p:cNvSpPr>
              <a:spLocks/>
            </p:cNvSpPr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4" name="Content Placeholder 2"/>
          <p:cNvSpPr txBox="1">
            <a:spLocks/>
          </p:cNvSpPr>
          <p:nvPr/>
        </p:nvSpPr>
        <p:spPr>
          <a:xfrm>
            <a:off x="6572145" y="2243255"/>
            <a:ext cx="4884557" cy="8032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sz="800" i="1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9" name="Content Placeholder 2"/>
          <p:cNvSpPr txBox="1">
            <a:spLocks/>
          </p:cNvSpPr>
          <p:nvPr/>
        </p:nvSpPr>
        <p:spPr>
          <a:xfrm>
            <a:off x="7076634" y="4199173"/>
            <a:ext cx="1776568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0" name="TextBox 78"/>
          <p:cNvSpPr txBox="1"/>
          <p:nvPr/>
        </p:nvSpPr>
        <p:spPr>
          <a:xfrm>
            <a:off x="7076633" y="3919261"/>
            <a:ext cx="1422893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Content Placeholder 2"/>
          <p:cNvSpPr txBox="1">
            <a:spLocks/>
          </p:cNvSpPr>
          <p:nvPr/>
        </p:nvSpPr>
        <p:spPr>
          <a:xfrm>
            <a:off x="9680134" y="4199173"/>
            <a:ext cx="1776568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2" name="TextBox 78"/>
          <p:cNvSpPr txBox="1"/>
          <p:nvPr/>
        </p:nvSpPr>
        <p:spPr>
          <a:xfrm>
            <a:off x="9680133" y="3919261"/>
            <a:ext cx="1422893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Content Placeholder 2"/>
          <p:cNvSpPr txBox="1">
            <a:spLocks/>
          </p:cNvSpPr>
          <p:nvPr/>
        </p:nvSpPr>
        <p:spPr>
          <a:xfrm>
            <a:off x="7076634" y="5862873"/>
            <a:ext cx="1776568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4" name="TextBox 78"/>
          <p:cNvSpPr txBox="1"/>
          <p:nvPr/>
        </p:nvSpPr>
        <p:spPr>
          <a:xfrm>
            <a:off x="7076633" y="5582961"/>
            <a:ext cx="1422893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Content Placeholder 2"/>
          <p:cNvSpPr txBox="1">
            <a:spLocks/>
          </p:cNvSpPr>
          <p:nvPr/>
        </p:nvSpPr>
        <p:spPr>
          <a:xfrm>
            <a:off x="9680134" y="5862873"/>
            <a:ext cx="1776568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6" name="TextBox 78"/>
          <p:cNvSpPr txBox="1"/>
          <p:nvPr/>
        </p:nvSpPr>
        <p:spPr>
          <a:xfrm>
            <a:off x="9680133" y="5582961"/>
            <a:ext cx="1422893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028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75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25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1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175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2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325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4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475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625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 animBg="1"/>
      <p:bldP spid="18" grpId="0" animBg="1"/>
      <p:bldP spid="20" grpId="0" animBg="1"/>
      <p:bldP spid="22" grpId="0" animBg="1"/>
      <p:bldP spid="64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05300" y="2748495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82458" y="1955325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02</a:t>
            </a:r>
            <a:endParaRPr lang="zh-CN" altLang="en-US" sz="20987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3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6515" y="3324162"/>
            <a:ext cx="3466906" cy="5843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797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797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16578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0" grpId="0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-1803" y="4451555"/>
            <a:ext cx="2684136" cy="20860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2682330" y="2363798"/>
            <a:ext cx="2549137" cy="20860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spect="1"/>
          </p:cNvSpPr>
          <p:nvPr/>
        </p:nvSpPr>
        <p:spPr>
          <a:xfrm>
            <a:off x="5226862" y="4451555"/>
            <a:ext cx="2565749" cy="208608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7792470" y="2363798"/>
            <a:ext cx="2528499" cy="20860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10310228" y="4451555"/>
            <a:ext cx="2556541" cy="20860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5603" y="2363798"/>
            <a:ext cx="2669324" cy="208608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Rectangle 15"/>
          <p:cNvSpPr>
            <a:spLocks noChangeAspect="1"/>
          </p:cNvSpPr>
          <p:nvPr/>
        </p:nvSpPr>
        <p:spPr>
          <a:xfrm>
            <a:off x="7799863" y="4451555"/>
            <a:ext cx="2513712" cy="20860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>
            <a:spLocks noChangeAspect="1"/>
          </p:cNvSpPr>
          <p:nvPr/>
        </p:nvSpPr>
        <p:spPr>
          <a:xfrm>
            <a:off x="5226862" y="2363798"/>
            <a:ext cx="2565748" cy="208608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>
            <a:spLocks noChangeAspect="1"/>
          </p:cNvSpPr>
          <p:nvPr/>
        </p:nvSpPr>
        <p:spPr>
          <a:xfrm>
            <a:off x="10310228" y="2363798"/>
            <a:ext cx="2556541" cy="208608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>
            <a:spLocks noChangeAspect="1"/>
          </p:cNvSpPr>
          <p:nvPr/>
        </p:nvSpPr>
        <p:spPr>
          <a:xfrm>
            <a:off x="2684634" y="4451555"/>
            <a:ext cx="2544528" cy="208608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itle 13"/>
          <p:cNvSpPr txBox="1">
            <a:spLocks/>
          </p:cNvSpPr>
          <p:nvPr/>
        </p:nvSpPr>
        <p:spPr bwMode="auto">
          <a:xfrm>
            <a:off x="5687545" y="5197283"/>
            <a:ext cx="164438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1" name="Title 13"/>
          <p:cNvSpPr txBox="1">
            <a:spLocks/>
          </p:cNvSpPr>
          <p:nvPr/>
        </p:nvSpPr>
        <p:spPr bwMode="auto">
          <a:xfrm>
            <a:off x="3069989" y="3109027"/>
            <a:ext cx="177381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2" name="Title 13"/>
          <p:cNvSpPr txBox="1">
            <a:spLocks/>
          </p:cNvSpPr>
          <p:nvPr/>
        </p:nvSpPr>
        <p:spPr bwMode="auto">
          <a:xfrm>
            <a:off x="10759452" y="5197283"/>
            <a:ext cx="165809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3" name="Title 13"/>
          <p:cNvSpPr txBox="1">
            <a:spLocks/>
          </p:cNvSpPr>
          <p:nvPr/>
        </p:nvSpPr>
        <p:spPr bwMode="auto">
          <a:xfrm>
            <a:off x="510179" y="5197283"/>
            <a:ext cx="166017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itle 13"/>
          <p:cNvSpPr txBox="1">
            <a:spLocks/>
          </p:cNvSpPr>
          <p:nvPr/>
        </p:nvSpPr>
        <p:spPr bwMode="auto">
          <a:xfrm>
            <a:off x="8209380" y="3109027"/>
            <a:ext cx="169467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8" name="AutoShape 11"/>
          <p:cNvSpPr>
            <a:spLocks/>
          </p:cNvSpPr>
          <p:nvPr/>
        </p:nvSpPr>
        <p:spPr bwMode="auto">
          <a:xfrm>
            <a:off x="811891" y="1746125"/>
            <a:ext cx="11234966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AutoShape 17"/>
          <p:cNvSpPr>
            <a:spLocks/>
          </p:cNvSpPr>
          <p:nvPr/>
        </p:nvSpPr>
        <p:spPr bwMode="auto">
          <a:xfrm>
            <a:off x="5570579" y="1394472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1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922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6" grpId="0" animBg="1"/>
      <p:bldP spid="20" grpId="0" animBg="1"/>
      <p:bldP spid="25" grpId="0" animBg="1"/>
      <p:bldP spid="28" grpId="0" animBg="1"/>
      <p:bldP spid="30" grpId="0"/>
      <p:bldP spid="31" grpId="0"/>
      <p:bldP spid="32" grpId="0"/>
      <p:bldP spid="33" grpId="0"/>
      <p:bldP spid="34" grpId="0"/>
      <p:bldP spid="18" grpId="0"/>
      <p:bldP spid="19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PRESENTATION_TITLE" val="bt37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Other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BingLLB#"/>
  <p:tag name="MH_LAYOUT" val="SubTitle"/>
  <p:tag name="MH" val="20161022203851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SubTitle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Office Theme">
  <a:themeElements>
    <a:clrScheme name="自定义 25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9377C"/>
      </a:accent1>
      <a:accent2>
        <a:srgbClr val="B8306F"/>
      </a:accent2>
      <a:accent3>
        <a:srgbClr val="59377C"/>
      </a:accent3>
      <a:accent4>
        <a:srgbClr val="B8306F"/>
      </a:accent4>
      <a:accent5>
        <a:srgbClr val="59377C"/>
      </a:accent5>
      <a:accent6>
        <a:srgbClr val="B8306F"/>
      </a:accent6>
      <a:hlink>
        <a:srgbClr val="59377C"/>
      </a:hlink>
      <a:folHlink>
        <a:srgbClr val="B8306F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2885</Words>
  <Application>Microsoft Office PowerPoint</Application>
  <PresentationFormat>自定义</PresentationFormat>
  <Paragraphs>275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FontAwesome</vt:lpstr>
      <vt:lpstr>Gill Sans</vt:lpstr>
      <vt:lpstr>Lato Regular</vt:lpstr>
      <vt:lpstr>League Gothic Regular</vt:lpstr>
      <vt:lpstr>맑은 고딕</vt:lpstr>
      <vt:lpstr>Open Sans</vt:lpstr>
      <vt:lpstr>Open Sans Light</vt:lpstr>
      <vt:lpstr>宋体</vt:lpstr>
      <vt:lpstr>微软雅黑</vt:lpstr>
      <vt:lpstr>Arial</vt:lpstr>
      <vt:lpstr>Calibri</vt:lpstr>
      <vt:lpstr>Calibri Light</vt:lpstr>
      <vt:lpstr>Times New Roman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bt376</dc:title>
  <dc:creator/>
  <cp:lastModifiedBy/>
  <cp:revision>1</cp:revision>
  <dcterms:created xsi:type="dcterms:W3CDTF">2016-12-20T16:58:32Z</dcterms:created>
  <dcterms:modified xsi:type="dcterms:W3CDTF">2017-05-30T08:36:30Z</dcterms:modified>
</cp:coreProperties>
</file>