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780" r:id="rId2"/>
    <p:sldId id="649" r:id="rId3"/>
    <p:sldId id="744" r:id="rId4"/>
    <p:sldId id="745" r:id="rId5"/>
    <p:sldId id="747" r:id="rId6"/>
    <p:sldId id="748" r:id="rId7"/>
    <p:sldId id="749" r:id="rId8"/>
    <p:sldId id="746" r:id="rId9"/>
    <p:sldId id="751" r:id="rId10"/>
    <p:sldId id="752" r:id="rId11"/>
    <p:sldId id="753" r:id="rId12"/>
    <p:sldId id="754" r:id="rId13"/>
    <p:sldId id="755" r:id="rId14"/>
    <p:sldId id="750" r:id="rId15"/>
    <p:sldId id="756" r:id="rId16"/>
    <p:sldId id="757" r:id="rId17"/>
    <p:sldId id="758" r:id="rId18"/>
    <p:sldId id="759" r:id="rId19"/>
    <p:sldId id="741" r:id="rId20"/>
    <p:sldId id="761" r:id="rId21"/>
    <p:sldId id="763" r:id="rId22"/>
    <p:sldId id="762" r:id="rId23"/>
    <p:sldId id="764" r:id="rId24"/>
    <p:sldId id="766" r:id="rId25"/>
    <p:sldId id="768" r:id="rId26"/>
    <p:sldId id="767" r:id="rId27"/>
    <p:sldId id="765" r:id="rId28"/>
    <p:sldId id="769" r:id="rId29"/>
    <p:sldId id="771" r:id="rId30"/>
    <p:sldId id="772" r:id="rId31"/>
    <p:sldId id="770" r:id="rId32"/>
    <p:sldId id="774" r:id="rId33"/>
    <p:sldId id="773" r:id="rId34"/>
    <p:sldId id="775" r:id="rId35"/>
    <p:sldId id="777" r:id="rId36"/>
    <p:sldId id="778" r:id="rId37"/>
    <p:sldId id="682" r:id="rId38"/>
    <p:sldId id="709" r:id="rId39"/>
    <p:sldId id="712" r:id="rId40"/>
    <p:sldId id="726" r:id="rId41"/>
    <p:sldId id="739" r:id="rId42"/>
    <p:sldId id="512"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24B"/>
    <a:srgbClr val="080808"/>
    <a:srgbClr val="F1F3F2"/>
    <a:srgbClr val="B2B2B2"/>
    <a:srgbClr val="ACC34B"/>
    <a:srgbClr val="FFFFFF"/>
    <a:srgbClr val="D9D9D9"/>
    <a:srgbClr val="025DAE"/>
    <a:srgbClr val="969696"/>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05" autoAdjust="0"/>
    <p:restoredTop sz="91462" autoAdjust="0"/>
  </p:normalViewPr>
  <p:slideViewPr>
    <p:cSldViewPr>
      <p:cViewPr>
        <p:scale>
          <a:sx n="125" d="100"/>
          <a:sy n="125" d="100"/>
        </p:scale>
        <p:origin x="-1272" y="-240"/>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2015/11/16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19</a:t>
            </a:fld>
            <a:endParaRPr lang="zh-CN" altLang="en-US"/>
          </a:p>
        </p:txBody>
      </p:sp>
    </p:spTree>
    <p:extLst>
      <p:ext uri="{BB962C8B-B14F-4D97-AF65-F5344CB8AC3E}">
        <p14:creationId xmlns:p14="http://schemas.microsoft.com/office/powerpoint/2010/main" val="3427043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145890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3465405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3744785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extLst>
      <p:ext uri="{BB962C8B-B14F-4D97-AF65-F5344CB8AC3E}">
        <p14:creationId xmlns:p14="http://schemas.microsoft.com/office/powerpoint/2010/main" val="1372120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24</a:t>
            </a:fld>
            <a:endParaRPr lang="zh-CN" altLang="en-US"/>
          </a:p>
        </p:txBody>
      </p:sp>
    </p:spTree>
    <p:extLst>
      <p:ext uri="{BB962C8B-B14F-4D97-AF65-F5344CB8AC3E}">
        <p14:creationId xmlns:p14="http://schemas.microsoft.com/office/powerpoint/2010/main" val="3935042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25</a:t>
            </a:fld>
            <a:endParaRPr lang="zh-CN" altLang="en-US"/>
          </a:p>
        </p:txBody>
      </p:sp>
    </p:spTree>
    <p:extLst>
      <p:ext uri="{BB962C8B-B14F-4D97-AF65-F5344CB8AC3E}">
        <p14:creationId xmlns:p14="http://schemas.microsoft.com/office/powerpoint/2010/main" val="3431032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26</a:t>
            </a:fld>
            <a:endParaRPr lang="zh-CN" altLang="en-US"/>
          </a:p>
        </p:txBody>
      </p:sp>
    </p:spTree>
    <p:extLst>
      <p:ext uri="{BB962C8B-B14F-4D97-AF65-F5344CB8AC3E}">
        <p14:creationId xmlns:p14="http://schemas.microsoft.com/office/powerpoint/2010/main" val="3097474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27</a:t>
            </a:fld>
            <a:endParaRPr lang="zh-CN" altLang="en-US"/>
          </a:p>
        </p:txBody>
      </p:sp>
    </p:spTree>
    <p:extLst>
      <p:ext uri="{BB962C8B-B14F-4D97-AF65-F5344CB8AC3E}">
        <p14:creationId xmlns:p14="http://schemas.microsoft.com/office/powerpoint/2010/main" val="444573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extLst>
      <p:ext uri="{BB962C8B-B14F-4D97-AF65-F5344CB8AC3E}">
        <p14:creationId xmlns:p14="http://schemas.microsoft.com/office/powerpoint/2010/main" val="18047270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29</a:t>
            </a:fld>
            <a:endParaRPr lang="zh-CN" altLang="en-US"/>
          </a:p>
        </p:txBody>
      </p:sp>
    </p:spTree>
    <p:extLst>
      <p:ext uri="{BB962C8B-B14F-4D97-AF65-F5344CB8AC3E}">
        <p14:creationId xmlns:p14="http://schemas.microsoft.com/office/powerpoint/2010/main" val="4210982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30</a:t>
            </a:fld>
            <a:endParaRPr lang="zh-CN" altLang="en-US"/>
          </a:p>
        </p:txBody>
      </p:sp>
    </p:spTree>
    <p:extLst>
      <p:ext uri="{BB962C8B-B14F-4D97-AF65-F5344CB8AC3E}">
        <p14:creationId xmlns:p14="http://schemas.microsoft.com/office/powerpoint/2010/main" val="20761523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31</a:t>
            </a:fld>
            <a:endParaRPr lang="zh-CN" altLang="en-US"/>
          </a:p>
        </p:txBody>
      </p:sp>
    </p:spTree>
    <p:extLst>
      <p:ext uri="{BB962C8B-B14F-4D97-AF65-F5344CB8AC3E}">
        <p14:creationId xmlns:p14="http://schemas.microsoft.com/office/powerpoint/2010/main" val="4088912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32</a:t>
            </a:fld>
            <a:endParaRPr lang="zh-CN" altLang="en-US"/>
          </a:p>
        </p:txBody>
      </p:sp>
    </p:spTree>
    <p:extLst>
      <p:ext uri="{BB962C8B-B14F-4D97-AF65-F5344CB8AC3E}">
        <p14:creationId xmlns:p14="http://schemas.microsoft.com/office/powerpoint/2010/main" val="6703279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33</a:t>
            </a:fld>
            <a:endParaRPr lang="zh-CN" altLang="en-US"/>
          </a:p>
        </p:txBody>
      </p:sp>
    </p:spTree>
    <p:extLst>
      <p:ext uri="{BB962C8B-B14F-4D97-AF65-F5344CB8AC3E}">
        <p14:creationId xmlns:p14="http://schemas.microsoft.com/office/powerpoint/2010/main" val="14589788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34</a:t>
            </a:fld>
            <a:endParaRPr lang="zh-CN" altLang="en-US"/>
          </a:p>
        </p:txBody>
      </p:sp>
    </p:spTree>
    <p:extLst>
      <p:ext uri="{BB962C8B-B14F-4D97-AF65-F5344CB8AC3E}">
        <p14:creationId xmlns:p14="http://schemas.microsoft.com/office/powerpoint/2010/main" val="10684865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35</a:t>
            </a:fld>
            <a:endParaRPr lang="zh-CN" altLang="en-US"/>
          </a:p>
        </p:txBody>
      </p:sp>
    </p:spTree>
    <p:extLst>
      <p:ext uri="{BB962C8B-B14F-4D97-AF65-F5344CB8AC3E}">
        <p14:creationId xmlns:p14="http://schemas.microsoft.com/office/powerpoint/2010/main" val="701607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36</a:t>
            </a:fld>
            <a:endParaRPr lang="zh-CN" altLang="en-US"/>
          </a:p>
        </p:txBody>
      </p:sp>
    </p:spTree>
    <p:extLst>
      <p:ext uri="{BB962C8B-B14F-4D97-AF65-F5344CB8AC3E}">
        <p14:creationId xmlns:p14="http://schemas.microsoft.com/office/powerpoint/2010/main" val="4511577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42</a:t>
            </a:fld>
            <a:endParaRPr lang="zh-CN" altLang="en-US"/>
          </a:p>
        </p:txBody>
      </p:sp>
    </p:spTree>
    <p:extLst>
      <p:ext uri="{BB962C8B-B14F-4D97-AF65-F5344CB8AC3E}">
        <p14:creationId xmlns:p14="http://schemas.microsoft.com/office/powerpoint/2010/main" val="1863544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2015/11/16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2015/11/16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2015/11/16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44CCEC7-3A54-47D1-BB25-17A0FDA63797}" type="datetimeFigureOut">
              <a:rPr lang="zh-CN" altLang="en-US" smtClean="0"/>
              <a:t>2015/11/16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4CCEC7-3A54-47D1-BB25-17A0FDA63797}" type="datetimeFigureOut">
              <a:rPr lang="zh-CN" altLang="en-US" smtClean="0"/>
              <a:t>2015/11/16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4CCEC7-3A54-47D1-BB25-17A0FDA63797}" type="datetimeFigureOut">
              <a:rPr lang="zh-CN" altLang="en-US" smtClean="0"/>
              <a:t>2015/11/16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4CCEC7-3A54-47D1-BB25-17A0FDA63797}" type="datetimeFigureOut">
              <a:rPr lang="zh-CN" altLang="en-US" smtClean="0"/>
              <a:t>2015/11/16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4CCEC7-3A54-47D1-BB25-17A0FDA63797}" type="datetimeFigureOut">
              <a:rPr lang="zh-CN" altLang="en-US" smtClean="0"/>
              <a:t>2015/11/16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4CCEC7-3A54-47D1-BB25-17A0FDA63797}" type="datetimeFigureOut">
              <a:rPr lang="zh-CN" altLang="en-US" smtClean="0"/>
              <a:t>2015/11/16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4CCEC7-3A54-47D1-BB25-17A0FDA63797}" type="datetimeFigureOut">
              <a:rPr lang="zh-CN" altLang="en-US" smtClean="0"/>
              <a:t>2015/11/16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44CCEC7-3A54-47D1-BB25-17A0FDA63797}" type="datetimeFigureOut">
              <a:rPr lang="zh-CN" altLang="en-US" smtClean="0"/>
              <a:t>2015/11/16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14.png"/><Relationship Id="rId5" Type="http://schemas.openxmlformats.org/officeDocument/2006/relationships/image" Target="../media/image9.png"/><Relationship Id="rId10" Type="http://schemas.openxmlformats.org/officeDocument/2006/relationships/image" Target="../media/image13.png"/><Relationship Id="rId4" Type="http://schemas.microsoft.com/office/2007/relationships/hdphoto" Target="../media/hdphoto1.wdp"/><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2" name="文本框 2"/>
          <p:cNvSpPr txBox="1"/>
          <p:nvPr/>
        </p:nvSpPr>
        <p:spPr>
          <a:xfrm>
            <a:off x="1649931" y="1059582"/>
            <a:ext cx="3786165" cy="553998"/>
          </a:xfrm>
          <a:prstGeom prst="rect">
            <a:avLst/>
          </a:prstGeom>
          <a:noFill/>
        </p:spPr>
        <p:txBody>
          <a:bodyPr wrap="none" rtlCol="0">
            <a:spAutoFit/>
          </a:bodyPr>
          <a:lstStyle/>
          <a:p>
            <a:r>
              <a:rPr kumimoji="1" lang="en-US" altLang="zh-CN" sz="3000" b="1" dirty="0" smtClean="0">
                <a:solidFill>
                  <a:schemeClr val="accent1"/>
                </a:solidFill>
                <a:latin typeface="微软雅黑" panose="020B0503020204020204" pitchFamily="34" charset="-122"/>
                <a:ea typeface="微软雅黑" panose="020B0503020204020204" pitchFamily="34" charset="-122"/>
              </a:rPr>
              <a:t>BUSINESS</a:t>
            </a:r>
            <a:r>
              <a:rPr kumimoji="1" lang="zh-CN" altLang="en-US" sz="3000" b="1" dirty="0" smtClean="0">
                <a:solidFill>
                  <a:schemeClr val="accent1"/>
                </a:solidFill>
                <a:latin typeface="微软雅黑" panose="020B0503020204020204" pitchFamily="34" charset="-122"/>
                <a:ea typeface="微软雅黑" panose="020B0503020204020204" pitchFamily="34" charset="-122"/>
              </a:rPr>
              <a:t> </a:t>
            </a:r>
            <a:r>
              <a:rPr kumimoji="1" lang="en-US" altLang="zh-CN" sz="3000" b="1" dirty="0" smtClean="0">
                <a:solidFill>
                  <a:schemeClr val="accent1"/>
                </a:solidFill>
                <a:latin typeface="微软雅黑" panose="020B0503020204020204" pitchFamily="34" charset="-122"/>
                <a:ea typeface="微软雅黑" panose="020B0503020204020204" pitchFamily="34" charset="-122"/>
              </a:rPr>
              <a:t>REPORT</a:t>
            </a:r>
            <a:endParaRPr kumimoji="1"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13" name="文本框 3"/>
          <p:cNvSpPr txBox="1"/>
          <p:nvPr/>
        </p:nvSpPr>
        <p:spPr>
          <a:xfrm>
            <a:off x="1649931" y="1516311"/>
            <a:ext cx="3005951" cy="938719"/>
          </a:xfrm>
          <a:prstGeom prst="rect">
            <a:avLst/>
          </a:prstGeom>
          <a:noFill/>
        </p:spPr>
        <p:txBody>
          <a:bodyPr wrap="none" rtlCol="0">
            <a:spAutoFit/>
          </a:bodyPr>
          <a:lstStyle/>
          <a:p>
            <a:r>
              <a:rPr kumimoji="1" lang="zh-CN" altLang="en-US" sz="5500" b="1" dirty="0" smtClean="0">
                <a:solidFill>
                  <a:schemeClr val="accent1"/>
                </a:solidFill>
                <a:latin typeface="微软雅黑" panose="020B0503020204020204" pitchFamily="34" charset="-122"/>
                <a:ea typeface="微软雅黑" panose="020B0503020204020204" pitchFamily="34" charset="-122"/>
              </a:rPr>
              <a:t>年</a:t>
            </a:r>
            <a:r>
              <a:rPr kumimoji="1" lang="zh-CN" altLang="en-US" sz="5500" b="1" dirty="0" smtClean="0">
                <a:solidFill>
                  <a:schemeClr val="bg2"/>
                </a:solidFill>
                <a:latin typeface="微软雅黑" panose="020B0503020204020204" pitchFamily="34" charset="-122"/>
                <a:ea typeface="微软雅黑" panose="020B0503020204020204" pitchFamily="34" charset="-122"/>
              </a:rPr>
              <a:t>终</a:t>
            </a:r>
            <a:r>
              <a:rPr kumimoji="1" lang="zh-CN" altLang="en-US" sz="5500" b="1" dirty="0" smtClean="0">
                <a:solidFill>
                  <a:schemeClr val="accent1"/>
                </a:solidFill>
                <a:latin typeface="微软雅黑" panose="020B0503020204020204" pitchFamily="34" charset="-122"/>
                <a:ea typeface="微软雅黑" panose="020B0503020204020204" pitchFamily="34" charset="-122"/>
              </a:rPr>
              <a:t>总结</a:t>
            </a:r>
            <a:endParaRPr kumimoji="1" lang="zh-CN" altLang="en-US" sz="5500" b="1" dirty="0">
              <a:solidFill>
                <a:schemeClr val="accent1"/>
              </a:solidFill>
              <a:latin typeface="微软雅黑" panose="020B0503020204020204" pitchFamily="34" charset="-122"/>
              <a:ea typeface="微软雅黑" panose="020B0503020204020204" pitchFamily="34" charset="-122"/>
            </a:endParaRPr>
          </a:p>
        </p:txBody>
      </p:sp>
      <p:sp>
        <p:nvSpPr>
          <p:cNvPr id="14" name="文本框 4"/>
          <p:cNvSpPr txBox="1"/>
          <p:nvPr/>
        </p:nvSpPr>
        <p:spPr>
          <a:xfrm>
            <a:off x="1649931" y="2746872"/>
            <a:ext cx="3752274" cy="472950"/>
          </a:xfrm>
          <a:prstGeom prst="rect">
            <a:avLst/>
          </a:prstGeom>
          <a:noFill/>
        </p:spPr>
        <p:txBody>
          <a:bodyPr wrap="square" rtlCol="0">
            <a:spAutoFit/>
          </a:bodyPr>
          <a:lstStyle/>
          <a:p>
            <a:pPr>
              <a:lnSpc>
                <a:spcPct val="130000"/>
              </a:lnSpc>
            </a:pPr>
            <a:r>
              <a:rPr kumimoji="1" lang="zh-CN" altLang="en-US" sz="1000" dirty="0">
                <a:solidFill>
                  <a:schemeClr val="accent1"/>
                </a:solidFill>
                <a:latin typeface="微软雅黑" panose="020B0503020204020204" pitchFamily="34" charset="-122"/>
                <a:ea typeface="微软雅黑" panose="020B0503020204020204" pitchFamily="34" charset="-122"/>
                <a:cs typeface="Arial"/>
              </a:rPr>
              <a:t>点击此处添加文本内容，如关键词、部分简单介绍等。点击此处添加文本内容，如关键词、部分简单介绍等</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a:t>
            </a:r>
            <a:endParaRPr kumimoji="1" lang="zh-CN" altLang="en-US" sz="1000" dirty="0">
              <a:solidFill>
                <a:schemeClr val="accent1"/>
              </a:solidFill>
              <a:latin typeface="微软雅黑" panose="020B0503020204020204" pitchFamily="34" charset="-122"/>
              <a:ea typeface="微软雅黑" panose="020B0503020204020204" pitchFamily="34" charset="-122"/>
              <a:cs typeface="Arial"/>
            </a:endParaRPr>
          </a:p>
        </p:txBody>
      </p:sp>
      <p:sp>
        <p:nvSpPr>
          <p:cNvPr id="15" name="文本框 5"/>
          <p:cNvSpPr txBox="1"/>
          <p:nvPr/>
        </p:nvSpPr>
        <p:spPr>
          <a:xfrm>
            <a:off x="1649931" y="2480520"/>
            <a:ext cx="3752274" cy="225703"/>
          </a:xfrm>
          <a:prstGeom prst="rect">
            <a:avLst/>
          </a:prstGeom>
          <a:noFill/>
        </p:spPr>
        <p:txBody>
          <a:bodyPr wrap="square" rtlCol="0">
            <a:spAutoFit/>
          </a:bodyPr>
          <a:lstStyle/>
          <a:p>
            <a:pPr>
              <a:lnSpc>
                <a:spcPts val="960"/>
              </a:lnSpc>
            </a:pP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PRESENTED</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BY</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JANE</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DOE</a:t>
            </a:r>
            <a:endParaRPr kumimoji="1" lang="en-US" altLang="zh-CN" sz="1000" dirty="0">
              <a:solidFill>
                <a:schemeClr val="accent1"/>
              </a:solidFill>
              <a:latin typeface="微软雅黑" panose="020B0503020204020204" pitchFamily="34" charset="-122"/>
              <a:ea typeface="微软雅黑" panose="020B0503020204020204" pitchFamily="34" charset="-122"/>
              <a:cs typeface="Arial"/>
            </a:endParaRPr>
          </a:p>
        </p:txBody>
      </p:sp>
    </p:spTree>
    <p:extLst>
      <p:ext uri="{BB962C8B-B14F-4D97-AF65-F5344CB8AC3E}">
        <p14:creationId xmlns:p14="http://schemas.microsoft.com/office/powerpoint/2010/main" val="3941547151"/>
      </p:ext>
    </p:extLst>
  </p:cSld>
  <p:clrMapOvr>
    <a:masterClrMapping/>
  </p:clrMapOvr>
  <mc:AlternateContent xmlns:mc="http://schemas.openxmlformats.org/markup-compatibility/2006" xmlns:p14="http://schemas.microsoft.com/office/powerpoint/2010/main">
    <mc:Choice Requires="p14">
      <p:transition spd="med" p14:dur="700" advClick="0" advTm="5000">
        <p:fade/>
        <p:sndAc>
          <p:stSnd>
            <p:snd r:embed="rId3" name="商场背景音乐 轻松快速.wav"/>
          </p:stSnd>
        </p:sndAc>
      </p:transition>
    </mc:Choice>
    <mc:Fallback xmlns="">
      <p:transition spd="med" advClick="0" advTm="5000">
        <p:fade/>
        <p:sndAc>
          <p:stSnd>
            <p:snd r:embed="rId7" name="商场背景音乐 轻松快速.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8" y="803187"/>
            <a:ext cx="7535050" cy="3952176"/>
            <a:chOff x="611188" y="803187"/>
            <a:chExt cx="7535050" cy="3952176"/>
          </a:xfrm>
        </p:grpSpPr>
        <p:sp>
          <p:nvSpPr>
            <p:cNvPr id="3"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1600">
                <a:solidFill>
                  <a:srgbClr val="080808"/>
                </a:solidFill>
              </a:endParaRPr>
            </a:p>
          </p:txBody>
        </p:sp>
        <p:sp>
          <p:nvSpPr>
            <p:cNvPr id="4"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1600">
                <a:solidFill>
                  <a:srgbClr val="080808"/>
                </a:solidFill>
              </a:endParaRPr>
            </a:p>
          </p:txBody>
        </p:sp>
        <p:sp>
          <p:nvSpPr>
            <p:cNvPr id="5"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6"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1600">
                <a:solidFill>
                  <a:srgbClr val="080808"/>
                </a:solidFill>
              </a:endParaRPr>
            </a:p>
          </p:txBody>
        </p:sp>
        <p:sp>
          <p:nvSpPr>
            <p:cNvPr id="7"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1600">
                <a:solidFill>
                  <a:srgbClr val="080808"/>
                </a:solidFill>
              </a:endParaRPr>
            </a:p>
          </p:txBody>
        </p:sp>
        <p:sp>
          <p:nvSpPr>
            <p:cNvPr id="8" name="TextBox 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dirty="0">
                  <a:solidFill>
                    <a:schemeClr val="tx1"/>
                  </a:solidFill>
                </a:rPr>
                <a:t>添加标题</a:t>
              </a:r>
            </a:p>
          </p:txBody>
        </p:sp>
        <p:sp>
          <p:nvSpPr>
            <p:cNvPr id="9"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a:t>
              </a: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0" name="TextBox 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11"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3"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18"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0" name="TextBox 1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grpSp>
      <p:grpSp>
        <p:nvGrpSpPr>
          <p:cNvPr id="21" name="组合 20"/>
          <p:cNvGrpSpPr/>
          <p:nvPr/>
        </p:nvGrpSpPr>
        <p:grpSpPr>
          <a:xfrm>
            <a:off x="280052" y="242680"/>
            <a:ext cx="2904891" cy="338554"/>
            <a:chOff x="568442" y="319364"/>
            <a:chExt cx="3873190" cy="451406"/>
          </a:xfrm>
        </p:grpSpPr>
        <p:sp>
          <p:nvSpPr>
            <p:cNvPr id="2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665144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4" y="1058649"/>
            <a:ext cx="1954450" cy="1954450"/>
            <a:chOff x="5807955" y="4605844"/>
            <a:chExt cx="1402144" cy="1402144"/>
          </a:xfrm>
        </p:grpSpPr>
        <p:sp>
          <p:nvSpPr>
            <p:cNvPr id="3" name="文本框 5"/>
            <p:cNvSpPr txBox="1"/>
            <p:nvPr/>
          </p:nvSpPr>
          <p:spPr>
            <a:xfrm>
              <a:off x="6324548" y="5001559"/>
              <a:ext cx="672987" cy="618246"/>
            </a:xfrm>
            <a:prstGeom prst="rect">
              <a:avLst/>
            </a:prstGeom>
            <a:noFill/>
          </p:spPr>
          <p:txBody>
            <a:bodyPr wrap="none" rtlCol="0">
              <a:spAutoFit/>
            </a:bodyPr>
            <a:lstStyle/>
            <a:p>
              <a:r>
                <a:rPr lang="en-US" altLang="zh-CN" sz="5000" dirty="0" smtClean="0">
                  <a:solidFill>
                    <a:schemeClr val="bg1"/>
                  </a:solidFill>
                  <a:latin typeface="微软雅黑" panose="020B0503020204020204" pitchFamily="34" charset="-122"/>
                  <a:ea typeface="微软雅黑" panose="020B0503020204020204" pitchFamily="34" charset="-122"/>
                </a:rPr>
                <a:t>02</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工作完成情况</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62755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84114" y="1567754"/>
            <a:ext cx="476808" cy="346566"/>
            <a:chOff x="5918711" y="1567754"/>
            <a:chExt cx="476808" cy="346566"/>
          </a:xfrm>
          <a:solidFill>
            <a:schemeClr val="accent2"/>
          </a:solidFill>
        </p:grpSpPr>
        <p:sp>
          <p:nvSpPr>
            <p:cNvPr id="3" name="Pentagon 9"/>
            <p:cNvSpPr/>
            <p:nvPr/>
          </p:nvSpPr>
          <p:spPr>
            <a:xfrm rot="10800000" flipH="1">
              <a:off x="5918711" y="1567754"/>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 name="Group 29"/>
            <p:cNvGrpSpPr/>
            <p:nvPr/>
          </p:nvGrpSpPr>
          <p:grpSpPr>
            <a:xfrm>
              <a:off x="6018683" y="1608936"/>
              <a:ext cx="264199" cy="264199"/>
              <a:chOff x="8216107" y="2577307"/>
              <a:chExt cx="464344" cy="464344"/>
            </a:xfrm>
            <a:grpFill/>
          </p:grpSpPr>
          <p:sp>
            <p:nvSpPr>
              <p:cNvPr id="5"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8"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9" name="组合 8"/>
          <p:cNvGrpSpPr/>
          <p:nvPr/>
        </p:nvGrpSpPr>
        <p:grpSpPr>
          <a:xfrm>
            <a:off x="3345250" y="1167263"/>
            <a:ext cx="2556930" cy="3232311"/>
            <a:chOff x="3179847" y="1197818"/>
            <a:chExt cx="2556930" cy="3232311"/>
          </a:xfrm>
        </p:grpSpPr>
        <p:pic>
          <p:nvPicPr>
            <p:cNvPr id="10"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19173" y="1600721"/>
            <a:ext cx="476808" cy="346566"/>
            <a:chOff x="2553770" y="1555001"/>
            <a:chExt cx="476808" cy="346566"/>
          </a:xfrm>
        </p:grpSpPr>
        <p:sp>
          <p:nvSpPr>
            <p:cNvPr id="13" name="Pentagon 9"/>
            <p:cNvSpPr/>
            <p:nvPr/>
          </p:nvSpPr>
          <p:spPr>
            <a:xfrm flipH="1">
              <a:off x="2553770" y="1555001"/>
              <a:ext cx="476808" cy="346566"/>
            </a:xfrm>
            <a:prstGeom prst="homePlate">
              <a:avLst>
                <a:gd name="adj" fmla="val 238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2715031" y="1600024"/>
              <a:ext cx="181552" cy="264651"/>
              <a:chOff x="3582988" y="3510757"/>
              <a:chExt cx="319088" cy="465138"/>
            </a:xfrm>
            <a:solidFill>
              <a:srgbClr val="FFFFFF"/>
            </a:solidFill>
          </p:grpSpPr>
          <p:sp>
            <p:nvSpPr>
              <p:cNvPr id="1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1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17" name="组合 16"/>
          <p:cNvGrpSpPr/>
          <p:nvPr/>
        </p:nvGrpSpPr>
        <p:grpSpPr>
          <a:xfrm>
            <a:off x="2727151" y="2654751"/>
            <a:ext cx="476808" cy="346566"/>
            <a:chOff x="2561748" y="2421743"/>
            <a:chExt cx="476808" cy="346566"/>
          </a:xfrm>
        </p:grpSpPr>
        <p:sp>
          <p:nvSpPr>
            <p:cNvPr id="18" name="Pentagon 9"/>
            <p:cNvSpPr/>
            <p:nvPr/>
          </p:nvSpPr>
          <p:spPr>
            <a:xfrm flipH="1">
              <a:off x="2561748" y="2421743"/>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19"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0" name="组合 19"/>
          <p:cNvGrpSpPr/>
          <p:nvPr/>
        </p:nvGrpSpPr>
        <p:grpSpPr>
          <a:xfrm>
            <a:off x="2727151" y="3708780"/>
            <a:ext cx="476808" cy="346566"/>
            <a:chOff x="2561748" y="3061080"/>
            <a:chExt cx="476808" cy="346566"/>
          </a:xfrm>
        </p:grpSpPr>
        <p:sp>
          <p:nvSpPr>
            <p:cNvPr id="21" name="Pentagon 9"/>
            <p:cNvSpPr/>
            <p:nvPr/>
          </p:nvSpPr>
          <p:spPr>
            <a:xfrm flipH="1">
              <a:off x="2561748" y="3061080"/>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2"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3" name="组合 22"/>
          <p:cNvGrpSpPr/>
          <p:nvPr/>
        </p:nvGrpSpPr>
        <p:grpSpPr>
          <a:xfrm>
            <a:off x="683568" y="1545824"/>
            <a:ext cx="1923767" cy="750738"/>
            <a:chOff x="1078513" y="1669167"/>
            <a:chExt cx="1923767" cy="750738"/>
          </a:xfrm>
        </p:grpSpPr>
        <p:sp>
          <p:nvSpPr>
            <p:cNvPr id="24" name="TextBox 2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83568" y="2620132"/>
            <a:ext cx="1923767" cy="750738"/>
            <a:chOff x="1078513" y="1669167"/>
            <a:chExt cx="1923767" cy="750738"/>
          </a:xfrm>
        </p:grpSpPr>
        <p:sp>
          <p:nvSpPr>
            <p:cNvPr id="27" name="TextBox 2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83568" y="3648836"/>
            <a:ext cx="1923767" cy="750738"/>
            <a:chOff x="1078513" y="1669167"/>
            <a:chExt cx="1923767" cy="750738"/>
          </a:xfrm>
        </p:grpSpPr>
        <p:sp>
          <p:nvSpPr>
            <p:cNvPr id="30" name="TextBox 2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084114" y="2637511"/>
            <a:ext cx="476808" cy="346566"/>
            <a:chOff x="5918711" y="2224885"/>
            <a:chExt cx="476808" cy="346566"/>
          </a:xfrm>
          <a:solidFill>
            <a:schemeClr val="accent2"/>
          </a:solidFill>
        </p:grpSpPr>
        <p:sp>
          <p:nvSpPr>
            <p:cNvPr id="33" name="Pentagon 9"/>
            <p:cNvSpPr/>
            <p:nvPr/>
          </p:nvSpPr>
          <p:spPr>
            <a:xfrm rot="10800000" flipH="1">
              <a:off x="5918711" y="2224885"/>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34" name="Group 22"/>
            <p:cNvGrpSpPr/>
            <p:nvPr/>
          </p:nvGrpSpPr>
          <p:grpSpPr>
            <a:xfrm>
              <a:off x="5997568" y="2282755"/>
              <a:ext cx="264199" cy="264651"/>
              <a:chOff x="7287419" y="3505994"/>
              <a:chExt cx="464344" cy="465138"/>
            </a:xfrm>
            <a:grpFill/>
          </p:grpSpPr>
          <p:sp>
            <p:nvSpPr>
              <p:cNvPr id="35"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6"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7"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8"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9"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0"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41" name="组合 40"/>
          <p:cNvGrpSpPr/>
          <p:nvPr/>
        </p:nvGrpSpPr>
        <p:grpSpPr>
          <a:xfrm>
            <a:off x="6084114" y="3707268"/>
            <a:ext cx="476808" cy="346566"/>
            <a:chOff x="5912378" y="3043536"/>
            <a:chExt cx="476808" cy="346566"/>
          </a:xfrm>
          <a:solidFill>
            <a:schemeClr val="accent2"/>
          </a:solidFill>
        </p:grpSpPr>
        <p:sp>
          <p:nvSpPr>
            <p:cNvPr id="42" name="Pentagon 9"/>
            <p:cNvSpPr/>
            <p:nvPr/>
          </p:nvSpPr>
          <p:spPr>
            <a:xfrm rot="10800000" flipH="1">
              <a:off x="5912378" y="3043536"/>
              <a:ext cx="476808" cy="346566"/>
            </a:xfrm>
            <a:prstGeom prst="homePlate">
              <a:avLst>
                <a:gd name="adj" fmla="val 2383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12"/>
            <p:cNvGrpSpPr/>
            <p:nvPr/>
          </p:nvGrpSpPr>
          <p:grpSpPr>
            <a:xfrm>
              <a:off x="5985331" y="3091890"/>
              <a:ext cx="264199" cy="264651"/>
              <a:chOff x="9145588" y="4435475"/>
              <a:chExt cx="464344" cy="465138"/>
            </a:xfrm>
            <a:grpFill/>
          </p:grpSpPr>
          <p:sp>
            <p:nvSpPr>
              <p:cNvPr id="4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3" name="组合 52"/>
          <p:cNvGrpSpPr/>
          <p:nvPr/>
        </p:nvGrpSpPr>
        <p:grpSpPr>
          <a:xfrm>
            <a:off x="6691309" y="1545824"/>
            <a:ext cx="1955677" cy="750738"/>
            <a:chOff x="1046603" y="1669167"/>
            <a:chExt cx="1955677" cy="750738"/>
          </a:xfrm>
        </p:grpSpPr>
        <p:sp>
          <p:nvSpPr>
            <p:cNvPr id="54" name="TextBox 5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700834" y="2620132"/>
            <a:ext cx="1946152" cy="750738"/>
            <a:chOff x="1056128" y="1669167"/>
            <a:chExt cx="1946152" cy="750738"/>
          </a:xfrm>
        </p:grpSpPr>
        <p:sp>
          <p:nvSpPr>
            <p:cNvPr id="57" name="TextBox 5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700834" y="3648836"/>
            <a:ext cx="1946152" cy="750738"/>
            <a:chOff x="1056128" y="1669167"/>
            <a:chExt cx="1946152" cy="750738"/>
          </a:xfrm>
        </p:grpSpPr>
        <p:sp>
          <p:nvSpPr>
            <p:cNvPr id="60" name="TextBox 5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280052" y="242680"/>
            <a:ext cx="2904891" cy="338554"/>
            <a:chOff x="568442" y="319364"/>
            <a:chExt cx="3873190" cy="451406"/>
          </a:xfrm>
        </p:grpSpPr>
        <p:sp>
          <p:nvSpPr>
            <p:cNvPr id="6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4" name="等腰三角形 6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0526903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1+#ppt_w/2"/>
                                          </p:val>
                                        </p:tav>
                                        <p:tav tm="100000">
                                          <p:val>
                                            <p:strVal val="#ppt_x"/>
                                          </p:val>
                                        </p:tav>
                                      </p:tavLst>
                                    </p:anim>
                                    <p:anim calcmode="lin" valueType="num">
                                      <p:cBhvr additive="base">
                                        <p:cTn id="48" dur="500" fill="hold"/>
                                        <p:tgtEl>
                                          <p:spTgt spid="41"/>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1+#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1+#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990"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3" name="组合 2"/>
          <p:cNvGrpSpPr/>
          <p:nvPr/>
        </p:nvGrpSpPr>
        <p:grpSpPr>
          <a:xfrm>
            <a:off x="1429106" y="1896923"/>
            <a:ext cx="6434551" cy="397128"/>
            <a:chOff x="885641" y="1768388"/>
            <a:chExt cx="761790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8"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5"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9" name="组合 8"/>
          <p:cNvGrpSpPr/>
          <p:nvPr/>
        </p:nvGrpSpPr>
        <p:grpSpPr>
          <a:xfrm>
            <a:off x="1429106" y="2338013"/>
            <a:ext cx="4902094" cy="397128"/>
            <a:chOff x="885641" y="2301788"/>
            <a:chExt cx="5803617"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4"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1"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1429107" y="2779103"/>
            <a:ext cx="5502815" cy="397128"/>
            <a:chOff x="885641" y="2835188"/>
            <a:chExt cx="6514815"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0"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7"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1429106" y="3220194"/>
            <a:ext cx="4215553" cy="397128"/>
            <a:chOff x="885641" y="3368588"/>
            <a:chExt cx="4990817"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26"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3"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1429106" y="3661274"/>
            <a:ext cx="6130621" cy="397126"/>
            <a:chOff x="885641" y="3901988"/>
            <a:chExt cx="7258080"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9"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grpSp>
        <p:nvGrpSpPr>
          <p:cNvPr id="33" name="组合 32"/>
          <p:cNvGrpSpPr/>
          <p:nvPr/>
        </p:nvGrpSpPr>
        <p:grpSpPr>
          <a:xfrm>
            <a:off x="280052" y="242680"/>
            <a:ext cx="2904891" cy="338554"/>
            <a:chOff x="568442" y="319364"/>
            <a:chExt cx="3873190" cy="451406"/>
          </a:xfrm>
        </p:grpSpPr>
        <p:sp>
          <p:nvSpPr>
            <p:cNvPr id="3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7720349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2605217" y="1491630"/>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4003314" y="1491630"/>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3301473" y="2108683"/>
            <a:ext cx="397231" cy="185885"/>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3089616" y="2679538"/>
            <a:ext cx="410472"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3301473" y="3049109"/>
            <a:ext cx="410472" cy="216684"/>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5498444" y="3040310"/>
            <a:ext cx="410472" cy="216684"/>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5703680" y="2677339"/>
            <a:ext cx="410472"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5511685" y="2108683"/>
            <a:ext cx="397231" cy="185885"/>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2617353" y="1551026"/>
            <a:ext cx="689637" cy="687446"/>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Oval 19"/>
          <p:cNvSpPr>
            <a:spLocks noChangeArrowheads="1"/>
          </p:cNvSpPr>
          <p:nvPr/>
        </p:nvSpPr>
        <p:spPr bwMode="auto">
          <a:xfrm>
            <a:off x="5873607" y="1562025"/>
            <a:ext cx="689636"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6186978" y="2360563"/>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Oval 19"/>
          <p:cNvSpPr>
            <a:spLocks noChangeArrowheads="1"/>
          </p:cNvSpPr>
          <p:nvPr/>
        </p:nvSpPr>
        <p:spPr bwMode="auto">
          <a:xfrm>
            <a:off x="5907812" y="3150302"/>
            <a:ext cx="690740" cy="688547"/>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2308397" y="2334166"/>
            <a:ext cx="690740"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2590872" y="3145902"/>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3902414" y="1984719"/>
            <a:ext cx="1393066" cy="13886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75510" y="1635340"/>
            <a:ext cx="1768225" cy="781585"/>
            <a:chOff x="1256119" y="1638320"/>
            <a:chExt cx="1923767" cy="781585"/>
          </a:xfrm>
        </p:grpSpPr>
        <p:sp>
          <p:nvSpPr>
            <p:cNvPr id="18" name="TextBox 17"/>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75510" y="3022388"/>
            <a:ext cx="1768225" cy="781585"/>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08231" y="1635340"/>
            <a:ext cx="1768225" cy="781585"/>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908231" y="3022388"/>
            <a:ext cx="1768225" cy="781585"/>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4273735" y="2365251"/>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0" name="TextBox 29"/>
          <p:cNvSpPr txBox="1"/>
          <p:nvPr/>
        </p:nvSpPr>
        <p:spPr>
          <a:xfrm>
            <a:off x="2710873"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1" name="TextBox 30"/>
          <p:cNvSpPr txBox="1"/>
          <p:nvPr/>
        </p:nvSpPr>
        <p:spPr>
          <a:xfrm>
            <a:off x="2376157"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2" name="TextBox 31"/>
          <p:cNvSpPr txBox="1"/>
          <p:nvPr/>
        </p:nvSpPr>
        <p:spPr>
          <a:xfrm>
            <a:off x="2658249"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3" name="TextBox 32"/>
          <p:cNvSpPr txBox="1"/>
          <p:nvPr/>
        </p:nvSpPr>
        <p:spPr>
          <a:xfrm>
            <a:off x="5960549"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4" name="TextBox 33"/>
          <p:cNvSpPr txBox="1"/>
          <p:nvPr/>
        </p:nvSpPr>
        <p:spPr>
          <a:xfrm>
            <a:off x="6285633"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5" name="TextBox 34"/>
          <p:cNvSpPr txBox="1"/>
          <p:nvPr/>
        </p:nvSpPr>
        <p:spPr>
          <a:xfrm>
            <a:off x="6004586"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grpSp>
        <p:nvGrpSpPr>
          <p:cNvPr id="36" name="组合 35"/>
          <p:cNvGrpSpPr/>
          <p:nvPr/>
        </p:nvGrpSpPr>
        <p:grpSpPr>
          <a:xfrm>
            <a:off x="280052" y="242680"/>
            <a:ext cx="2904891" cy="338554"/>
            <a:chOff x="568442" y="319364"/>
            <a:chExt cx="3873190" cy="451406"/>
          </a:xfrm>
        </p:grpSpPr>
        <p:sp>
          <p:nvSpPr>
            <p:cNvPr id="3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4742220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2" presetClass="entr" presetSubtype="8" fill="hold"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0-#ppt_w/2"/>
                                          </p:val>
                                        </p:tav>
                                        <p:tav tm="100000">
                                          <p:val>
                                            <p:strVal val="#ppt_x"/>
                                          </p:val>
                                        </p:tav>
                                      </p:tavLst>
                                    </p:anim>
                                    <p:anim calcmode="lin" valueType="num">
                                      <p:cBhvr additive="base">
                                        <p:cTn id="118" dur="500" fill="hold"/>
                                        <p:tgtEl>
                                          <p:spTgt spid="17"/>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additive="base">
                                        <p:cTn id="121" dur="500" fill="hold"/>
                                        <p:tgtEl>
                                          <p:spTgt spid="20"/>
                                        </p:tgtEl>
                                        <p:attrNameLst>
                                          <p:attrName>ppt_x</p:attrName>
                                        </p:attrNameLst>
                                      </p:cBhvr>
                                      <p:tavLst>
                                        <p:tav tm="0">
                                          <p:val>
                                            <p:strVal val="0-#ppt_w/2"/>
                                          </p:val>
                                        </p:tav>
                                        <p:tav tm="100000">
                                          <p:val>
                                            <p:strVal val="#ppt_x"/>
                                          </p:val>
                                        </p:tav>
                                      </p:tavLst>
                                    </p:anim>
                                    <p:anim calcmode="lin" valueType="num">
                                      <p:cBhvr additive="base">
                                        <p:cTn id="122" dur="500" fill="hold"/>
                                        <p:tgtEl>
                                          <p:spTgt spid="20"/>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additive="base">
                                        <p:cTn id="125" dur="500" fill="hold"/>
                                        <p:tgtEl>
                                          <p:spTgt spid="23"/>
                                        </p:tgtEl>
                                        <p:attrNameLst>
                                          <p:attrName>ppt_x</p:attrName>
                                        </p:attrNameLst>
                                      </p:cBhvr>
                                      <p:tavLst>
                                        <p:tav tm="0">
                                          <p:val>
                                            <p:strVal val="1+#ppt_w/2"/>
                                          </p:val>
                                        </p:tav>
                                        <p:tav tm="100000">
                                          <p:val>
                                            <p:strVal val="#ppt_x"/>
                                          </p:val>
                                        </p:tav>
                                      </p:tavLst>
                                    </p:anim>
                                    <p:anim calcmode="lin" valueType="num">
                                      <p:cBhvr additive="base">
                                        <p:cTn id="126" dur="500" fill="hold"/>
                                        <p:tgtEl>
                                          <p:spTgt spid="2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1+#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grpSp>
        <p:nvGrpSpPr>
          <p:cNvPr id="16" name="组合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Arial"/>
              </a:endParaRPr>
            </a:p>
          </p:txBody>
        </p:sp>
        <p:sp>
          <p:nvSpPr>
            <p:cNvPr id="18" name="TextBox 17"/>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1" name="TextBox 20"/>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4" name="TextBox 23"/>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7" name="TextBox 26"/>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0052" y="242680"/>
            <a:ext cx="2904891" cy="338554"/>
            <a:chOff x="568442" y="319364"/>
            <a:chExt cx="3873190" cy="451406"/>
          </a:xfrm>
        </p:grpSpPr>
        <p:sp>
          <p:nvSpPr>
            <p:cNvPr id="2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7494054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4" name="椭圆 3"/>
          <p:cNvSpPr/>
          <p:nvPr/>
        </p:nvSpPr>
        <p:spPr>
          <a:xfrm>
            <a:off x="2278041" y="2614138"/>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6" name="椭圆 5"/>
          <p:cNvSpPr/>
          <p:nvPr/>
        </p:nvSpPr>
        <p:spPr>
          <a:xfrm>
            <a:off x="3728498" y="2614138"/>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8" name="椭圆 7"/>
          <p:cNvSpPr/>
          <p:nvPr/>
        </p:nvSpPr>
        <p:spPr>
          <a:xfrm>
            <a:off x="5178955" y="2331949"/>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0" name="椭圆 9"/>
          <p:cNvSpPr/>
          <p:nvPr/>
        </p:nvSpPr>
        <p:spPr>
          <a:xfrm>
            <a:off x="7116876" y="2562026"/>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1" name="组合 10"/>
          <p:cNvGrpSpPr/>
          <p:nvPr/>
        </p:nvGrpSpPr>
        <p:grpSpPr>
          <a:xfrm>
            <a:off x="1132828" y="1174852"/>
            <a:ext cx="1969345" cy="1340544"/>
            <a:chOff x="1602873" y="1131590"/>
            <a:chExt cx="1778961"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5775545" y="935709"/>
            <a:ext cx="1969345" cy="1287622"/>
            <a:chOff x="1602873" y="915566"/>
            <a:chExt cx="1778961"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2572146" y="3406852"/>
            <a:ext cx="1971287" cy="1253130"/>
            <a:chOff x="2572146" y="3406852"/>
            <a:chExt cx="1971287"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80052" y="242680"/>
            <a:ext cx="2904891" cy="338554"/>
            <a:chOff x="568442" y="319364"/>
            <a:chExt cx="3873190" cy="451406"/>
          </a:xfrm>
        </p:grpSpPr>
        <p:sp>
          <p:nvSpPr>
            <p:cNvPr id="2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003670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8" y="109744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微软雅黑" panose="020B0503020204020204" pitchFamily="34" charset="-122"/>
                <a:ea typeface="微软雅黑" panose="020B0503020204020204" pitchFamily="34" charset="-122"/>
                <a:cs typeface="Arial Unicode MS"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467544" y="2123557"/>
            <a:ext cx="1007096" cy="196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698893" y="915566"/>
            <a:ext cx="1423818" cy="1404156"/>
          </a:xfrm>
          <a:prstGeom prst="donut">
            <a:avLst>
              <a:gd name="adj" fmla="val 138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31273" y="1131590"/>
            <a:ext cx="2364750" cy="83099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p:nvSpPr>
        <p:spPr>
          <a:xfrm>
            <a:off x="4979692" y="16781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tx1"/>
                </a:solidFill>
                <a:latin typeface="微软雅黑" panose="020B0503020204020204" pitchFamily="34" charset="-122"/>
                <a:ea typeface="微软雅黑" panose="020B0503020204020204" pitchFamily="34" charset="-122"/>
                <a:cs typeface="Arial Unicode MS" pitchFamily="34" charset="-122"/>
              </a:rPr>
              <a:t>02</a:t>
            </a:r>
            <a:endParaRPr lang="zh-CN" altLang="en-US" sz="3000" b="1"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7" name="矩形 6"/>
          <p:cNvSpPr/>
          <p:nvPr/>
        </p:nvSpPr>
        <p:spPr>
          <a:xfrm>
            <a:off x="467544" y="2704285"/>
            <a:ext cx="5032389" cy="196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4788024" y="1496294"/>
            <a:ext cx="1423818" cy="1404156"/>
          </a:xfrm>
          <a:prstGeom prst="donut">
            <a:avLst>
              <a:gd name="adj" fmla="val 1384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3905269" y="350971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bg2"/>
                </a:solidFill>
                <a:latin typeface="微软雅黑" panose="020B0503020204020204" pitchFamily="34" charset="-122"/>
                <a:ea typeface="微软雅黑" panose="020B0503020204020204" pitchFamily="34" charset="-122"/>
                <a:cs typeface="Arial Unicode MS" pitchFamily="34" charset="-122"/>
              </a:rPr>
              <a:t>03</a:t>
            </a:r>
            <a:endParaRPr lang="zh-CN" altLang="en-US" sz="3000" b="1" dirty="0">
              <a:solidFill>
                <a:schemeClr val="bg2"/>
              </a:solidFill>
              <a:latin typeface="微软雅黑" panose="020B0503020204020204" pitchFamily="34" charset="-122"/>
              <a:ea typeface="微软雅黑" panose="020B0503020204020204" pitchFamily="34" charset="-122"/>
              <a:cs typeface="Arial Unicode MS" pitchFamily="34" charset="-122"/>
            </a:endParaRPr>
          </a:p>
        </p:txBody>
      </p:sp>
      <p:sp>
        <p:nvSpPr>
          <p:cNvPr id="10" name="矩形 9"/>
          <p:cNvSpPr/>
          <p:nvPr/>
        </p:nvSpPr>
        <p:spPr>
          <a:xfrm>
            <a:off x="467544" y="3327834"/>
            <a:ext cx="3960440"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3707904" y="332783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300192" y="1775729"/>
            <a:ext cx="2364750" cy="830997"/>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220072" y="3614413"/>
            <a:ext cx="2364750" cy="830997"/>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80052" y="242680"/>
            <a:ext cx="2904891" cy="338554"/>
            <a:chOff x="568442" y="319364"/>
            <a:chExt cx="3873190" cy="451406"/>
          </a:xfrm>
        </p:grpSpPr>
        <p:sp>
          <p:nvSpPr>
            <p:cNvPr id="1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45422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607064" y="1058649"/>
            <a:ext cx="1954450" cy="1954450"/>
            <a:chOff x="5807955" y="4605844"/>
            <a:chExt cx="1402144" cy="1402144"/>
          </a:xfrm>
        </p:grpSpPr>
        <p:sp>
          <p:nvSpPr>
            <p:cNvPr id="19" name="文本框 5"/>
            <p:cNvSpPr txBox="1"/>
            <p:nvPr/>
          </p:nvSpPr>
          <p:spPr>
            <a:xfrm>
              <a:off x="6324548" y="5001559"/>
              <a:ext cx="672987" cy="618246"/>
            </a:xfrm>
            <a:prstGeom prst="rect">
              <a:avLst/>
            </a:prstGeom>
            <a:noFill/>
          </p:spPr>
          <p:txBody>
            <a:bodyPr wrap="none" rtlCol="0">
              <a:spAutoFit/>
            </a:bodyPr>
            <a:lstStyle/>
            <a:p>
              <a:r>
                <a:rPr lang="en-US" altLang="zh-CN" sz="5000" dirty="0" smtClean="0">
                  <a:solidFill>
                    <a:schemeClr val="bg1"/>
                  </a:solidFill>
                  <a:latin typeface="微软雅黑" panose="020B0503020204020204" pitchFamily="34" charset="-122"/>
                  <a:ea typeface="微软雅黑" panose="020B0503020204020204" pitchFamily="34" charset="-122"/>
                </a:rPr>
                <a:t>03</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20" name="弧形 19"/>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21" name="弦形 20"/>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22"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项目成功展示</a:t>
            </a:r>
            <a:endParaRPr lang="en-US" altLang="zh-CN" sz="3000" b="1" dirty="0">
              <a:latin typeface="微软雅黑" pitchFamily="34" charset="-122"/>
              <a:ea typeface="微软雅黑" pitchFamily="34" charset="-122"/>
              <a:sym typeface="微软雅黑" pitchFamily="34" charset="-122"/>
            </a:endParaRPr>
          </a:p>
        </p:txBody>
      </p:sp>
      <p:sp>
        <p:nvSpPr>
          <p:cNvPr id="23"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7115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8"/>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2" fill="hold" nodeType="withEffect">
                                  <p:stCondLst>
                                    <p:cond delay="50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1000" fill="hold"/>
                                        <p:tgtEl>
                                          <p:spTgt spid="23"/>
                                        </p:tgtEl>
                                        <p:attrNameLst>
                                          <p:attrName>ppt_w</p:attrName>
                                        </p:attrNameLst>
                                      </p:cBhvr>
                                      <p:tavLst>
                                        <p:tav tm="0">
                                          <p:val>
                                            <p:fltVal val="0"/>
                                          </p:val>
                                        </p:tav>
                                        <p:tav tm="100000">
                                          <p:val>
                                            <p:strVal val="#ppt_w"/>
                                          </p:val>
                                        </p:tav>
                                      </p:tavLst>
                                    </p:anim>
                                    <p:anim calcmode="lin" valueType="num">
                                      <p:cBhvr>
                                        <p:cTn id="29" dur="1000" fill="hold"/>
                                        <p:tgtEl>
                                          <p:spTgt spid="23"/>
                                        </p:tgtEl>
                                        <p:attrNameLst>
                                          <p:attrName>ppt_h</p:attrName>
                                        </p:attrNameLst>
                                      </p:cBhvr>
                                      <p:tavLst>
                                        <p:tav tm="0">
                                          <p:val>
                                            <p:fltVal val="0"/>
                                          </p:val>
                                        </p:tav>
                                        <p:tav tm="100000">
                                          <p:val>
                                            <p:strVal val="#ppt_h"/>
                                          </p:val>
                                        </p:tav>
                                      </p:tavLst>
                                    </p:anim>
                                    <p:anim calcmode="lin" valueType="num">
                                      <p:cBhvr>
                                        <p:cTn id="30" dur="1000" fill="hold"/>
                                        <p:tgtEl>
                                          <p:spTgt spid="23"/>
                                        </p:tgtEl>
                                        <p:attrNameLst>
                                          <p:attrName>style.rotation</p:attrName>
                                        </p:attrNameLst>
                                      </p:cBhvr>
                                      <p:tavLst>
                                        <p:tav tm="0">
                                          <p:val>
                                            <p:fltVal val="90"/>
                                          </p:val>
                                        </p:tav>
                                        <p:tav tm="100000">
                                          <p:val>
                                            <p:fltVal val="0"/>
                                          </p:val>
                                        </p:tav>
                                      </p:tavLst>
                                    </p:anim>
                                    <p:animEffect transition="in" filter="fade">
                                      <p:cBhvr>
                                        <p:cTn id="3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5" name="图片 34"/>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6" name="TextBox 3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37" name="TextBox 3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2" name="TextBox 41"/>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3" name="TextBox 42"/>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4" name="TextBox 43"/>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5" name="椭圆 44"/>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0" name="组合 49"/>
          <p:cNvGrpSpPr/>
          <p:nvPr/>
        </p:nvGrpSpPr>
        <p:grpSpPr>
          <a:xfrm>
            <a:off x="3181050" y="3356986"/>
            <a:ext cx="2946742" cy="1191234"/>
            <a:chOff x="3181050" y="3356986"/>
            <a:chExt cx="2946742" cy="1191234"/>
          </a:xfrm>
        </p:grpSpPr>
        <p:sp>
          <p:nvSpPr>
            <p:cNvPr id="51"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52"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grpSp>
        <p:nvGrpSpPr>
          <p:cNvPr id="53" name="组合 52"/>
          <p:cNvGrpSpPr/>
          <p:nvPr/>
        </p:nvGrpSpPr>
        <p:grpSpPr>
          <a:xfrm>
            <a:off x="280052" y="242680"/>
            <a:ext cx="2904891" cy="338554"/>
            <a:chOff x="568442" y="319364"/>
            <a:chExt cx="3873190" cy="451406"/>
          </a:xfrm>
        </p:grpSpPr>
        <p:sp>
          <p:nvSpPr>
            <p:cNvPr id="5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55" name="等腰三角形 5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751545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358853" y="-59624"/>
            <a:ext cx="153152" cy="5317424"/>
            <a:chOff x="3145138" y="-79498"/>
            <a:chExt cx="204202" cy="7089898"/>
          </a:xfrm>
        </p:grpSpPr>
        <p:cxnSp>
          <p:nvCxnSpPr>
            <p:cNvPr id="53"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4"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55"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2" name="组合 1"/>
          <p:cNvGrpSpPr/>
          <p:nvPr/>
        </p:nvGrpSpPr>
        <p:grpSpPr>
          <a:xfrm>
            <a:off x="1627086" y="1705794"/>
            <a:ext cx="1610670" cy="1613928"/>
            <a:chOff x="1627086" y="1705794"/>
            <a:chExt cx="1610670" cy="1613928"/>
          </a:xfrm>
        </p:grpSpPr>
        <p:sp>
          <p:nvSpPr>
            <p:cNvPr id="61"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lumMod val="20000"/>
                <a:lumOff val="80000"/>
                <a:alpha val="45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0" name="椭圆 80"/>
            <p:cNvSpPr/>
            <p:nvPr/>
          </p:nvSpPr>
          <p:spPr bwMode="auto">
            <a:xfrm>
              <a:off x="1850445" y="1929603"/>
              <a:ext cx="1163953" cy="1166311"/>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8" name="TextBox 57"/>
            <p:cNvSpPr txBox="1"/>
            <p:nvPr/>
          </p:nvSpPr>
          <p:spPr>
            <a:xfrm>
              <a:off x="1964986" y="2258843"/>
              <a:ext cx="934871" cy="507831"/>
            </a:xfrm>
            <a:prstGeom prst="rect">
              <a:avLst/>
            </a:prstGeom>
            <a:noFill/>
          </p:spPr>
          <p:txBody>
            <a:bodyPr wrap="none" rtlCol="0">
              <a:spAutoFit/>
            </a:bodyPr>
            <a:lstStyle/>
            <a:p>
              <a:pPr marL="0" lvl="1"/>
              <a:r>
                <a:rPr lang="zh-CN" altLang="en-US" sz="2700" spc="225" dirty="0">
                  <a:solidFill>
                    <a:schemeClr val="accent2"/>
                  </a:solidFill>
                  <a:latin typeface="微软雅黑" pitchFamily="34" charset="-122"/>
                  <a:ea typeface="微软雅黑" pitchFamily="34" charset="-122"/>
                </a:rPr>
                <a:t>目录</a:t>
              </a:r>
            </a:p>
          </p:txBody>
        </p:sp>
      </p:grpSp>
      <p:grpSp>
        <p:nvGrpSpPr>
          <p:cNvPr id="63" name="组合 62"/>
          <p:cNvGrpSpPr/>
          <p:nvPr/>
        </p:nvGrpSpPr>
        <p:grpSpPr>
          <a:xfrm>
            <a:off x="3635896" y="771550"/>
            <a:ext cx="3738767" cy="615670"/>
            <a:chOff x="4441088" y="670090"/>
            <a:chExt cx="4985024" cy="820894"/>
          </a:xfrm>
        </p:grpSpPr>
        <p:grpSp>
          <p:nvGrpSpPr>
            <p:cNvPr id="64" name="组合 63"/>
            <p:cNvGrpSpPr/>
            <p:nvPr/>
          </p:nvGrpSpPr>
          <p:grpSpPr>
            <a:xfrm>
              <a:off x="4441088" y="761746"/>
              <a:ext cx="727764" cy="729238"/>
              <a:chOff x="4339490" y="761746"/>
              <a:chExt cx="727764" cy="729238"/>
            </a:xfrm>
          </p:grpSpPr>
          <p:sp>
            <p:nvSpPr>
              <p:cNvPr id="6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8" name="TextBox 67"/>
              <p:cNvSpPr txBox="1"/>
              <p:nvPr/>
            </p:nvSpPr>
            <p:spPr>
              <a:xfrm>
                <a:off x="4474113" y="801513"/>
                <a:ext cx="534763" cy="636071"/>
              </a:xfrm>
              <a:prstGeom prst="rect">
                <a:avLst/>
              </a:prstGeom>
              <a:noFill/>
            </p:spPr>
            <p:txBody>
              <a:bodyPr wrap="none" rtlCol="0">
                <a:spAutoFit/>
              </a:bodyPr>
              <a:lstStyle/>
              <a:p>
                <a:pPr marL="0" lvl="1"/>
                <a:r>
                  <a:rPr lang="en-US" altLang="zh-CN" sz="2400" spc="225" dirty="0">
                    <a:solidFill>
                      <a:schemeClr val="accent2"/>
                    </a:solidFill>
                    <a:latin typeface="微软雅黑" pitchFamily="34" charset="-122"/>
                    <a:ea typeface="微软雅黑" pitchFamily="34" charset="-122"/>
                  </a:rPr>
                  <a:t>1</a:t>
                </a:r>
                <a:endParaRPr lang="zh-CN" altLang="en-US" sz="2400" spc="225" dirty="0">
                  <a:solidFill>
                    <a:schemeClr val="accent2"/>
                  </a:solidFill>
                  <a:latin typeface="微软雅黑" pitchFamily="34" charset="-122"/>
                  <a:ea typeface="微软雅黑" pitchFamily="34" charset="-122"/>
                </a:endParaRPr>
              </a:p>
            </p:txBody>
          </p:sp>
        </p:grpSp>
        <p:sp>
          <p:nvSpPr>
            <p:cNvPr id="6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6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1"/>
                  </a:solidFill>
                  <a:latin typeface="微软雅黑" pitchFamily="34" charset="-122"/>
                  <a:ea typeface="微软雅黑" pitchFamily="34" charset="-122"/>
                  <a:cs typeface="宋体" charset="-122"/>
                </a:rPr>
                <a:t>【 </a:t>
              </a:r>
              <a:r>
                <a:rPr lang="zh-CN" altLang="en-US" sz="1400" dirty="0" smtClean="0">
                  <a:solidFill>
                    <a:schemeClr val="bg1"/>
                  </a:solidFill>
                  <a:latin typeface="微软雅黑" pitchFamily="34" charset="-122"/>
                  <a:ea typeface="微软雅黑" pitchFamily="34" charset="-122"/>
                  <a:cs typeface="宋体" charset="-122"/>
                </a:rPr>
                <a:t>标题内容 </a:t>
              </a:r>
              <a:r>
                <a:rPr lang="en-US" altLang="zh-CN" sz="1400" dirty="0" smtClean="0">
                  <a:solidFill>
                    <a:schemeClr val="bg1"/>
                  </a:solidFill>
                  <a:latin typeface="微软雅黑" pitchFamily="34" charset="-122"/>
                  <a:ea typeface="微软雅黑" pitchFamily="34" charset="-122"/>
                  <a:cs typeface="宋体" charset="-122"/>
                </a:rPr>
                <a:t>】</a:t>
              </a:r>
              <a:endParaRPr lang="zh-CN" altLang="en-US" sz="1400" dirty="0">
                <a:solidFill>
                  <a:schemeClr val="bg1"/>
                </a:solidFill>
                <a:latin typeface="微软雅黑" pitchFamily="34" charset="-122"/>
                <a:ea typeface="微软雅黑" pitchFamily="34" charset="-122"/>
                <a:cs typeface="宋体" charset="-122"/>
              </a:endParaRPr>
            </a:p>
          </p:txBody>
        </p:sp>
      </p:grpSp>
      <p:grpSp>
        <p:nvGrpSpPr>
          <p:cNvPr id="133" name="组合 132"/>
          <p:cNvGrpSpPr/>
          <p:nvPr/>
        </p:nvGrpSpPr>
        <p:grpSpPr>
          <a:xfrm>
            <a:off x="4211960" y="1419622"/>
            <a:ext cx="3738767" cy="615670"/>
            <a:chOff x="4441088" y="670090"/>
            <a:chExt cx="4985024" cy="820894"/>
          </a:xfrm>
        </p:grpSpPr>
        <p:grpSp>
          <p:nvGrpSpPr>
            <p:cNvPr id="134" name="组合 133"/>
            <p:cNvGrpSpPr/>
            <p:nvPr/>
          </p:nvGrpSpPr>
          <p:grpSpPr>
            <a:xfrm>
              <a:off x="4441088" y="761746"/>
              <a:ext cx="727764" cy="729238"/>
              <a:chOff x="4339490" y="761746"/>
              <a:chExt cx="727764" cy="729238"/>
            </a:xfrm>
          </p:grpSpPr>
          <p:sp>
            <p:nvSpPr>
              <p:cNvPr id="137"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38" name="TextBox 137"/>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2</a:t>
                </a:r>
                <a:endParaRPr lang="zh-CN" altLang="en-US" sz="2400" spc="225" dirty="0">
                  <a:solidFill>
                    <a:schemeClr val="accent2"/>
                  </a:solidFill>
                  <a:latin typeface="微软雅黑" pitchFamily="34" charset="-122"/>
                  <a:ea typeface="微软雅黑" pitchFamily="34" charset="-122"/>
                </a:endParaRPr>
              </a:p>
            </p:txBody>
          </p:sp>
        </p:grpSp>
        <p:sp>
          <p:nvSpPr>
            <p:cNvPr id="13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3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latin typeface="微软雅黑" pitchFamily="34" charset="-122"/>
                  <a:ea typeface="微软雅黑" pitchFamily="34" charset="-122"/>
                  <a:cs typeface="宋体" charset="-122"/>
                </a:rPr>
                <a:t>【 </a:t>
              </a:r>
              <a:r>
                <a:rPr lang="zh-CN" altLang="en-US" sz="1400" dirty="0" smtClean="0">
                  <a:latin typeface="微软雅黑" pitchFamily="34" charset="-122"/>
                  <a:ea typeface="微软雅黑" pitchFamily="34" charset="-122"/>
                  <a:cs typeface="宋体" charset="-122"/>
                </a:rPr>
                <a:t>标题内容 </a:t>
              </a:r>
              <a:r>
                <a:rPr lang="en-US" altLang="zh-CN" sz="1400" dirty="0" smtClean="0">
                  <a:latin typeface="微软雅黑" pitchFamily="34" charset="-122"/>
                  <a:ea typeface="微软雅黑" pitchFamily="34" charset="-122"/>
                  <a:cs typeface="宋体" charset="-122"/>
                </a:rPr>
                <a:t>】</a:t>
              </a:r>
              <a:endParaRPr lang="zh-CN" altLang="en-US" sz="1400" dirty="0">
                <a:latin typeface="微软雅黑" pitchFamily="34" charset="-122"/>
                <a:ea typeface="微软雅黑" pitchFamily="34" charset="-122"/>
                <a:cs typeface="宋体" charset="-122"/>
              </a:endParaRPr>
            </a:p>
          </p:txBody>
        </p:sp>
      </p:grpSp>
      <p:grpSp>
        <p:nvGrpSpPr>
          <p:cNvPr id="139" name="组合 138"/>
          <p:cNvGrpSpPr/>
          <p:nvPr/>
        </p:nvGrpSpPr>
        <p:grpSpPr>
          <a:xfrm>
            <a:off x="4355976" y="2223240"/>
            <a:ext cx="3738767" cy="615670"/>
            <a:chOff x="4441088" y="670090"/>
            <a:chExt cx="4985024" cy="820894"/>
          </a:xfrm>
        </p:grpSpPr>
        <p:grpSp>
          <p:nvGrpSpPr>
            <p:cNvPr id="140" name="组合 139"/>
            <p:cNvGrpSpPr/>
            <p:nvPr/>
          </p:nvGrpSpPr>
          <p:grpSpPr>
            <a:xfrm>
              <a:off x="4441088" y="761746"/>
              <a:ext cx="727764" cy="729238"/>
              <a:chOff x="4339490" y="761746"/>
              <a:chExt cx="727764" cy="729238"/>
            </a:xfrm>
          </p:grpSpPr>
          <p:sp>
            <p:nvSpPr>
              <p:cNvPr id="14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44" name="TextBox 143"/>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3</a:t>
                </a:r>
                <a:endParaRPr lang="zh-CN" altLang="en-US" sz="2400" spc="225" dirty="0">
                  <a:solidFill>
                    <a:schemeClr val="accent2"/>
                  </a:solidFill>
                  <a:latin typeface="微软雅黑" pitchFamily="34" charset="-122"/>
                  <a:ea typeface="微软雅黑" pitchFamily="34" charset="-122"/>
                </a:endParaRPr>
              </a:p>
            </p:txBody>
          </p:sp>
        </p:grpSp>
        <p:sp>
          <p:nvSpPr>
            <p:cNvPr id="141"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2"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2"/>
                  </a:solidFill>
                  <a:latin typeface="微软雅黑" pitchFamily="34" charset="-122"/>
                  <a:ea typeface="微软雅黑" pitchFamily="34" charset="-122"/>
                  <a:cs typeface="宋体" charset="-122"/>
                </a:rPr>
                <a:t>【 </a:t>
              </a:r>
              <a:r>
                <a:rPr lang="zh-CN" altLang="en-US" sz="1400" dirty="0" smtClean="0">
                  <a:solidFill>
                    <a:schemeClr val="bg2"/>
                  </a:solidFill>
                  <a:latin typeface="微软雅黑" pitchFamily="34" charset="-122"/>
                  <a:ea typeface="微软雅黑" pitchFamily="34" charset="-122"/>
                  <a:cs typeface="宋体" charset="-122"/>
                </a:rPr>
                <a:t>标题内容 </a:t>
              </a:r>
              <a:r>
                <a:rPr lang="en-US" altLang="zh-CN" sz="1400" dirty="0" smtClean="0">
                  <a:solidFill>
                    <a:schemeClr val="bg2"/>
                  </a:solidFill>
                  <a:latin typeface="微软雅黑" pitchFamily="34" charset="-122"/>
                  <a:ea typeface="微软雅黑" pitchFamily="34" charset="-122"/>
                  <a:cs typeface="宋体" charset="-122"/>
                </a:rPr>
                <a:t>】</a:t>
              </a:r>
              <a:endParaRPr lang="zh-CN" altLang="en-US" sz="1400" dirty="0">
                <a:solidFill>
                  <a:schemeClr val="bg2"/>
                </a:solidFill>
                <a:latin typeface="微软雅黑" pitchFamily="34" charset="-122"/>
                <a:ea typeface="微软雅黑" pitchFamily="34" charset="-122"/>
                <a:cs typeface="宋体" charset="-122"/>
              </a:endParaRPr>
            </a:p>
          </p:txBody>
        </p:sp>
      </p:grpSp>
      <p:grpSp>
        <p:nvGrpSpPr>
          <p:cNvPr id="145" name="组合 144"/>
          <p:cNvGrpSpPr/>
          <p:nvPr/>
        </p:nvGrpSpPr>
        <p:grpSpPr>
          <a:xfrm>
            <a:off x="4211960" y="3022848"/>
            <a:ext cx="3738767" cy="615670"/>
            <a:chOff x="4441088" y="670090"/>
            <a:chExt cx="4985024" cy="820894"/>
          </a:xfrm>
        </p:grpSpPr>
        <p:grpSp>
          <p:nvGrpSpPr>
            <p:cNvPr id="146" name="组合 145"/>
            <p:cNvGrpSpPr/>
            <p:nvPr/>
          </p:nvGrpSpPr>
          <p:grpSpPr>
            <a:xfrm>
              <a:off x="4441088" y="761746"/>
              <a:ext cx="727764" cy="729238"/>
              <a:chOff x="4339490" y="761746"/>
              <a:chExt cx="727764" cy="729238"/>
            </a:xfrm>
          </p:grpSpPr>
          <p:sp>
            <p:nvSpPr>
              <p:cNvPr id="14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0" name="TextBox 149"/>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4</a:t>
                </a:r>
                <a:endParaRPr lang="zh-CN" altLang="en-US" sz="2400" spc="225" dirty="0">
                  <a:solidFill>
                    <a:schemeClr val="accent2"/>
                  </a:solidFill>
                  <a:latin typeface="微软雅黑" pitchFamily="34" charset="-122"/>
                  <a:ea typeface="微软雅黑" pitchFamily="34" charset="-122"/>
                </a:endParaRPr>
              </a:p>
            </p:txBody>
          </p:sp>
        </p:grpSp>
        <p:sp>
          <p:nvSpPr>
            <p:cNvPr id="147"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8"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tx2"/>
                  </a:solidFill>
                  <a:latin typeface="微软雅黑" pitchFamily="34" charset="-122"/>
                  <a:ea typeface="微软雅黑" pitchFamily="34" charset="-122"/>
                  <a:cs typeface="宋体" charset="-122"/>
                </a:rPr>
                <a:t>【 </a:t>
              </a:r>
              <a:r>
                <a:rPr lang="zh-CN" altLang="en-US" sz="1400" dirty="0" smtClean="0">
                  <a:solidFill>
                    <a:schemeClr val="tx2"/>
                  </a:solidFill>
                  <a:latin typeface="微软雅黑" pitchFamily="34" charset="-122"/>
                  <a:ea typeface="微软雅黑" pitchFamily="34" charset="-122"/>
                  <a:cs typeface="宋体" charset="-122"/>
                </a:rPr>
                <a:t>标题内容 </a:t>
              </a:r>
              <a:r>
                <a:rPr lang="en-US" altLang="zh-CN" sz="1400" dirty="0" smtClean="0">
                  <a:solidFill>
                    <a:schemeClr val="tx2"/>
                  </a:solidFill>
                  <a:latin typeface="微软雅黑" pitchFamily="34" charset="-122"/>
                  <a:ea typeface="微软雅黑" pitchFamily="34" charset="-122"/>
                  <a:cs typeface="宋体" charset="-122"/>
                </a:rPr>
                <a:t>】</a:t>
              </a:r>
              <a:endParaRPr lang="zh-CN" altLang="en-US" sz="1400" dirty="0">
                <a:solidFill>
                  <a:schemeClr val="tx2"/>
                </a:solidFill>
                <a:latin typeface="微软雅黑" pitchFamily="34" charset="-122"/>
                <a:ea typeface="微软雅黑" pitchFamily="34" charset="-122"/>
                <a:cs typeface="宋体" charset="-122"/>
              </a:endParaRPr>
            </a:p>
          </p:txBody>
        </p:sp>
      </p:grpSp>
      <p:grpSp>
        <p:nvGrpSpPr>
          <p:cNvPr id="151" name="组合 150"/>
          <p:cNvGrpSpPr/>
          <p:nvPr/>
        </p:nvGrpSpPr>
        <p:grpSpPr>
          <a:xfrm>
            <a:off x="3635896" y="3674929"/>
            <a:ext cx="3738767" cy="615670"/>
            <a:chOff x="4441088" y="670090"/>
            <a:chExt cx="4985024" cy="820894"/>
          </a:xfrm>
        </p:grpSpPr>
        <p:grpSp>
          <p:nvGrpSpPr>
            <p:cNvPr id="152" name="组合 151"/>
            <p:cNvGrpSpPr/>
            <p:nvPr/>
          </p:nvGrpSpPr>
          <p:grpSpPr>
            <a:xfrm>
              <a:off x="4441088" y="761746"/>
              <a:ext cx="727764" cy="729238"/>
              <a:chOff x="4339490" y="761746"/>
              <a:chExt cx="727764" cy="729238"/>
            </a:xfrm>
          </p:grpSpPr>
          <p:sp>
            <p:nvSpPr>
              <p:cNvPr id="15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6" name="TextBox 155"/>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5</a:t>
                </a:r>
                <a:endParaRPr lang="zh-CN" altLang="en-US" sz="2400" spc="225" dirty="0">
                  <a:solidFill>
                    <a:schemeClr val="accent2"/>
                  </a:solidFill>
                  <a:latin typeface="微软雅黑" pitchFamily="34" charset="-122"/>
                  <a:ea typeface="微软雅黑" pitchFamily="34" charset="-122"/>
                </a:endParaRPr>
              </a:p>
            </p:txBody>
          </p:sp>
        </p:grpSp>
        <p:sp>
          <p:nvSpPr>
            <p:cNvPr id="153"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54"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latin typeface="微软雅黑" pitchFamily="34" charset="-122"/>
                  <a:ea typeface="微软雅黑" pitchFamily="34" charset="-122"/>
                  <a:cs typeface="宋体" charset="-122"/>
                </a:rPr>
                <a:t>【 </a:t>
              </a:r>
              <a:r>
                <a:rPr lang="zh-CN" altLang="en-US" sz="1400" dirty="0" smtClean="0">
                  <a:latin typeface="微软雅黑" pitchFamily="34" charset="-122"/>
                  <a:ea typeface="微软雅黑" pitchFamily="34" charset="-122"/>
                  <a:cs typeface="宋体" charset="-122"/>
                </a:rPr>
                <a:t>标题内容 </a:t>
              </a:r>
              <a:r>
                <a:rPr lang="en-US" altLang="zh-CN" sz="1400" dirty="0" smtClean="0">
                  <a:latin typeface="微软雅黑" pitchFamily="34" charset="-122"/>
                  <a:ea typeface="微软雅黑" pitchFamily="34" charset="-122"/>
                  <a:cs typeface="宋体" charset="-122"/>
                </a:rPr>
                <a:t>】</a:t>
              </a:r>
              <a:endParaRPr lang="zh-CN" altLang="en-US" sz="1400" dirty="0">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118071715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1+#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additive="base">
                                        <p:cTn id="23" dur="500" fill="hold"/>
                                        <p:tgtEl>
                                          <p:spTgt spid="133"/>
                                        </p:tgtEl>
                                        <p:attrNameLst>
                                          <p:attrName>ppt_x</p:attrName>
                                        </p:attrNameLst>
                                      </p:cBhvr>
                                      <p:tavLst>
                                        <p:tav tm="0">
                                          <p:val>
                                            <p:strVal val="1+#ppt_w/2"/>
                                          </p:val>
                                        </p:tav>
                                        <p:tav tm="100000">
                                          <p:val>
                                            <p:strVal val="#ppt_x"/>
                                          </p:val>
                                        </p:tav>
                                      </p:tavLst>
                                    </p:anim>
                                    <p:anim calcmode="lin" valueType="num">
                                      <p:cBhvr additive="base">
                                        <p:cTn id="24" dur="500" fill="hold"/>
                                        <p:tgtEl>
                                          <p:spTgt spid="13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additive="base">
                                        <p:cTn id="28" dur="500" fill="hold"/>
                                        <p:tgtEl>
                                          <p:spTgt spid="139"/>
                                        </p:tgtEl>
                                        <p:attrNameLst>
                                          <p:attrName>ppt_x</p:attrName>
                                        </p:attrNameLst>
                                      </p:cBhvr>
                                      <p:tavLst>
                                        <p:tav tm="0">
                                          <p:val>
                                            <p:strVal val="1+#ppt_w/2"/>
                                          </p:val>
                                        </p:tav>
                                        <p:tav tm="100000">
                                          <p:val>
                                            <p:strVal val="#ppt_x"/>
                                          </p:val>
                                        </p:tav>
                                      </p:tavLst>
                                    </p:anim>
                                    <p:anim calcmode="lin" valueType="num">
                                      <p:cBhvr additive="base">
                                        <p:cTn id="29" dur="500" fill="hold"/>
                                        <p:tgtEl>
                                          <p:spTgt spid="13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additive="base">
                                        <p:cTn id="33" dur="500" fill="hold"/>
                                        <p:tgtEl>
                                          <p:spTgt spid="145"/>
                                        </p:tgtEl>
                                        <p:attrNameLst>
                                          <p:attrName>ppt_x</p:attrName>
                                        </p:attrNameLst>
                                      </p:cBhvr>
                                      <p:tavLst>
                                        <p:tav tm="0">
                                          <p:val>
                                            <p:strVal val="1+#ppt_w/2"/>
                                          </p:val>
                                        </p:tav>
                                        <p:tav tm="100000">
                                          <p:val>
                                            <p:strVal val="#ppt_x"/>
                                          </p:val>
                                        </p:tav>
                                      </p:tavLst>
                                    </p:anim>
                                    <p:anim calcmode="lin" valueType="num">
                                      <p:cBhvr additive="base">
                                        <p:cTn id="34" dur="500" fill="hold"/>
                                        <p:tgtEl>
                                          <p:spTgt spid="145"/>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51"/>
                                        </p:tgtEl>
                                        <p:attrNameLst>
                                          <p:attrName>style.visibility</p:attrName>
                                        </p:attrNameLst>
                                      </p:cBhvr>
                                      <p:to>
                                        <p:strVal val="visible"/>
                                      </p:to>
                                    </p:set>
                                    <p:anim calcmode="lin" valueType="num">
                                      <p:cBhvr additive="base">
                                        <p:cTn id="38" dur="500" fill="hold"/>
                                        <p:tgtEl>
                                          <p:spTgt spid="151"/>
                                        </p:tgtEl>
                                        <p:attrNameLst>
                                          <p:attrName>ppt_x</p:attrName>
                                        </p:attrNameLst>
                                      </p:cBhvr>
                                      <p:tavLst>
                                        <p:tav tm="0">
                                          <p:val>
                                            <p:strVal val="1+#ppt_w/2"/>
                                          </p:val>
                                        </p:tav>
                                        <p:tav tm="100000">
                                          <p:val>
                                            <p:strVal val="#ppt_x"/>
                                          </p:val>
                                        </p:tav>
                                      </p:tavLst>
                                    </p:anim>
                                    <p:anim calcmode="lin" valueType="num">
                                      <p:cBhvr additive="base">
                                        <p:cTn id="39"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TextBox 23"/>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25" name="TextBox 24"/>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26" name="TextBox 25"/>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7" name="TextBox 26"/>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28" name="组合 27"/>
          <p:cNvGrpSpPr/>
          <p:nvPr/>
        </p:nvGrpSpPr>
        <p:grpSpPr>
          <a:xfrm>
            <a:off x="5315348" y="2380989"/>
            <a:ext cx="1056852" cy="1044555"/>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30" name="TextBox 2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31" name="组合 30"/>
          <p:cNvGrpSpPr/>
          <p:nvPr/>
        </p:nvGrpSpPr>
        <p:grpSpPr>
          <a:xfrm>
            <a:off x="3078882" y="1266632"/>
            <a:ext cx="1036867" cy="665742"/>
            <a:chOff x="3078882" y="1266632"/>
            <a:chExt cx="1036867" cy="665742"/>
          </a:xfrm>
        </p:grpSpPr>
        <p:sp>
          <p:nvSpPr>
            <p:cNvPr id="32"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33" name="TextBox 32"/>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38" name="组合 37"/>
          <p:cNvGrpSpPr/>
          <p:nvPr/>
        </p:nvGrpSpPr>
        <p:grpSpPr>
          <a:xfrm>
            <a:off x="2599029" y="2603954"/>
            <a:ext cx="1036867" cy="691758"/>
            <a:chOff x="2599029" y="2603954"/>
            <a:chExt cx="1036867" cy="691758"/>
          </a:xfrm>
        </p:grpSpPr>
        <p:sp>
          <p:nvSpPr>
            <p:cNvPr id="39"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40" name="TextBox 39"/>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41" name="组合 40"/>
          <p:cNvGrpSpPr/>
          <p:nvPr/>
        </p:nvGrpSpPr>
        <p:grpSpPr>
          <a:xfrm>
            <a:off x="3218526" y="3839142"/>
            <a:ext cx="1036867" cy="665742"/>
            <a:chOff x="3218526" y="3839142"/>
            <a:chExt cx="1036867" cy="665742"/>
          </a:xfrm>
        </p:grpSpPr>
        <p:sp>
          <p:nvSpPr>
            <p:cNvPr id="57"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58" name="TextBox 57"/>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59" name="TextBox 58"/>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60" name="TextBox 59"/>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61" name="TextBox 60"/>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62" name="TextBox 61"/>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2016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0-#ppt_w/2"/>
                                          </p:val>
                                        </p:tav>
                                        <p:tav tm="100000">
                                          <p:val>
                                            <p:strVal val="#ppt_x"/>
                                          </p:val>
                                        </p:tav>
                                      </p:tavLst>
                                    </p:anim>
                                    <p:anim calcmode="lin" valueType="num">
                                      <p:cBhvr additive="base">
                                        <p:cTn id="59" dur="500" fill="hold"/>
                                        <p:tgtEl>
                                          <p:spTgt spid="6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0-#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8748" y="1184549"/>
            <a:ext cx="6949636" cy="3330302"/>
            <a:chOff x="762000" y="1184548"/>
            <a:chExt cx="7398420" cy="3545361"/>
          </a:xfrm>
        </p:grpSpPr>
        <p:sp>
          <p:nvSpPr>
            <p:cNvPr id="3"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4" name="Group 5"/>
            <p:cNvGrpSpPr>
              <a:grpSpLocks/>
            </p:cNvGrpSpPr>
            <p:nvPr/>
          </p:nvGrpSpPr>
          <p:grpSpPr bwMode="auto">
            <a:xfrm>
              <a:off x="3627438" y="1865313"/>
              <a:ext cx="1728787" cy="1728787"/>
              <a:chOff x="0" y="0"/>
              <a:chExt cx="1728192" cy="1728192"/>
            </a:xfrm>
          </p:grpSpPr>
          <p:sp>
            <p:nvSpPr>
              <p:cNvPr id="27" name="五角星 68"/>
              <p:cNvSpPr>
                <a:spLocks noChangeArrowheads="1"/>
              </p:cNvSpPr>
              <p:nvPr/>
            </p:nvSpPr>
            <p:spPr bwMode="auto">
              <a:xfrm>
                <a:off x="0" y="0"/>
                <a:ext cx="1728192" cy="1728192"/>
              </a:xfrm>
              <a:prstGeom prst="star5">
                <a:avLst/>
              </a:prstGeom>
              <a:solidFill>
                <a:schemeClr val="bg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9"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5" name="Group 9"/>
            <p:cNvGrpSpPr>
              <a:grpSpLocks/>
            </p:cNvGrpSpPr>
            <p:nvPr/>
          </p:nvGrpSpPr>
          <p:grpSpPr bwMode="auto">
            <a:xfrm rot="-480000">
              <a:off x="2282825" y="2327275"/>
              <a:ext cx="1398588" cy="1397000"/>
              <a:chOff x="0" y="0"/>
              <a:chExt cx="1728192" cy="1728192"/>
            </a:xfrm>
          </p:grpSpPr>
          <p:sp>
            <p:nvSpPr>
              <p:cNvPr id="24" name="五角星 72"/>
              <p:cNvSpPr>
                <a:spLocks noChangeArrowheads="1"/>
              </p:cNvSpPr>
              <p:nvPr/>
            </p:nvSpPr>
            <p:spPr bwMode="auto">
              <a:xfrm>
                <a:off x="0" y="0"/>
                <a:ext cx="1728192" cy="1728192"/>
              </a:xfrm>
              <a:prstGeom prst="star5">
                <a:avLst/>
              </a:prstGeom>
              <a:solidFill>
                <a:schemeClr val="tx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6"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6" name="Group 13"/>
            <p:cNvGrpSpPr>
              <a:grpSpLocks/>
            </p:cNvGrpSpPr>
            <p:nvPr/>
          </p:nvGrpSpPr>
          <p:grpSpPr bwMode="auto">
            <a:xfrm rot="-981927">
              <a:off x="1119188" y="2730500"/>
              <a:ext cx="1217612" cy="1219200"/>
              <a:chOff x="0" y="0"/>
              <a:chExt cx="1728192" cy="1728192"/>
            </a:xfrm>
          </p:grpSpPr>
          <p:sp>
            <p:nvSpPr>
              <p:cNvPr id="21" name="五角星 76"/>
              <p:cNvSpPr>
                <a:spLocks noChangeArrowheads="1"/>
              </p:cNvSpPr>
              <p:nvPr/>
            </p:nvSpPr>
            <p:spPr bwMode="auto">
              <a:xfrm>
                <a:off x="0" y="0"/>
                <a:ext cx="1728192" cy="1728192"/>
              </a:xfrm>
              <a:prstGeom prst="star5">
                <a:avLst/>
              </a:prstGeom>
              <a:solidFill>
                <a:schemeClr val="bg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3"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7" name="Group 17"/>
            <p:cNvGrpSpPr>
              <a:grpSpLocks/>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solidFill>
                <a:schemeClr val="tx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0"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8" name="Group 21"/>
            <p:cNvGrpSpPr>
              <a:grpSpLocks/>
            </p:cNvGrpSpPr>
            <p:nvPr/>
          </p:nvGrpSpPr>
          <p:grpSpPr bwMode="auto">
            <a:xfrm rot="967929">
              <a:off x="6645275" y="2730500"/>
              <a:ext cx="1217613" cy="1219200"/>
              <a:chOff x="0" y="0"/>
              <a:chExt cx="1728192" cy="1728192"/>
            </a:xfrm>
          </p:grpSpPr>
          <p:sp>
            <p:nvSpPr>
              <p:cNvPr id="15" name="五角星 84"/>
              <p:cNvSpPr>
                <a:spLocks noChangeArrowheads="1"/>
              </p:cNvSpPr>
              <p:nvPr/>
            </p:nvSpPr>
            <p:spPr bwMode="auto">
              <a:xfrm>
                <a:off x="0" y="0"/>
                <a:ext cx="1728192" cy="1728192"/>
              </a:xfrm>
              <a:prstGeom prst="star5">
                <a:avLst/>
              </a:prstGeom>
              <a:solidFill>
                <a:schemeClr val="bg2"/>
              </a:solidFill>
              <a:ln>
                <a:solidFill>
                  <a:schemeClr val="bg2"/>
                </a:solid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17"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9"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0"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1"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2"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3"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4"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717290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6" name="TextBox 5"/>
            <p:cNvSpPr txBox="1"/>
            <p:nvPr/>
          </p:nvSpPr>
          <p:spPr>
            <a:xfrm>
              <a:off x="1671500" y="3486992"/>
              <a:ext cx="1462734" cy="451327"/>
            </a:xfrm>
            <a:prstGeom prst="rect">
              <a:avLst/>
            </a:prstGeom>
            <a:no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7" name="组合 6"/>
          <p:cNvGrpSpPr/>
          <p:nvPr/>
        </p:nvGrpSpPr>
        <p:grpSpPr>
          <a:xfrm>
            <a:off x="783861" y="1275606"/>
            <a:ext cx="2255694" cy="162765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49908"/>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lang="zh-CN" altLang="en-US" sz="1000" kern="0" dirty="0" smtClean="0">
                  <a:solidFill>
                    <a:schemeClr val="accent2"/>
                  </a:solidFill>
                  <a:latin typeface="微软雅黑" pitchFamily="34" charset="-122"/>
                  <a:ea typeface="微软雅黑" pitchFamily="34" charset="-122"/>
                </a:rPr>
                <a:t>添加</a:t>
              </a:r>
              <a:endParaRPr lang="zh-CN" altLang="en-US" sz="1000" kern="0" dirty="0">
                <a:solidFill>
                  <a:schemeClr val="accent2"/>
                </a:solidFill>
                <a:latin typeface="微软雅黑" pitchFamily="34" charset="-122"/>
                <a:ea typeface="微软雅黑" pitchFamily="34" charset="-122"/>
              </a:endParaRPr>
            </a:p>
          </p:txBody>
        </p:sp>
      </p:grpSp>
      <p:grpSp>
        <p:nvGrpSpPr>
          <p:cNvPr id="11" name="组合 10"/>
          <p:cNvGrpSpPr/>
          <p:nvPr/>
        </p:nvGrpSpPr>
        <p:grpSpPr>
          <a:xfrm>
            <a:off x="3133515" y="2987126"/>
            <a:ext cx="1977211" cy="1479496"/>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533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4" name="TextBox 13"/>
            <p:cNvSpPr txBox="1"/>
            <p:nvPr/>
          </p:nvSpPr>
          <p:spPr>
            <a:xfrm>
              <a:off x="3540613" y="3598912"/>
              <a:ext cx="2062773" cy="653916"/>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a:t>
              </a:r>
              <a:r>
                <a:rPr lang="zh-CN" altLang="en-US" sz="1000" kern="0" dirty="0" smtClean="0">
                  <a:solidFill>
                    <a:schemeClr val="accent2"/>
                  </a:solidFill>
                  <a:latin typeface="微软雅黑" pitchFamily="34" charset="-122"/>
                  <a:ea typeface="微软雅黑" pitchFamily="34" charset="-122"/>
                </a:rPr>
                <a:t>此处</a:t>
              </a:r>
              <a:endParaRPr lang="zh-CN" altLang="en-US" sz="1000" kern="0" dirty="0">
                <a:solidFill>
                  <a:schemeClr val="accent2"/>
                </a:solidFill>
                <a:latin typeface="微软雅黑" pitchFamily="34" charset="-122"/>
                <a:ea typeface="微软雅黑" pitchFamily="34" charset="-122"/>
              </a:endParaRPr>
            </a:p>
          </p:txBody>
        </p:sp>
      </p:grpSp>
      <p:grpSp>
        <p:nvGrpSpPr>
          <p:cNvPr id="15" name="组合 14"/>
          <p:cNvGrpSpPr/>
          <p:nvPr/>
        </p:nvGrpSpPr>
        <p:grpSpPr>
          <a:xfrm>
            <a:off x="3131840" y="1680798"/>
            <a:ext cx="1650955" cy="1222929"/>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337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8" name="TextBox 17"/>
            <p:cNvSpPr txBox="1"/>
            <p:nvPr/>
          </p:nvSpPr>
          <p:spPr>
            <a:xfrm>
              <a:off x="3735565" y="2148963"/>
              <a:ext cx="1496959" cy="451327"/>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19" name="组合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5662815" y="2583944"/>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9414777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3374" y="2624556"/>
            <a:ext cx="1627582"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标题</a:t>
              </a:r>
              <a:endParaRPr lang="en-US" altLang="zh-CN" sz="1600" kern="0" dirty="0" smtClean="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4644008" y="2727332"/>
            <a:ext cx="1576321"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3658544" y="1115743"/>
            <a:ext cx="1604674"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2690171" y="2727332"/>
            <a:ext cx="1576321"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5076056" y="1396547"/>
            <a:ext cx="2548069" cy="808260"/>
            <a:chOff x="5740568" y="2797139"/>
            <a:chExt cx="2548069" cy="808260"/>
          </a:xfrm>
        </p:grpSpPr>
        <p:grpSp>
          <p:nvGrpSpPr>
            <p:cNvPr id="15" name="组合 44"/>
            <p:cNvGrpSpPr>
              <a:grpSpLocks/>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6"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41496" y="2593236"/>
            <a:ext cx="2639983" cy="794243"/>
            <a:chOff x="821899" y="3802559"/>
            <a:chExt cx="2639983" cy="794243"/>
          </a:xfrm>
        </p:grpSpPr>
        <p:grpSp>
          <p:nvGrpSpPr>
            <p:cNvPr id="21" name="组合 44"/>
            <p:cNvGrpSpPr>
              <a:grpSpLocks/>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03847" y="3056061"/>
            <a:ext cx="2572375" cy="784440"/>
            <a:chOff x="5654277" y="2820959"/>
            <a:chExt cx="2572375" cy="784440"/>
          </a:xfrm>
        </p:grpSpPr>
        <p:grpSp>
          <p:nvGrpSpPr>
            <p:cNvPr id="27" name="组合 44"/>
            <p:cNvGrpSpPr>
              <a:grpSpLocks/>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8"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grpSp>
        <p:nvGrpSpPr>
          <p:cNvPr id="32" name="组合 31"/>
          <p:cNvGrpSpPr/>
          <p:nvPr/>
        </p:nvGrpSpPr>
        <p:grpSpPr>
          <a:xfrm>
            <a:off x="280052" y="242680"/>
            <a:ext cx="2904891" cy="338554"/>
            <a:chOff x="568442" y="319364"/>
            <a:chExt cx="3873190" cy="451406"/>
          </a:xfrm>
        </p:grpSpPr>
        <p:sp>
          <p:nvSpPr>
            <p:cNvPr id="3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4" name="等腰三角形 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1084110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594" y="1307379"/>
            <a:ext cx="5432685" cy="2961458"/>
            <a:chOff x="417594" y="1307379"/>
            <a:chExt cx="5432685"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10" name="TextBox 9"/>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11" name="TextBox 10"/>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12" name="TextBox 11"/>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13" name="TextBox 12"/>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14" name="TextBox 13"/>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27" name="组合 26"/>
          <p:cNvGrpSpPr/>
          <p:nvPr/>
        </p:nvGrpSpPr>
        <p:grpSpPr>
          <a:xfrm>
            <a:off x="6168080" y="1692845"/>
            <a:ext cx="1052212" cy="343167"/>
            <a:chOff x="4516579" y="722741"/>
            <a:chExt cx="1052212" cy="343167"/>
          </a:xfrm>
        </p:grpSpPr>
        <p:sp>
          <p:nvSpPr>
            <p:cNvPr id="28" name="圆角矩形 27"/>
            <p:cNvSpPr/>
            <p:nvPr/>
          </p:nvSpPr>
          <p:spPr>
            <a:xfrm>
              <a:off x="4516579" y="746402"/>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nvGrpSpPr>
          <p:cNvPr id="31" name="组合 30"/>
          <p:cNvGrpSpPr/>
          <p:nvPr/>
        </p:nvGrpSpPr>
        <p:grpSpPr>
          <a:xfrm>
            <a:off x="280052" y="242680"/>
            <a:ext cx="2904891" cy="338554"/>
            <a:chOff x="568442" y="319364"/>
            <a:chExt cx="3873190" cy="451406"/>
          </a:xfrm>
        </p:grpSpPr>
        <p:sp>
          <p:nvSpPr>
            <p:cNvPr id="3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527099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4" y="1058649"/>
            <a:ext cx="1954450" cy="1954450"/>
            <a:chOff x="5807955" y="4605844"/>
            <a:chExt cx="1402144" cy="1402144"/>
          </a:xfrm>
        </p:grpSpPr>
        <p:sp>
          <p:nvSpPr>
            <p:cNvPr id="3" name="文本框 5"/>
            <p:cNvSpPr txBox="1"/>
            <p:nvPr/>
          </p:nvSpPr>
          <p:spPr>
            <a:xfrm>
              <a:off x="6324548" y="5001559"/>
              <a:ext cx="672987" cy="618246"/>
            </a:xfrm>
            <a:prstGeom prst="rect">
              <a:avLst/>
            </a:prstGeom>
            <a:noFill/>
          </p:spPr>
          <p:txBody>
            <a:bodyPr wrap="none" rtlCol="0">
              <a:spAutoFit/>
            </a:bodyPr>
            <a:lstStyle/>
            <a:p>
              <a:r>
                <a:rPr lang="en-US" altLang="zh-CN" sz="5000" dirty="0" smtClean="0">
                  <a:solidFill>
                    <a:schemeClr val="bg1"/>
                  </a:solidFill>
                  <a:latin typeface="微软雅黑" panose="020B0503020204020204" pitchFamily="34" charset="-122"/>
                  <a:ea typeface="微软雅黑" panose="020B0503020204020204" pitchFamily="34" charset="-122"/>
                </a:rPr>
                <a:t>04</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工作存在不足</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383477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210" y="622786"/>
            <a:ext cx="4233335" cy="4578410"/>
            <a:chOff x="142947" y="830382"/>
            <a:chExt cx="5644446" cy="6104546"/>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4" name="矩形 3"/>
            <p:cNvSpPr/>
            <p:nvPr/>
          </p:nvSpPr>
          <p:spPr>
            <a:xfrm>
              <a:off x="2693163" y="2142777"/>
              <a:ext cx="1856209" cy="3276988"/>
            </a:xfrm>
            <a:prstGeom prst="rect">
              <a:avLst/>
            </a:prstGeom>
            <a:solidFill>
              <a:srgbClr val="F7F7F9"/>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5" name="组合 4"/>
          <p:cNvGrpSpPr/>
          <p:nvPr/>
        </p:nvGrpSpPr>
        <p:grpSpPr>
          <a:xfrm>
            <a:off x="1648024" y="1881150"/>
            <a:ext cx="1764006" cy="525675"/>
            <a:chOff x="1648024" y="1881150"/>
            <a:chExt cx="1764006" cy="525675"/>
          </a:xfrm>
        </p:grpSpPr>
        <p:grpSp>
          <p:nvGrpSpPr>
            <p:cNvPr id="6" name="组合 1"/>
            <p:cNvGrpSpPr/>
            <p:nvPr/>
          </p:nvGrpSpPr>
          <p:grpSpPr>
            <a:xfrm>
              <a:off x="1648024" y="1881150"/>
              <a:ext cx="1764006" cy="525675"/>
              <a:chOff x="5999739" y="2195545"/>
              <a:chExt cx="1764006" cy="525675"/>
            </a:xfrm>
          </p:grpSpPr>
          <p:sp>
            <p:nvSpPr>
              <p:cNvPr id="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1"/>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648024" y="2499742"/>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latin typeface="微软雅黑" panose="020B0503020204020204" pitchFamily="34" charset="-122"/>
                    <a:ea typeface="微软雅黑" panose="020B0503020204020204" pitchFamily="34" charset="-122"/>
                    <a:cs typeface="宋体" pitchFamily="2" charset="-122"/>
                  </a:rPr>
                  <a:t>02</a:t>
                </a:r>
                <a:r>
                  <a:rPr lang="zh-CN" altLang="en-US" sz="10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000" dirty="0">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3147814"/>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76056" y="1777776"/>
            <a:ext cx="2904872" cy="2378150"/>
            <a:chOff x="4919045" y="1885366"/>
            <a:chExt cx="2904872" cy="2378150"/>
          </a:xfrm>
        </p:grpSpPr>
        <p:cxnSp>
          <p:nvCxnSpPr>
            <p:cNvPr id="21" name="直接连接符 20"/>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975753" y="1885366"/>
              <a:ext cx="1518356" cy="338554"/>
              <a:chOff x="607024" y="179664"/>
              <a:chExt cx="2024470" cy="451405"/>
            </a:xfrm>
          </p:grpSpPr>
          <p:sp>
            <p:nvSpPr>
              <p:cNvPr id="24"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5815501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025" y="1059582"/>
            <a:ext cx="3138733" cy="3640762"/>
            <a:chOff x="3029025" y="774337"/>
            <a:chExt cx="3138733" cy="3640762"/>
          </a:xfrm>
        </p:grpSpPr>
        <p:sp>
          <p:nvSpPr>
            <p:cNvPr id="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5" name="组合 4"/>
            <p:cNvGrpSpPr/>
            <p:nvPr/>
          </p:nvGrpSpPr>
          <p:grpSpPr>
            <a:xfrm>
              <a:off x="3297814" y="774337"/>
              <a:ext cx="2599732" cy="3640762"/>
              <a:chOff x="3297814" y="774337"/>
              <a:chExt cx="2599732" cy="3640762"/>
            </a:xfrm>
          </p:grpSpPr>
          <p:sp>
            <p:nvSpPr>
              <p:cNvPr id="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1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1" name="组合 10"/>
              <p:cNvGrpSpPr/>
              <p:nvPr/>
            </p:nvGrpSpPr>
            <p:grpSpPr>
              <a:xfrm>
                <a:off x="4360129" y="3530858"/>
                <a:ext cx="307073" cy="237080"/>
                <a:chOff x="7504113" y="1512888"/>
                <a:chExt cx="215900" cy="166688"/>
              </a:xfrm>
              <a:solidFill>
                <a:schemeClr val="accent2"/>
              </a:solidFill>
            </p:grpSpPr>
            <p:sp>
              <p:nvSpPr>
                <p:cNvPr id="3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2" name="组合 11"/>
              <p:cNvGrpSpPr/>
              <p:nvPr/>
            </p:nvGrpSpPr>
            <p:grpSpPr>
              <a:xfrm>
                <a:off x="5524115" y="2028034"/>
                <a:ext cx="176117" cy="307073"/>
                <a:chOff x="5816601" y="1463675"/>
                <a:chExt cx="123825" cy="215900"/>
              </a:xfrm>
              <a:solidFill>
                <a:schemeClr val="accent2"/>
              </a:solidFill>
            </p:grpSpPr>
            <p:sp>
              <p:nvSpPr>
                <p:cNvPr id="3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1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14" name="组合 13"/>
              <p:cNvGrpSpPr/>
              <p:nvPr/>
            </p:nvGrpSpPr>
            <p:grpSpPr>
              <a:xfrm>
                <a:off x="3464118" y="2877150"/>
                <a:ext cx="307073" cy="248371"/>
                <a:chOff x="5337176" y="1504950"/>
                <a:chExt cx="215900" cy="174626"/>
              </a:xfrm>
              <a:solidFill>
                <a:schemeClr val="accent2"/>
              </a:solidFill>
            </p:grpSpPr>
            <p:sp>
              <p:nvSpPr>
                <p:cNvPr id="3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5" name="组合 14"/>
              <p:cNvGrpSpPr/>
              <p:nvPr/>
            </p:nvGrpSpPr>
            <p:grpSpPr>
              <a:xfrm>
                <a:off x="4558422" y="1387159"/>
                <a:ext cx="307073" cy="295781"/>
                <a:chOff x="4903788" y="1471613"/>
                <a:chExt cx="215900" cy="207963"/>
              </a:xfrm>
              <a:solidFill>
                <a:schemeClr val="accent2"/>
              </a:solidFill>
            </p:grpSpPr>
            <p:sp>
              <p:nvSpPr>
                <p:cNvPr id="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6" name="组合 15"/>
              <p:cNvGrpSpPr/>
              <p:nvPr/>
            </p:nvGrpSpPr>
            <p:grpSpPr>
              <a:xfrm>
                <a:off x="3616440" y="1766118"/>
                <a:ext cx="307073" cy="282238"/>
                <a:chOff x="4470401" y="1481138"/>
                <a:chExt cx="215900" cy="198438"/>
              </a:xfrm>
              <a:solidFill>
                <a:schemeClr val="accent2"/>
              </a:solidFill>
            </p:grpSpPr>
            <p:sp>
              <p:nvSpPr>
                <p:cNvPr id="1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38" name="组合 37"/>
          <p:cNvGrpSpPr/>
          <p:nvPr/>
        </p:nvGrpSpPr>
        <p:grpSpPr>
          <a:xfrm>
            <a:off x="5257568" y="1419622"/>
            <a:ext cx="3359597" cy="2919616"/>
            <a:chOff x="5257568" y="1134377"/>
            <a:chExt cx="3359597" cy="2919616"/>
          </a:xfrm>
        </p:grpSpPr>
        <p:cxnSp>
          <p:nvCxnSpPr>
            <p:cNvPr id="39" name="直接连接符 3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0" name="直接连接符 3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1" name="直接连接符 4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2" name="直接连接符 4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3" name="直接连接符 4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4" name="直接连接符 4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28805" y="1419622"/>
            <a:ext cx="3308987" cy="2880320"/>
            <a:chOff x="628805" y="1134377"/>
            <a:chExt cx="3308987" cy="2880320"/>
          </a:xfrm>
        </p:grpSpPr>
        <p:cxnSp>
          <p:nvCxnSpPr>
            <p:cNvPr id="49" name="直接连接符 4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0" name="直接连接符 4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1" name="直接连接符 5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2" name="直接连接符 5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3" name="直接连接符 5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4" name="直接连接符 5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80052" y="242680"/>
            <a:ext cx="2904891" cy="338554"/>
            <a:chOff x="568442" y="319364"/>
            <a:chExt cx="3873190" cy="451406"/>
          </a:xfrm>
        </p:grpSpPr>
        <p:sp>
          <p:nvSpPr>
            <p:cNvPr id="5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0" name="等腰三角形 5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279199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043608" y="1335359"/>
            <a:ext cx="27000" cy="1773361"/>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5" name="组合 64"/>
          <p:cNvGrpSpPr/>
          <p:nvPr/>
        </p:nvGrpSpPr>
        <p:grpSpPr>
          <a:xfrm flipV="1">
            <a:off x="2851600" y="2352894"/>
            <a:ext cx="27000" cy="1792745"/>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8" name="组合 67"/>
          <p:cNvGrpSpPr/>
          <p:nvPr/>
        </p:nvGrpSpPr>
        <p:grpSpPr>
          <a:xfrm>
            <a:off x="4659591" y="1335359"/>
            <a:ext cx="27000" cy="1773361"/>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1" name="组合 70"/>
          <p:cNvGrpSpPr/>
          <p:nvPr/>
        </p:nvGrpSpPr>
        <p:grpSpPr>
          <a:xfrm flipV="1">
            <a:off x="6467581" y="2352892"/>
            <a:ext cx="27000" cy="1792746"/>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4" name="组合 73"/>
          <p:cNvGrpSpPr/>
          <p:nvPr/>
        </p:nvGrpSpPr>
        <p:grpSpPr>
          <a:xfrm>
            <a:off x="1069541" y="1308866"/>
            <a:ext cx="1549008" cy="880780"/>
            <a:chOff x="1366228" y="1562658"/>
            <a:chExt cx="2065344" cy="1174373"/>
          </a:xfrm>
        </p:grpSpPr>
        <p:sp>
          <p:nvSpPr>
            <p:cNvPr id="75"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76"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4688435" y="1308866"/>
            <a:ext cx="1546096" cy="880780"/>
            <a:chOff x="6191419" y="1562658"/>
            <a:chExt cx="2061461" cy="1174373"/>
          </a:xfrm>
        </p:grpSpPr>
        <p:sp>
          <p:nvSpPr>
            <p:cNvPr id="78"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79"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494581" y="3298071"/>
            <a:ext cx="1547939" cy="857855"/>
            <a:chOff x="8599614" y="4214928"/>
            <a:chExt cx="2063919" cy="1143806"/>
          </a:xfrm>
        </p:grpSpPr>
        <p:sp>
          <p:nvSpPr>
            <p:cNvPr id="81"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82"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878599" y="3298071"/>
            <a:ext cx="1547942" cy="857855"/>
            <a:chOff x="3778305" y="4214928"/>
            <a:chExt cx="2063922" cy="1143806"/>
          </a:xfrm>
        </p:grpSpPr>
        <p:sp>
          <p:nvSpPr>
            <p:cNvPr id="84"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85"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043609" y="2352892"/>
            <a:ext cx="1574941" cy="762971"/>
            <a:chOff x="1331651" y="2945166"/>
            <a:chExt cx="2099921" cy="1017295"/>
          </a:xfrm>
        </p:grpSpPr>
        <p:sp>
          <p:nvSpPr>
            <p:cNvPr id="87" name="矩形 86"/>
            <p:cNvSpPr/>
            <p:nvPr/>
          </p:nvSpPr>
          <p:spPr>
            <a:xfrm>
              <a:off x="1331651" y="2945166"/>
              <a:ext cx="2099921" cy="101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88"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851600" y="2352892"/>
            <a:ext cx="1574941" cy="762971"/>
            <a:chOff x="3742306" y="2945166"/>
            <a:chExt cx="2099921" cy="1017295"/>
          </a:xfrm>
        </p:grpSpPr>
        <p:sp>
          <p:nvSpPr>
            <p:cNvPr id="91" name="矩形 90"/>
            <p:cNvSpPr/>
            <p:nvPr/>
          </p:nvSpPr>
          <p:spPr>
            <a:xfrm flipV="1">
              <a:off x="3742306" y="2945166"/>
              <a:ext cx="2099921" cy="1017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2"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4659591" y="2352892"/>
            <a:ext cx="1574941" cy="762971"/>
            <a:chOff x="6152961" y="2945166"/>
            <a:chExt cx="2099921" cy="1017295"/>
          </a:xfrm>
        </p:grpSpPr>
        <p:sp>
          <p:nvSpPr>
            <p:cNvPr id="95" name="矩形 94"/>
            <p:cNvSpPr/>
            <p:nvPr/>
          </p:nvSpPr>
          <p:spPr>
            <a:xfrm>
              <a:off x="6152961" y="2945166"/>
              <a:ext cx="2099921" cy="10172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6"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6467582" y="2352892"/>
            <a:ext cx="1574941" cy="762971"/>
            <a:chOff x="8563615" y="2945166"/>
            <a:chExt cx="2099921" cy="1017295"/>
          </a:xfrm>
        </p:grpSpPr>
        <p:sp>
          <p:nvSpPr>
            <p:cNvPr id="99" name="矩形 98"/>
            <p:cNvSpPr/>
            <p:nvPr/>
          </p:nvSpPr>
          <p:spPr>
            <a:xfrm flipV="1">
              <a:off x="8563615" y="2945166"/>
              <a:ext cx="2099921" cy="1017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0"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280052" y="242680"/>
            <a:ext cx="2904891" cy="338554"/>
            <a:chOff x="568442" y="319364"/>
            <a:chExt cx="3873190" cy="451406"/>
          </a:xfrm>
        </p:grpSpPr>
        <p:sp>
          <p:nvSpPr>
            <p:cNvPr id="10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04" name="等腰三角形 10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0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4940793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8" fill="hold" nodeType="withEffect">
                                  <p:stCondLst>
                                    <p:cond delay="75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250"/>
                                        <p:tgtEl>
                                          <p:spTgt spid="74"/>
                                        </p:tgtEl>
                                      </p:cBhvr>
                                    </p:animEffect>
                                  </p:childTnLst>
                                </p:cTn>
                              </p:par>
                              <p:par>
                                <p:cTn id="27" presetID="22" presetClass="entr" presetSubtype="1" fill="hold" nodeType="withEffect">
                                  <p:stCondLst>
                                    <p:cond delay="75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250"/>
                                        <p:tgtEl>
                                          <p:spTgt spid="65"/>
                                        </p:tgtEl>
                                      </p:cBhvr>
                                    </p:animEffect>
                                  </p:childTnLst>
                                </p:cTn>
                              </p:par>
                              <p:par>
                                <p:cTn id="30" presetID="22" presetClass="entr" presetSubtype="8" fill="hold" nodeType="withEffect">
                                  <p:stCondLst>
                                    <p:cond delay="100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250"/>
                                        <p:tgtEl>
                                          <p:spTgt spid="83"/>
                                        </p:tgtEl>
                                      </p:cBhvr>
                                    </p:animEffect>
                                  </p:childTnLst>
                                </p:cTn>
                              </p:par>
                              <p:par>
                                <p:cTn id="33" presetID="22" presetClass="entr" presetSubtype="4" fill="hold" nodeType="withEffect">
                                  <p:stCondLst>
                                    <p:cond delay="1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250"/>
                                        <p:tgtEl>
                                          <p:spTgt spid="68"/>
                                        </p:tgtEl>
                                      </p:cBhvr>
                                    </p:animEffect>
                                  </p:childTnLst>
                                </p:cTn>
                              </p:par>
                              <p:par>
                                <p:cTn id="36" presetID="22" presetClass="entr" presetSubtype="8" fill="hold" nodeType="withEffect">
                                  <p:stCondLst>
                                    <p:cond delay="125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250"/>
                                        <p:tgtEl>
                                          <p:spTgt spid="77"/>
                                        </p:tgtEl>
                                      </p:cBhvr>
                                    </p:animEffect>
                                  </p:childTnLst>
                                </p:cTn>
                              </p:par>
                              <p:par>
                                <p:cTn id="39" presetID="22" presetClass="entr" presetSubtype="1" fill="hold" nodeType="withEffect">
                                  <p:stCondLst>
                                    <p:cond delay="1250"/>
                                  </p:stCondLst>
                                  <p:childTnLst>
                                    <p:set>
                                      <p:cBhvr>
                                        <p:cTn id="40" dur="1" fill="hold">
                                          <p:stCondLst>
                                            <p:cond delay="0"/>
                                          </p:stCondLst>
                                        </p:cTn>
                                        <p:tgtEl>
                                          <p:spTgt spid="71"/>
                                        </p:tgtEl>
                                        <p:attrNameLst>
                                          <p:attrName>style.visibility</p:attrName>
                                        </p:attrNameLst>
                                      </p:cBhvr>
                                      <p:to>
                                        <p:strVal val="visible"/>
                                      </p:to>
                                    </p:set>
                                    <p:animEffect transition="in" filter="wipe(up)">
                                      <p:cBhvr>
                                        <p:cTn id="41" dur="250"/>
                                        <p:tgtEl>
                                          <p:spTgt spid="71"/>
                                        </p:tgtEl>
                                      </p:cBhvr>
                                    </p:animEffect>
                                  </p:childTnLst>
                                </p:cTn>
                              </p:par>
                              <p:par>
                                <p:cTn id="42" presetID="22" presetClass="entr" presetSubtype="8" fill="hold" nodeType="withEffect">
                                  <p:stCondLst>
                                    <p:cond delay="150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2083519"/>
            <a:ext cx="1486856" cy="1620838"/>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2616944" y="1059582"/>
            <a:ext cx="2026205" cy="2027237"/>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tx2"/>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4607669" y="2277194"/>
            <a:ext cx="1241962" cy="1257300"/>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38298" y="3003798"/>
              <a:ext cx="963663" cy="313932"/>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5831632" y="1294532"/>
            <a:ext cx="2104921" cy="2068512"/>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bg2"/>
                  </a:solidFill>
                  <a:latin typeface="微软雅黑" panose="020B0503020204020204" pitchFamily="34" charset="-122"/>
                  <a:ea typeface="微软雅黑" panose="020B0503020204020204" pitchFamily="34" charset="-122"/>
                </a:rPr>
                <a:t>标题</a:t>
              </a:r>
            </a:p>
          </p:txBody>
        </p:sp>
      </p:grpSp>
      <p:sp>
        <p:nvSpPr>
          <p:cNvPr id="70" name="TextBox 69"/>
          <p:cNvSpPr txBox="1"/>
          <p:nvPr/>
        </p:nvSpPr>
        <p:spPr>
          <a:xfrm>
            <a:off x="2746488" y="4011910"/>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71" name="TextBox 70"/>
          <p:cNvSpPr txBox="1"/>
          <p:nvPr/>
        </p:nvSpPr>
        <p:spPr>
          <a:xfrm>
            <a:off x="3105246" y="3651870"/>
            <a:ext cx="4635106"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grpSp>
        <p:nvGrpSpPr>
          <p:cNvPr id="72" name="组合 71"/>
          <p:cNvGrpSpPr/>
          <p:nvPr/>
        </p:nvGrpSpPr>
        <p:grpSpPr>
          <a:xfrm>
            <a:off x="280052" y="242680"/>
            <a:ext cx="2904891" cy="338554"/>
            <a:chOff x="568442" y="319364"/>
            <a:chExt cx="3873190" cy="451406"/>
          </a:xfrm>
        </p:grpSpPr>
        <p:sp>
          <p:nvSpPr>
            <p:cNvPr id="7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74" name="等腰三角形 7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9359793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style.rotation</p:attrName>
                                        </p:attrNameLst>
                                      </p:cBhvr>
                                      <p:tavLst>
                                        <p:tav tm="0">
                                          <p:val>
                                            <p:fltVal val="720"/>
                                          </p:val>
                                        </p:tav>
                                        <p:tav tm="100000">
                                          <p:val>
                                            <p:fltVal val="0"/>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style.rotation</p:attrName>
                                        </p:attrNameLst>
                                      </p:cBhvr>
                                      <p:tavLst>
                                        <p:tav tm="0">
                                          <p:val>
                                            <p:fltVal val="720"/>
                                          </p:val>
                                        </p:tav>
                                        <p:tav tm="100000">
                                          <p:val>
                                            <p:fltVal val="0"/>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 calcmode="lin" valueType="num">
                                      <p:cBhvr>
                                        <p:cTn id="22" dur="5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anim calcmode="lin" valueType="num">
                                      <p:cBhvr>
                                        <p:cTn id="26" dur="500" fill="hold"/>
                                        <p:tgtEl>
                                          <p:spTgt spid="53"/>
                                        </p:tgtEl>
                                        <p:attrNameLst>
                                          <p:attrName>style.rotation</p:attrName>
                                        </p:attrNameLst>
                                      </p:cBhvr>
                                      <p:tavLst>
                                        <p:tav tm="0">
                                          <p:val>
                                            <p:fltVal val="720"/>
                                          </p:val>
                                        </p:tav>
                                        <p:tav tm="100000">
                                          <p:val>
                                            <p:fltVal val="0"/>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 calcmode="lin" valueType="num">
                                      <p:cBhvr>
                                        <p:cTn id="28" dur="500" fill="hold"/>
                                        <p:tgtEl>
                                          <p:spTgt spid="53"/>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1+#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607064" y="1058649"/>
            <a:ext cx="1954450" cy="1954450"/>
            <a:chOff x="5807955" y="4605844"/>
            <a:chExt cx="1402144" cy="1402144"/>
          </a:xfrm>
        </p:grpSpPr>
        <p:sp>
          <p:nvSpPr>
            <p:cNvPr id="41" name="文本框 5"/>
            <p:cNvSpPr txBox="1"/>
            <p:nvPr/>
          </p:nvSpPr>
          <p:spPr>
            <a:xfrm>
              <a:off x="6324548" y="5001559"/>
              <a:ext cx="672987" cy="618246"/>
            </a:xfrm>
            <a:prstGeom prst="rect">
              <a:avLst/>
            </a:prstGeom>
            <a:noFill/>
          </p:spPr>
          <p:txBody>
            <a:bodyPr wrap="none" rtlCol="0">
              <a:spAutoFit/>
            </a:bodyPr>
            <a:lstStyle/>
            <a:p>
              <a:r>
                <a:rPr lang="en-US" altLang="zh-CN" sz="5000" dirty="0" smtClean="0">
                  <a:solidFill>
                    <a:schemeClr val="bg1"/>
                  </a:solidFill>
                  <a:latin typeface="微软雅黑" panose="020B0503020204020204" pitchFamily="34" charset="-122"/>
                  <a:ea typeface="微软雅黑" panose="020B0503020204020204" pitchFamily="34" charset="-122"/>
                </a:rPr>
                <a:t>01</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42" name="弧形 41"/>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43" name="弦形 42"/>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44"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年度工作概述</a:t>
            </a:r>
            <a:endParaRPr lang="en-US" altLang="zh-CN" sz="3000" b="1" dirty="0">
              <a:latin typeface="微软雅黑" pitchFamily="34" charset="-122"/>
              <a:ea typeface="微软雅黑" pitchFamily="34" charset="-122"/>
              <a:sym typeface="微软雅黑" pitchFamily="34" charset="-122"/>
            </a:endParaRPr>
          </a:p>
        </p:txBody>
      </p:sp>
      <p:sp>
        <p:nvSpPr>
          <p:cNvPr id="45"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220982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0"/>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2" fill="hold" nodeType="withEffect">
                                  <p:stCondLst>
                                    <p:cond delay="50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1000" fill="hold"/>
                                        <p:tgtEl>
                                          <p:spTgt spid="45"/>
                                        </p:tgtEl>
                                        <p:attrNameLst>
                                          <p:attrName>ppt_w</p:attrName>
                                        </p:attrNameLst>
                                      </p:cBhvr>
                                      <p:tavLst>
                                        <p:tav tm="0">
                                          <p:val>
                                            <p:fltVal val="0"/>
                                          </p:val>
                                        </p:tav>
                                        <p:tav tm="100000">
                                          <p:val>
                                            <p:strVal val="#ppt_w"/>
                                          </p:val>
                                        </p:tav>
                                      </p:tavLst>
                                    </p:anim>
                                    <p:anim calcmode="lin" valueType="num">
                                      <p:cBhvr>
                                        <p:cTn id="29" dur="1000" fill="hold"/>
                                        <p:tgtEl>
                                          <p:spTgt spid="45"/>
                                        </p:tgtEl>
                                        <p:attrNameLst>
                                          <p:attrName>ppt_h</p:attrName>
                                        </p:attrNameLst>
                                      </p:cBhvr>
                                      <p:tavLst>
                                        <p:tav tm="0">
                                          <p:val>
                                            <p:fltVal val="0"/>
                                          </p:val>
                                        </p:tav>
                                        <p:tav tm="100000">
                                          <p:val>
                                            <p:strVal val="#ppt_h"/>
                                          </p:val>
                                        </p:tav>
                                      </p:tavLst>
                                    </p:anim>
                                    <p:anim calcmode="lin" valueType="num">
                                      <p:cBhvr>
                                        <p:cTn id="30" dur="1000" fill="hold"/>
                                        <p:tgtEl>
                                          <p:spTgt spid="45"/>
                                        </p:tgtEl>
                                        <p:attrNameLst>
                                          <p:attrName>style.rotation</p:attrName>
                                        </p:attrNameLst>
                                      </p:cBhvr>
                                      <p:tavLst>
                                        <p:tav tm="0">
                                          <p:val>
                                            <p:fltVal val="90"/>
                                          </p:val>
                                        </p:tav>
                                        <p:tav tm="100000">
                                          <p:val>
                                            <p:fltVal val="0"/>
                                          </p:val>
                                        </p:tav>
                                      </p:tavLst>
                                    </p:anim>
                                    <p:animEffect transition="in" filter="fade">
                                      <p:cBhvr>
                                        <p:cTn id="3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6028" y="1203598"/>
            <a:ext cx="3310388" cy="665729"/>
            <a:chOff x="6327173" y="1681099"/>
            <a:chExt cx="4413851" cy="887639"/>
          </a:xfrm>
        </p:grpSpPr>
        <p:sp>
          <p:nvSpPr>
            <p:cNvPr id="3"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71167" y="2659158"/>
            <a:ext cx="667212" cy="548855"/>
            <a:chOff x="1465545" y="3524250"/>
            <a:chExt cx="889616" cy="731806"/>
          </a:xfrm>
        </p:grpSpPr>
        <p:sp>
          <p:nvSpPr>
            <p:cNvPr id="6" name="六边形 5"/>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7"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19083" y="3077232"/>
            <a:ext cx="1000697" cy="862670"/>
            <a:chOff x="2329434" y="4081682"/>
            <a:chExt cx="1334262" cy="1150226"/>
          </a:xfrm>
        </p:grpSpPr>
        <p:sp>
          <p:nvSpPr>
            <p:cNvPr id="9" name="六边形 8"/>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819780" y="1935957"/>
            <a:ext cx="1824228" cy="1572611"/>
            <a:chOff x="3663696" y="2559981"/>
            <a:chExt cx="2432304" cy="2096814"/>
          </a:xfrm>
        </p:grpSpPr>
        <p:sp>
          <p:nvSpPr>
            <p:cNvPr id="12" name="六边形 11"/>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524189" y="1281023"/>
            <a:ext cx="1295591" cy="1116888"/>
            <a:chOff x="1936242" y="1686736"/>
            <a:chExt cx="1727454" cy="1489184"/>
          </a:xfrm>
        </p:grpSpPr>
        <p:sp>
          <p:nvSpPr>
            <p:cNvPr id="15" name="六边形 14"/>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006028" y="3504980"/>
            <a:ext cx="3310388" cy="665729"/>
            <a:chOff x="6327173" y="4322384"/>
            <a:chExt cx="4413851" cy="887637"/>
          </a:xfrm>
        </p:grpSpPr>
        <p:sp>
          <p:nvSpPr>
            <p:cNvPr id="18"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06028" y="1954656"/>
            <a:ext cx="3310388" cy="665729"/>
            <a:chOff x="6327173" y="3001742"/>
            <a:chExt cx="4413851" cy="887637"/>
          </a:xfrm>
        </p:grpSpPr>
        <p:sp>
          <p:nvSpPr>
            <p:cNvPr id="21"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06028" y="2765822"/>
            <a:ext cx="3310388" cy="665729"/>
            <a:chOff x="6327173" y="4322384"/>
            <a:chExt cx="4413851" cy="887637"/>
          </a:xfrm>
        </p:grpSpPr>
        <p:sp>
          <p:nvSpPr>
            <p:cNvPr id="24"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80034817"/>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4016" y="1399773"/>
            <a:ext cx="6878399" cy="2540129"/>
            <a:chOff x="680429" y="1347614"/>
            <a:chExt cx="7611628" cy="2810903"/>
          </a:xfrm>
        </p:grpSpPr>
        <p:sp>
          <p:nvSpPr>
            <p:cNvPr id="3"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a:extLst/>
          </p:spPr>
          <p:txBody>
            <a:bodyPr/>
            <a:lstStyle/>
            <a:p>
              <a:endParaRPr lang="zh-CN" altLang="en-US" sz="1400">
                <a:solidFill>
                  <a:schemeClr val="accent1"/>
                </a:solidFill>
              </a:endParaRPr>
            </a:p>
          </p:txBody>
        </p:sp>
        <p:sp>
          <p:nvSpPr>
            <p:cNvPr id="4"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5"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6"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a:extLst/>
          </p:spPr>
          <p:txBody>
            <a:bodyPr/>
            <a:lstStyle/>
            <a:p>
              <a:endParaRPr lang="zh-CN" altLang="en-US" sz="1400">
                <a:solidFill>
                  <a:schemeClr val="accent1"/>
                </a:solidFill>
              </a:endParaRPr>
            </a:p>
          </p:txBody>
        </p:sp>
        <p:sp>
          <p:nvSpPr>
            <p:cNvPr id="7"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1400">
                <a:solidFill>
                  <a:schemeClr val="accent1"/>
                </a:solidFill>
              </a:endParaRPr>
            </a:p>
          </p:txBody>
        </p:sp>
        <p:sp>
          <p:nvSpPr>
            <p:cNvPr id="8"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a:extLst/>
          </p:spPr>
          <p:txBody>
            <a:bodyPr/>
            <a:lstStyle/>
            <a:p>
              <a:endParaRPr lang="zh-CN" altLang="en-US" sz="1400">
                <a:solidFill>
                  <a:schemeClr val="accent1"/>
                </a:solidFill>
              </a:endParaRPr>
            </a:p>
          </p:txBody>
        </p:sp>
        <p:sp>
          <p:nvSpPr>
            <p:cNvPr id="9"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1400">
                <a:solidFill>
                  <a:schemeClr val="accent1"/>
                </a:solidFill>
              </a:endParaRPr>
            </a:p>
          </p:txBody>
        </p:sp>
        <p:sp>
          <p:nvSpPr>
            <p:cNvPr id="10"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a:extLst/>
          </p:spPr>
          <p:txBody>
            <a:bodyPr/>
            <a:lstStyle/>
            <a:p>
              <a:endParaRPr lang="zh-CN" altLang="en-US" sz="1400">
                <a:solidFill>
                  <a:schemeClr val="accent1"/>
                </a:solidFill>
              </a:endParaRPr>
            </a:p>
          </p:txBody>
        </p:sp>
        <p:sp>
          <p:nvSpPr>
            <p:cNvPr id="11"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a:extLst/>
          </p:spPr>
          <p:txBody>
            <a:bodyPr/>
            <a:lstStyle/>
            <a:p>
              <a:endParaRPr lang="zh-CN" altLang="en-US" sz="1400">
                <a:solidFill>
                  <a:schemeClr val="accent1"/>
                </a:solidFill>
              </a:endParaRPr>
            </a:p>
          </p:txBody>
        </p:sp>
        <p:sp>
          <p:nvSpPr>
            <p:cNvPr id="12"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a:extLst/>
          </p:spPr>
          <p:txBody>
            <a:bodyPr/>
            <a:lstStyle/>
            <a:p>
              <a:endParaRPr lang="zh-CN" altLang="en-US" sz="1400">
                <a:solidFill>
                  <a:schemeClr val="accent1"/>
                </a:solidFill>
              </a:endParaRPr>
            </a:p>
          </p:txBody>
        </p:sp>
        <p:sp>
          <p:nvSpPr>
            <p:cNvPr id="13" name="TextBox 12"/>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4" name="TextBox 13"/>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5" name="TextBox 14"/>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6" name="TextBox 15"/>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7" name="TextBox 16"/>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8" name="TextBox 17"/>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18"/>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0" name="TextBox 19"/>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20"/>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21"/>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4"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25"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26"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27"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28"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29"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0"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1"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2"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33" name="TextBox 32"/>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4" name="TextBox 33"/>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5" name="TextBox 34"/>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6" name="TextBox 35"/>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grpSp>
        <p:nvGrpSpPr>
          <p:cNvPr id="37" name="组合 36"/>
          <p:cNvGrpSpPr/>
          <p:nvPr/>
        </p:nvGrpSpPr>
        <p:grpSpPr>
          <a:xfrm>
            <a:off x="280052" y="242680"/>
            <a:ext cx="2904891" cy="338554"/>
            <a:chOff x="568442" y="319364"/>
            <a:chExt cx="3873190" cy="451406"/>
          </a:xfrm>
        </p:grpSpPr>
        <p:sp>
          <p:nvSpPr>
            <p:cNvPr id="38"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9" name="等腰三角形 38"/>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0"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6378485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4" y="1058649"/>
            <a:ext cx="1954450" cy="1954450"/>
            <a:chOff x="5807955" y="4605844"/>
            <a:chExt cx="1402144" cy="1402144"/>
          </a:xfrm>
        </p:grpSpPr>
        <p:sp>
          <p:nvSpPr>
            <p:cNvPr id="3" name="文本框 5"/>
            <p:cNvSpPr txBox="1"/>
            <p:nvPr/>
          </p:nvSpPr>
          <p:spPr>
            <a:xfrm>
              <a:off x="6324548" y="5001559"/>
              <a:ext cx="672987" cy="618246"/>
            </a:xfrm>
            <a:prstGeom prst="rect">
              <a:avLst/>
            </a:prstGeom>
            <a:noFill/>
          </p:spPr>
          <p:txBody>
            <a:bodyPr wrap="none" rtlCol="0">
              <a:spAutoFit/>
            </a:bodyPr>
            <a:lstStyle/>
            <a:p>
              <a:r>
                <a:rPr lang="en-US" altLang="zh-CN" sz="5000" dirty="0" smtClean="0">
                  <a:solidFill>
                    <a:schemeClr val="bg1"/>
                  </a:solidFill>
                  <a:latin typeface="微软雅黑" panose="020B0503020204020204" pitchFamily="34" charset="-122"/>
                  <a:ea typeface="微软雅黑" panose="020B0503020204020204" pitchFamily="34" charset="-122"/>
                </a:rPr>
                <a:t>05</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明年工作计划</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529263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794061"/>
            <a:ext cx="5733295" cy="355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52"/>
          <p:cNvSpPr>
            <a:spLocks noChangeArrowheads="1"/>
          </p:cNvSpPr>
          <p:nvPr/>
        </p:nvSpPr>
        <p:spPr bwMode="auto">
          <a:xfrm>
            <a:off x="145093" y="2255276"/>
            <a:ext cx="962990"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4" name="TextBox 153"/>
          <p:cNvSpPr>
            <a:spLocks noChangeArrowheads="1"/>
          </p:cNvSpPr>
          <p:nvPr/>
        </p:nvSpPr>
        <p:spPr bwMode="auto">
          <a:xfrm>
            <a:off x="2198620" y="2313784"/>
            <a:ext cx="965115"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nvGrpSpPr>
          <p:cNvPr id="5" name="组合 4"/>
          <p:cNvGrpSpPr/>
          <p:nvPr/>
        </p:nvGrpSpPr>
        <p:grpSpPr>
          <a:xfrm>
            <a:off x="2736449" y="555526"/>
            <a:ext cx="5507959" cy="4338637"/>
            <a:chOff x="2736449" y="555526"/>
            <a:chExt cx="5507959" cy="4338637"/>
          </a:xfrm>
        </p:grpSpPr>
        <p:sp>
          <p:nvSpPr>
            <p:cNvPr id="6" name="TextBox 154"/>
            <p:cNvSpPr>
              <a:spLocks noChangeArrowheads="1"/>
            </p:cNvSpPr>
            <p:nvPr/>
          </p:nvSpPr>
          <p:spPr bwMode="auto">
            <a:xfrm>
              <a:off x="2891632" y="813564"/>
              <a:ext cx="962990" cy="336695"/>
            </a:xfrm>
            <a:prstGeom prst="rect">
              <a:avLst/>
            </a:prstGeom>
            <a:solidFill>
              <a:schemeClr val="bg1">
                <a:alpha val="45097"/>
              </a:schemeClr>
            </a:solidFill>
            <a:ln w="6350">
              <a:solidFill>
                <a:srgbClr val="F5C040"/>
              </a:solidFill>
              <a:miter lim="800000"/>
              <a:headEnd/>
              <a:tailEnd/>
            </a:ln>
          </p:spPr>
          <p:txBody>
            <a:bodyPr>
              <a:spAutoFit/>
            </a:bodyPr>
            <a:lstStyle/>
            <a:p>
              <a:pPr algn="ctr" fontAlgn="base">
                <a:lnSpc>
                  <a:spcPct val="150000"/>
                </a:lnSpc>
                <a:spcBef>
                  <a:spcPts val="600"/>
                </a:spcBef>
                <a:spcAft>
                  <a:spcPts val="600"/>
                </a:spcAft>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p>
          </p:txBody>
        </p:sp>
        <p:sp>
          <p:nvSpPr>
            <p:cNvPr id="7" name="TextBox 155"/>
            <p:cNvSpPr>
              <a:spLocks noChangeArrowheads="1"/>
            </p:cNvSpPr>
            <p:nvPr/>
          </p:nvSpPr>
          <p:spPr bwMode="auto">
            <a:xfrm>
              <a:off x="4923902" y="1995737"/>
              <a:ext cx="965115" cy="336695"/>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8" name="TextBox 156"/>
            <p:cNvSpPr>
              <a:spLocks noChangeArrowheads="1"/>
            </p:cNvSpPr>
            <p:nvPr/>
          </p:nvSpPr>
          <p:spPr bwMode="auto">
            <a:xfrm>
              <a:off x="2736449" y="4075043"/>
              <a:ext cx="1437044" cy="336695"/>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9" name="TextBox 157"/>
            <p:cNvSpPr>
              <a:spLocks noChangeArrowheads="1"/>
            </p:cNvSpPr>
            <p:nvPr/>
          </p:nvSpPr>
          <p:spPr bwMode="auto">
            <a:xfrm>
              <a:off x="5121602" y="2984383"/>
              <a:ext cx="962989" cy="336695"/>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158"/>
            <p:cNvSpPr>
              <a:spLocks noChangeArrowheads="1"/>
            </p:cNvSpPr>
            <p:nvPr/>
          </p:nvSpPr>
          <p:spPr bwMode="auto">
            <a:xfrm>
              <a:off x="4245771" y="3704489"/>
              <a:ext cx="965115" cy="336695"/>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1"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2"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3"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4"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5"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6"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7"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8"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9"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0"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1"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361778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3004" y="1023505"/>
            <a:ext cx="4488347" cy="3632015"/>
            <a:chOff x="1829813" y="657377"/>
            <a:chExt cx="5156200" cy="4172448"/>
          </a:xfrm>
        </p:grpSpPr>
        <p:grpSp>
          <p:nvGrpSpPr>
            <p:cNvPr id="3" name="组合 2"/>
            <p:cNvGrpSpPr/>
            <p:nvPr/>
          </p:nvGrpSpPr>
          <p:grpSpPr>
            <a:xfrm>
              <a:off x="1829813" y="657377"/>
              <a:ext cx="5156200" cy="4172448"/>
              <a:chOff x="2443382" y="657377"/>
              <a:chExt cx="5156200" cy="4172448"/>
            </a:xfrm>
          </p:grpSpPr>
          <p:grpSp>
            <p:nvGrpSpPr>
              <p:cNvPr id="10" name="Group 10"/>
              <p:cNvGrpSpPr>
                <a:grpSpLocks/>
              </p:cNvGrpSpPr>
              <p:nvPr/>
            </p:nvGrpSpPr>
            <p:grpSpPr bwMode="auto">
              <a:xfrm>
                <a:off x="3783704" y="1936749"/>
                <a:ext cx="2817742" cy="2148632"/>
                <a:chOff x="0" y="0"/>
                <a:chExt cx="5056" cy="3856"/>
              </a:xfrm>
              <a:solidFill>
                <a:schemeClr val="tx2"/>
              </a:solidFill>
            </p:grpSpPr>
            <p:sp>
              <p:nvSpPr>
                <p:cNvPr id="36"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7"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8"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9"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40"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sp>
            <p:nvSpPr>
              <p:cNvPr id="11" name="Freeform 11"/>
              <p:cNvSpPr>
                <a:spLocks/>
              </p:cNvSpPr>
              <p:nvPr/>
            </p:nvSpPr>
            <p:spPr bwMode="auto">
              <a:xfrm>
                <a:off x="4466405" y="3564383"/>
                <a:ext cx="910082" cy="942813"/>
              </a:xfrm>
              <a:custGeom>
                <a:avLst/>
                <a:gdLst>
                  <a:gd name="T0" fmla="*/ 368 w 882"/>
                  <a:gd name="T1" fmla="*/ 904 h 932"/>
                  <a:gd name="T2" fmla="*/ 352 w 882"/>
                  <a:gd name="T3" fmla="*/ 844 h 932"/>
                  <a:gd name="T4" fmla="*/ 310 w 882"/>
                  <a:gd name="T5" fmla="*/ 844 h 932"/>
                  <a:gd name="T6" fmla="*/ 240 w 882"/>
                  <a:gd name="T7" fmla="*/ 832 h 932"/>
                  <a:gd name="T8" fmla="*/ 202 w 882"/>
                  <a:gd name="T9" fmla="*/ 798 h 932"/>
                  <a:gd name="T10" fmla="*/ 162 w 882"/>
                  <a:gd name="T11" fmla="*/ 774 h 932"/>
                  <a:gd name="T12" fmla="*/ 168 w 882"/>
                  <a:gd name="T13" fmla="*/ 708 h 932"/>
                  <a:gd name="T14" fmla="*/ 126 w 882"/>
                  <a:gd name="T15" fmla="*/ 670 h 932"/>
                  <a:gd name="T16" fmla="*/ 102 w 882"/>
                  <a:gd name="T17" fmla="*/ 598 h 932"/>
                  <a:gd name="T18" fmla="*/ 76 w 882"/>
                  <a:gd name="T19" fmla="*/ 558 h 932"/>
                  <a:gd name="T20" fmla="*/ 2 w 882"/>
                  <a:gd name="T21" fmla="*/ 576 h 932"/>
                  <a:gd name="T22" fmla="*/ 62 w 882"/>
                  <a:gd name="T23" fmla="*/ 408 h 932"/>
                  <a:gd name="T24" fmla="*/ 120 w 882"/>
                  <a:gd name="T25" fmla="*/ 288 h 932"/>
                  <a:gd name="T26" fmla="*/ 132 w 882"/>
                  <a:gd name="T27" fmla="*/ 218 h 932"/>
                  <a:gd name="T28" fmla="*/ 84 w 882"/>
                  <a:gd name="T29" fmla="*/ 110 h 932"/>
                  <a:gd name="T30" fmla="*/ 128 w 882"/>
                  <a:gd name="T31" fmla="*/ 76 h 932"/>
                  <a:gd name="T32" fmla="*/ 118 w 882"/>
                  <a:gd name="T33" fmla="*/ 12 h 932"/>
                  <a:gd name="T34" fmla="*/ 148 w 882"/>
                  <a:gd name="T35" fmla="*/ 4 h 932"/>
                  <a:gd name="T36" fmla="*/ 188 w 882"/>
                  <a:gd name="T37" fmla="*/ 96 h 932"/>
                  <a:gd name="T38" fmla="*/ 218 w 882"/>
                  <a:gd name="T39" fmla="*/ 70 h 932"/>
                  <a:gd name="T40" fmla="*/ 252 w 882"/>
                  <a:gd name="T41" fmla="*/ 88 h 932"/>
                  <a:gd name="T42" fmla="*/ 368 w 882"/>
                  <a:gd name="T43" fmla="*/ 216 h 932"/>
                  <a:gd name="T44" fmla="*/ 390 w 882"/>
                  <a:gd name="T45" fmla="*/ 306 h 932"/>
                  <a:gd name="T46" fmla="*/ 430 w 882"/>
                  <a:gd name="T47" fmla="*/ 358 h 932"/>
                  <a:gd name="T48" fmla="*/ 500 w 882"/>
                  <a:gd name="T49" fmla="*/ 378 h 932"/>
                  <a:gd name="T50" fmla="*/ 586 w 882"/>
                  <a:gd name="T51" fmla="*/ 290 h 932"/>
                  <a:gd name="T52" fmla="*/ 558 w 882"/>
                  <a:gd name="T53" fmla="*/ 230 h 932"/>
                  <a:gd name="T54" fmla="*/ 620 w 882"/>
                  <a:gd name="T55" fmla="*/ 178 h 932"/>
                  <a:gd name="T56" fmla="*/ 600 w 882"/>
                  <a:gd name="T57" fmla="*/ 116 h 932"/>
                  <a:gd name="T58" fmla="*/ 632 w 882"/>
                  <a:gd name="T59" fmla="*/ 72 h 932"/>
                  <a:gd name="T60" fmla="*/ 694 w 882"/>
                  <a:gd name="T61" fmla="*/ 124 h 932"/>
                  <a:gd name="T62" fmla="*/ 774 w 882"/>
                  <a:gd name="T63" fmla="*/ 140 h 932"/>
                  <a:gd name="T64" fmla="*/ 790 w 882"/>
                  <a:gd name="T65" fmla="*/ 188 h 932"/>
                  <a:gd name="T66" fmla="*/ 720 w 882"/>
                  <a:gd name="T67" fmla="*/ 192 h 932"/>
                  <a:gd name="T68" fmla="*/ 642 w 882"/>
                  <a:gd name="T69" fmla="*/ 218 h 932"/>
                  <a:gd name="T70" fmla="*/ 638 w 882"/>
                  <a:gd name="T71" fmla="*/ 290 h 932"/>
                  <a:gd name="T72" fmla="*/ 666 w 882"/>
                  <a:gd name="T73" fmla="*/ 308 h 932"/>
                  <a:gd name="T74" fmla="*/ 710 w 882"/>
                  <a:gd name="T75" fmla="*/ 304 h 932"/>
                  <a:gd name="T76" fmla="*/ 696 w 882"/>
                  <a:gd name="T77" fmla="*/ 390 h 932"/>
                  <a:gd name="T78" fmla="*/ 706 w 882"/>
                  <a:gd name="T79" fmla="*/ 432 h 932"/>
                  <a:gd name="T80" fmla="*/ 724 w 882"/>
                  <a:gd name="T81" fmla="*/ 502 h 932"/>
                  <a:gd name="T82" fmla="*/ 760 w 882"/>
                  <a:gd name="T83" fmla="*/ 572 h 932"/>
                  <a:gd name="T84" fmla="*/ 876 w 882"/>
                  <a:gd name="T85" fmla="*/ 606 h 932"/>
                  <a:gd name="T86" fmla="*/ 832 w 882"/>
                  <a:gd name="T87" fmla="*/ 666 h 932"/>
                  <a:gd name="T88" fmla="*/ 764 w 882"/>
                  <a:gd name="T89" fmla="*/ 686 h 932"/>
                  <a:gd name="T90" fmla="*/ 682 w 882"/>
                  <a:gd name="T91" fmla="*/ 734 h 932"/>
                  <a:gd name="T92" fmla="*/ 636 w 882"/>
                  <a:gd name="T93" fmla="*/ 766 h 932"/>
                  <a:gd name="T94" fmla="*/ 596 w 882"/>
                  <a:gd name="T95" fmla="*/ 744 h 932"/>
                  <a:gd name="T96" fmla="*/ 548 w 882"/>
                  <a:gd name="T97" fmla="*/ 758 h 932"/>
                  <a:gd name="T98" fmla="*/ 506 w 882"/>
                  <a:gd name="T99" fmla="*/ 738 h 932"/>
                  <a:gd name="T100" fmla="*/ 474 w 882"/>
                  <a:gd name="T101" fmla="*/ 764 h 932"/>
                  <a:gd name="T102" fmla="*/ 436 w 882"/>
                  <a:gd name="T103" fmla="*/ 762 h 932"/>
                  <a:gd name="T104" fmla="*/ 396 w 882"/>
                  <a:gd name="T105" fmla="*/ 784 h 932"/>
                  <a:gd name="T106" fmla="*/ 412 w 882"/>
                  <a:gd name="T107" fmla="*/ 840 h 932"/>
                  <a:gd name="T108" fmla="*/ 416 w 882"/>
                  <a:gd name="T109" fmla="*/ 902 h 932"/>
                  <a:gd name="T110" fmla="*/ 0 w 882"/>
                  <a:gd name="T111" fmla="*/ 0 h 932"/>
                  <a:gd name="T112" fmla="*/ 882 w 882"/>
                  <a:gd name="T113"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2" name="Freeform 17"/>
              <p:cNvSpPr>
                <a:spLocks/>
              </p:cNvSpPr>
              <p:nvPr/>
            </p:nvSpPr>
            <p:spPr bwMode="auto">
              <a:xfrm>
                <a:off x="5659598" y="3438452"/>
                <a:ext cx="553963" cy="643587"/>
              </a:xfrm>
              <a:custGeom>
                <a:avLst/>
                <a:gdLst>
                  <a:gd name="T0" fmla="*/ 324 w 538"/>
                  <a:gd name="T1" fmla="*/ 632 h 638"/>
                  <a:gd name="T2" fmla="*/ 306 w 538"/>
                  <a:gd name="T3" fmla="*/ 628 h 638"/>
                  <a:gd name="T4" fmla="*/ 274 w 538"/>
                  <a:gd name="T5" fmla="*/ 620 h 638"/>
                  <a:gd name="T6" fmla="*/ 264 w 538"/>
                  <a:gd name="T7" fmla="*/ 596 h 638"/>
                  <a:gd name="T8" fmla="*/ 246 w 538"/>
                  <a:gd name="T9" fmla="*/ 592 h 638"/>
                  <a:gd name="T10" fmla="*/ 254 w 538"/>
                  <a:gd name="T11" fmla="*/ 542 h 638"/>
                  <a:gd name="T12" fmla="*/ 246 w 538"/>
                  <a:gd name="T13" fmla="*/ 484 h 638"/>
                  <a:gd name="T14" fmla="*/ 226 w 538"/>
                  <a:gd name="T15" fmla="*/ 452 h 638"/>
                  <a:gd name="T16" fmla="*/ 204 w 538"/>
                  <a:gd name="T17" fmla="*/ 448 h 638"/>
                  <a:gd name="T18" fmla="*/ 152 w 538"/>
                  <a:gd name="T19" fmla="*/ 472 h 638"/>
                  <a:gd name="T20" fmla="*/ 96 w 538"/>
                  <a:gd name="T21" fmla="*/ 478 h 638"/>
                  <a:gd name="T22" fmla="*/ 76 w 538"/>
                  <a:gd name="T23" fmla="*/ 448 h 638"/>
                  <a:gd name="T24" fmla="*/ 64 w 538"/>
                  <a:gd name="T25" fmla="*/ 354 h 638"/>
                  <a:gd name="T26" fmla="*/ 0 w 538"/>
                  <a:gd name="T27" fmla="*/ 362 h 638"/>
                  <a:gd name="T28" fmla="*/ 4 w 538"/>
                  <a:gd name="T29" fmla="*/ 344 h 638"/>
                  <a:gd name="T30" fmla="*/ 32 w 538"/>
                  <a:gd name="T31" fmla="*/ 334 h 638"/>
                  <a:gd name="T32" fmla="*/ 54 w 538"/>
                  <a:gd name="T33" fmla="*/ 312 h 638"/>
                  <a:gd name="T34" fmla="*/ 48 w 538"/>
                  <a:gd name="T35" fmla="*/ 224 h 638"/>
                  <a:gd name="T36" fmla="*/ 46 w 538"/>
                  <a:gd name="T37" fmla="*/ 126 h 638"/>
                  <a:gd name="T38" fmla="*/ 72 w 538"/>
                  <a:gd name="T39" fmla="*/ 94 h 638"/>
                  <a:gd name="T40" fmla="*/ 108 w 538"/>
                  <a:gd name="T41" fmla="*/ 60 h 638"/>
                  <a:gd name="T42" fmla="*/ 132 w 538"/>
                  <a:gd name="T43" fmla="*/ 56 h 638"/>
                  <a:gd name="T44" fmla="*/ 158 w 538"/>
                  <a:gd name="T45" fmla="*/ 54 h 638"/>
                  <a:gd name="T46" fmla="*/ 166 w 538"/>
                  <a:gd name="T47" fmla="*/ 30 h 638"/>
                  <a:gd name="T48" fmla="*/ 152 w 538"/>
                  <a:gd name="T49" fmla="*/ 10 h 638"/>
                  <a:gd name="T50" fmla="*/ 166 w 538"/>
                  <a:gd name="T51" fmla="*/ 0 h 638"/>
                  <a:gd name="T52" fmla="*/ 210 w 538"/>
                  <a:gd name="T53" fmla="*/ 12 h 638"/>
                  <a:gd name="T54" fmla="*/ 292 w 538"/>
                  <a:gd name="T55" fmla="*/ 44 h 638"/>
                  <a:gd name="T56" fmla="*/ 372 w 538"/>
                  <a:gd name="T57" fmla="*/ 68 h 638"/>
                  <a:gd name="T58" fmla="*/ 410 w 538"/>
                  <a:gd name="T59" fmla="*/ 52 h 638"/>
                  <a:gd name="T60" fmla="*/ 450 w 538"/>
                  <a:gd name="T61" fmla="*/ 82 h 638"/>
                  <a:gd name="T62" fmla="*/ 500 w 538"/>
                  <a:gd name="T63" fmla="*/ 116 h 638"/>
                  <a:gd name="T64" fmla="*/ 522 w 538"/>
                  <a:gd name="T65" fmla="*/ 170 h 638"/>
                  <a:gd name="T66" fmla="*/ 520 w 538"/>
                  <a:gd name="T67" fmla="*/ 202 h 638"/>
                  <a:gd name="T68" fmla="*/ 486 w 538"/>
                  <a:gd name="T69" fmla="*/ 248 h 638"/>
                  <a:gd name="T70" fmla="*/ 480 w 538"/>
                  <a:gd name="T71" fmla="*/ 286 h 638"/>
                  <a:gd name="T72" fmla="*/ 500 w 538"/>
                  <a:gd name="T73" fmla="*/ 340 h 638"/>
                  <a:gd name="T74" fmla="*/ 512 w 538"/>
                  <a:gd name="T75" fmla="*/ 372 h 638"/>
                  <a:gd name="T76" fmla="*/ 532 w 538"/>
                  <a:gd name="T77" fmla="*/ 440 h 638"/>
                  <a:gd name="T78" fmla="*/ 528 w 538"/>
                  <a:gd name="T79" fmla="*/ 500 h 638"/>
                  <a:gd name="T80" fmla="*/ 426 w 538"/>
                  <a:gd name="T81" fmla="*/ 540 h 638"/>
                  <a:gd name="T82" fmla="*/ 428 w 538"/>
                  <a:gd name="T83" fmla="*/ 558 h 638"/>
                  <a:gd name="T84" fmla="*/ 442 w 538"/>
                  <a:gd name="T85" fmla="*/ 598 h 638"/>
                  <a:gd name="T86" fmla="*/ 416 w 538"/>
                  <a:gd name="T87" fmla="*/ 584 h 638"/>
                  <a:gd name="T88" fmla="*/ 350 w 538"/>
                  <a:gd name="T89" fmla="*/ 594 h 638"/>
                  <a:gd name="T90" fmla="*/ 340 w 538"/>
                  <a:gd name="T91" fmla="*/ 628 h 638"/>
                  <a:gd name="T92" fmla="*/ 0 w 538"/>
                  <a:gd name="T93" fmla="*/ 0 h 638"/>
                  <a:gd name="T94" fmla="*/ 538 w 538"/>
                  <a:gd name="T95"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3" name="Freeform 8"/>
              <p:cNvSpPr>
                <a:spLocks/>
              </p:cNvSpPr>
              <p:nvPr/>
            </p:nvSpPr>
            <p:spPr bwMode="auto">
              <a:xfrm>
                <a:off x="5659598" y="4626440"/>
                <a:ext cx="251903" cy="203385"/>
              </a:xfrm>
              <a:custGeom>
                <a:avLst/>
                <a:gdLst>
                  <a:gd name="T0" fmla="*/ 82 w 244"/>
                  <a:gd name="T1" fmla="*/ 202 h 202"/>
                  <a:gd name="T2" fmla="*/ 82 w 244"/>
                  <a:gd name="T3" fmla="*/ 202 h 202"/>
                  <a:gd name="T4" fmla="*/ 22 w 244"/>
                  <a:gd name="T5" fmla="*/ 182 h 202"/>
                  <a:gd name="T6" fmla="*/ 12 w 244"/>
                  <a:gd name="T7" fmla="*/ 174 h 202"/>
                  <a:gd name="T8" fmla="*/ 6 w 244"/>
                  <a:gd name="T9" fmla="*/ 166 h 202"/>
                  <a:gd name="T10" fmla="*/ 0 w 244"/>
                  <a:gd name="T11" fmla="*/ 158 h 202"/>
                  <a:gd name="T12" fmla="*/ 0 w 244"/>
                  <a:gd name="T13" fmla="*/ 150 h 202"/>
                  <a:gd name="T14" fmla="*/ 0 w 244"/>
                  <a:gd name="T15" fmla="*/ 132 h 202"/>
                  <a:gd name="T16" fmla="*/ 0 w 244"/>
                  <a:gd name="T17" fmla="*/ 114 h 202"/>
                  <a:gd name="T18" fmla="*/ 2 w 244"/>
                  <a:gd name="T19" fmla="*/ 94 h 202"/>
                  <a:gd name="T20" fmla="*/ 4 w 244"/>
                  <a:gd name="T21" fmla="*/ 90 h 202"/>
                  <a:gd name="T22" fmla="*/ 6 w 244"/>
                  <a:gd name="T23" fmla="*/ 86 h 202"/>
                  <a:gd name="T24" fmla="*/ 8 w 244"/>
                  <a:gd name="T25" fmla="*/ 84 h 202"/>
                  <a:gd name="T26" fmla="*/ 14 w 244"/>
                  <a:gd name="T27" fmla="*/ 82 h 202"/>
                  <a:gd name="T28" fmla="*/ 30 w 244"/>
                  <a:gd name="T29" fmla="*/ 78 h 202"/>
                  <a:gd name="T30" fmla="*/ 42 w 244"/>
                  <a:gd name="T31" fmla="*/ 68 h 202"/>
                  <a:gd name="T32" fmla="*/ 44 w 244"/>
                  <a:gd name="T33" fmla="*/ 32 h 202"/>
                  <a:gd name="T34" fmla="*/ 48 w 244"/>
                  <a:gd name="T35" fmla="*/ 30 h 202"/>
                  <a:gd name="T36" fmla="*/ 64 w 244"/>
                  <a:gd name="T37" fmla="*/ 34 h 202"/>
                  <a:gd name="T38" fmla="*/ 74 w 244"/>
                  <a:gd name="T39" fmla="*/ 34 h 202"/>
                  <a:gd name="T40" fmla="*/ 84 w 244"/>
                  <a:gd name="T41" fmla="*/ 34 h 202"/>
                  <a:gd name="T42" fmla="*/ 134 w 244"/>
                  <a:gd name="T43" fmla="*/ 6 h 202"/>
                  <a:gd name="T44" fmla="*/ 218 w 244"/>
                  <a:gd name="T45" fmla="*/ 0 h 202"/>
                  <a:gd name="T46" fmla="*/ 224 w 244"/>
                  <a:gd name="T47" fmla="*/ 4 h 202"/>
                  <a:gd name="T48" fmla="*/ 234 w 244"/>
                  <a:gd name="T49" fmla="*/ 12 h 202"/>
                  <a:gd name="T50" fmla="*/ 238 w 244"/>
                  <a:gd name="T51" fmla="*/ 16 h 202"/>
                  <a:gd name="T52" fmla="*/ 240 w 244"/>
                  <a:gd name="T53" fmla="*/ 22 h 202"/>
                  <a:gd name="T54" fmla="*/ 244 w 244"/>
                  <a:gd name="T55" fmla="*/ 28 h 202"/>
                  <a:gd name="T56" fmla="*/ 244 w 244"/>
                  <a:gd name="T57" fmla="*/ 36 h 202"/>
                  <a:gd name="T58" fmla="*/ 232 w 244"/>
                  <a:gd name="T59" fmla="*/ 56 h 202"/>
                  <a:gd name="T60" fmla="*/ 224 w 244"/>
                  <a:gd name="T61" fmla="*/ 66 h 202"/>
                  <a:gd name="T62" fmla="*/ 216 w 244"/>
                  <a:gd name="T63" fmla="*/ 74 h 202"/>
                  <a:gd name="T64" fmla="*/ 210 w 244"/>
                  <a:gd name="T65" fmla="*/ 90 h 202"/>
                  <a:gd name="T66" fmla="*/ 202 w 244"/>
                  <a:gd name="T67" fmla="*/ 106 h 202"/>
                  <a:gd name="T68" fmla="*/ 194 w 244"/>
                  <a:gd name="T69" fmla="*/ 122 h 202"/>
                  <a:gd name="T70" fmla="*/ 188 w 244"/>
                  <a:gd name="T71" fmla="*/ 142 h 202"/>
                  <a:gd name="T72" fmla="*/ 98 w 244"/>
                  <a:gd name="T73" fmla="*/ 198 h 202"/>
                  <a:gd name="T74" fmla="*/ 90 w 244"/>
                  <a:gd name="T75" fmla="*/ 200 h 202"/>
                  <a:gd name="T76" fmla="*/ 82 w 244"/>
                  <a:gd name="T77" fmla="*/ 202 h 202"/>
                  <a:gd name="T78" fmla="*/ 0 w 244"/>
                  <a:gd name="T79" fmla="*/ 0 h 202"/>
                  <a:gd name="T80" fmla="*/ 244 w 244"/>
                  <a:gd name="T8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4" name="Freeform 10"/>
              <p:cNvSpPr>
                <a:spLocks/>
              </p:cNvSpPr>
              <p:nvPr/>
            </p:nvSpPr>
            <p:spPr bwMode="auto">
              <a:xfrm>
                <a:off x="5758799" y="3982854"/>
                <a:ext cx="808652" cy="606810"/>
              </a:xfrm>
              <a:custGeom>
                <a:avLst/>
                <a:gdLst>
                  <a:gd name="T0" fmla="*/ 46 w 784"/>
                  <a:gd name="T1" fmla="*/ 596 h 602"/>
                  <a:gd name="T2" fmla="*/ 28 w 784"/>
                  <a:gd name="T3" fmla="*/ 558 h 602"/>
                  <a:gd name="T4" fmla="*/ 2 w 784"/>
                  <a:gd name="T5" fmla="*/ 492 h 602"/>
                  <a:gd name="T6" fmla="*/ 22 w 784"/>
                  <a:gd name="T7" fmla="*/ 450 h 602"/>
                  <a:gd name="T8" fmla="*/ 36 w 784"/>
                  <a:gd name="T9" fmla="*/ 422 h 602"/>
                  <a:gd name="T10" fmla="*/ 94 w 784"/>
                  <a:gd name="T11" fmla="*/ 366 h 602"/>
                  <a:gd name="T12" fmla="*/ 154 w 784"/>
                  <a:gd name="T13" fmla="*/ 306 h 602"/>
                  <a:gd name="T14" fmla="*/ 204 w 784"/>
                  <a:gd name="T15" fmla="*/ 256 h 602"/>
                  <a:gd name="T16" fmla="*/ 214 w 784"/>
                  <a:gd name="T17" fmla="*/ 214 h 602"/>
                  <a:gd name="T18" fmla="*/ 222 w 784"/>
                  <a:gd name="T19" fmla="*/ 190 h 602"/>
                  <a:gd name="T20" fmla="*/ 248 w 784"/>
                  <a:gd name="T21" fmla="*/ 164 h 602"/>
                  <a:gd name="T22" fmla="*/ 260 w 784"/>
                  <a:gd name="T23" fmla="*/ 84 h 602"/>
                  <a:gd name="T24" fmla="*/ 278 w 784"/>
                  <a:gd name="T25" fmla="*/ 36 h 602"/>
                  <a:gd name="T26" fmla="*/ 352 w 784"/>
                  <a:gd name="T27" fmla="*/ 68 h 602"/>
                  <a:gd name="T28" fmla="*/ 358 w 784"/>
                  <a:gd name="T29" fmla="*/ 48 h 602"/>
                  <a:gd name="T30" fmla="*/ 346 w 784"/>
                  <a:gd name="T31" fmla="*/ 8 h 602"/>
                  <a:gd name="T32" fmla="*/ 472 w 784"/>
                  <a:gd name="T33" fmla="*/ 10 h 602"/>
                  <a:gd name="T34" fmla="*/ 506 w 784"/>
                  <a:gd name="T35" fmla="*/ 0 h 602"/>
                  <a:gd name="T36" fmla="*/ 476 w 784"/>
                  <a:gd name="T37" fmla="*/ 68 h 602"/>
                  <a:gd name="T38" fmla="*/ 486 w 784"/>
                  <a:gd name="T39" fmla="*/ 92 h 602"/>
                  <a:gd name="T40" fmla="*/ 524 w 784"/>
                  <a:gd name="T41" fmla="*/ 98 h 602"/>
                  <a:gd name="T42" fmla="*/ 612 w 784"/>
                  <a:gd name="T43" fmla="*/ 84 h 602"/>
                  <a:gd name="T44" fmla="*/ 656 w 784"/>
                  <a:gd name="T45" fmla="*/ 64 h 602"/>
                  <a:gd name="T46" fmla="*/ 694 w 784"/>
                  <a:gd name="T47" fmla="*/ 52 h 602"/>
                  <a:gd name="T48" fmla="*/ 784 w 784"/>
                  <a:gd name="T49" fmla="*/ 152 h 602"/>
                  <a:gd name="T50" fmla="*/ 752 w 784"/>
                  <a:gd name="T51" fmla="*/ 174 h 602"/>
                  <a:gd name="T52" fmla="*/ 728 w 784"/>
                  <a:gd name="T53" fmla="*/ 196 h 602"/>
                  <a:gd name="T54" fmla="*/ 722 w 784"/>
                  <a:gd name="T55" fmla="*/ 214 h 602"/>
                  <a:gd name="T56" fmla="*/ 704 w 784"/>
                  <a:gd name="T57" fmla="*/ 242 h 602"/>
                  <a:gd name="T58" fmla="*/ 634 w 784"/>
                  <a:gd name="T59" fmla="*/ 282 h 602"/>
                  <a:gd name="T60" fmla="*/ 606 w 784"/>
                  <a:gd name="T61" fmla="*/ 296 h 602"/>
                  <a:gd name="T62" fmla="*/ 582 w 784"/>
                  <a:gd name="T63" fmla="*/ 288 h 602"/>
                  <a:gd name="T64" fmla="*/ 552 w 784"/>
                  <a:gd name="T65" fmla="*/ 298 h 602"/>
                  <a:gd name="T66" fmla="*/ 540 w 784"/>
                  <a:gd name="T67" fmla="*/ 292 h 602"/>
                  <a:gd name="T68" fmla="*/ 526 w 784"/>
                  <a:gd name="T69" fmla="*/ 318 h 602"/>
                  <a:gd name="T70" fmla="*/ 508 w 784"/>
                  <a:gd name="T71" fmla="*/ 328 h 602"/>
                  <a:gd name="T72" fmla="*/ 498 w 784"/>
                  <a:gd name="T73" fmla="*/ 338 h 602"/>
                  <a:gd name="T74" fmla="*/ 478 w 784"/>
                  <a:gd name="T75" fmla="*/ 342 h 602"/>
                  <a:gd name="T76" fmla="*/ 468 w 784"/>
                  <a:gd name="T77" fmla="*/ 326 h 602"/>
                  <a:gd name="T78" fmla="*/ 420 w 784"/>
                  <a:gd name="T79" fmla="*/ 302 h 602"/>
                  <a:gd name="T80" fmla="*/ 388 w 784"/>
                  <a:gd name="T81" fmla="*/ 362 h 602"/>
                  <a:gd name="T82" fmla="*/ 358 w 784"/>
                  <a:gd name="T83" fmla="*/ 382 h 602"/>
                  <a:gd name="T84" fmla="*/ 328 w 784"/>
                  <a:gd name="T85" fmla="*/ 398 h 602"/>
                  <a:gd name="T86" fmla="*/ 278 w 784"/>
                  <a:gd name="T87" fmla="*/ 420 h 602"/>
                  <a:gd name="T88" fmla="*/ 256 w 784"/>
                  <a:gd name="T89" fmla="*/ 438 h 602"/>
                  <a:gd name="T90" fmla="*/ 218 w 784"/>
                  <a:gd name="T91" fmla="*/ 432 h 602"/>
                  <a:gd name="T92" fmla="*/ 140 w 784"/>
                  <a:gd name="T93" fmla="*/ 462 h 602"/>
                  <a:gd name="T94" fmla="*/ 92 w 784"/>
                  <a:gd name="T95" fmla="*/ 474 h 602"/>
                  <a:gd name="T96" fmla="*/ 64 w 784"/>
                  <a:gd name="T97" fmla="*/ 514 h 602"/>
                  <a:gd name="T98" fmla="*/ 52 w 784"/>
                  <a:gd name="T99" fmla="*/ 542 h 602"/>
                  <a:gd name="T100" fmla="*/ 78 w 784"/>
                  <a:gd name="T101" fmla="*/ 566 h 602"/>
                  <a:gd name="T102" fmla="*/ 86 w 784"/>
                  <a:gd name="T103" fmla="*/ 590 h 602"/>
                  <a:gd name="T104" fmla="*/ 54 w 784"/>
                  <a:gd name="T105" fmla="*/ 602 h 602"/>
                  <a:gd name="T106" fmla="*/ 0 w 784"/>
                  <a:gd name="T107" fmla="*/ 0 h 602"/>
                  <a:gd name="T108" fmla="*/ 78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5232701" y="3901500"/>
                <a:ext cx="769640" cy="565019"/>
              </a:xfrm>
              <a:custGeom>
                <a:avLst/>
                <a:gdLst>
                  <a:gd name="T0" fmla="*/ 450 w 748"/>
                  <a:gd name="T1" fmla="*/ 540 h 558"/>
                  <a:gd name="T2" fmla="*/ 440 w 748"/>
                  <a:gd name="T3" fmla="*/ 532 h 558"/>
                  <a:gd name="T4" fmla="*/ 422 w 748"/>
                  <a:gd name="T5" fmla="*/ 516 h 558"/>
                  <a:gd name="T6" fmla="*/ 410 w 748"/>
                  <a:gd name="T7" fmla="*/ 508 h 558"/>
                  <a:gd name="T8" fmla="*/ 390 w 748"/>
                  <a:gd name="T9" fmla="*/ 536 h 558"/>
                  <a:gd name="T10" fmla="*/ 246 w 748"/>
                  <a:gd name="T11" fmla="*/ 528 h 558"/>
                  <a:gd name="T12" fmla="*/ 204 w 748"/>
                  <a:gd name="T13" fmla="*/ 478 h 558"/>
                  <a:gd name="T14" fmla="*/ 206 w 748"/>
                  <a:gd name="T15" fmla="*/ 442 h 558"/>
                  <a:gd name="T16" fmla="*/ 188 w 748"/>
                  <a:gd name="T17" fmla="*/ 390 h 558"/>
                  <a:gd name="T18" fmla="*/ 104 w 748"/>
                  <a:gd name="T19" fmla="*/ 378 h 558"/>
                  <a:gd name="T20" fmla="*/ 104 w 748"/>
                  <a:gd name="T21" fmla="*/ 342 h 558"/>
                  <a:gd name="T22" fmla="*/ 140 w 748"/>
                  <a:gd name="T23" fmla="*/ 316 h 558"/>
                  <a:gd name="T24" fmla="*/ 148 w 748"/>
                  <a:gd name="T25" fmla="*/ 274 h 558"/>
                  <a:gd name="T26" fmla="*/ 102 w 748"/>
                  <a:gd name="T27" fmla="*/ 252 h 558"/>
                  <a:gd name="T28" fmla="*/ 40 w 748"/>
                  <a:gd name="T29" fmla="*/ 230 h 558"/>
                  <a:gd name="T30" fmla="*/ 2 w 748"/>
                  <a:gd name="T31" fmla="*/ 196 h 558"/>
                  <a:gd name="T32" fmla="*/ 18 w 748"/>
                  <a:gd name="T33" fmla="*/ 166 h 558"/>
                  <a:gd name="T34" fmla="*/ 36 w 748"/>
                  <a:gd name="T35" fmla="*/ 156 h 558"/>
                  <a:gd name="T36" fmla="*/ 90 w 748"/>
                  <a:gd name="T37" fmla="*/ 164 h 558"/>
                  <a:gd name="T38" fmla="*/ 142 w 748"/>
                  <a:gd name="T39" fmla="*/ 192 h 558"/>
                  <a:gd name="T40" fmla="*/ 188 w 748"/>
                  <a:gd name="T41" fmla="*/ 174 h 558"/>
                  <a:gd name="T42" fmla="*/ 238 w 748"/>
                  <a:gd name="T43" fmla="*/ 120 h 558"/>
                  <a:gd name="T44" fmla="*/ 274 w 748"/>
                  <a:gd name="T45" fmla="*/ 110 h 558"/>
                  <a:gd name="T46" fmla="*/ 308 w 748"/>
                  <a:gd name="T47" fmla="*/ 128 h 558"/>
                  <a:gd name="T48" fmla="*/ 384 w 748"/>
                  <a:gd name="T49" fmla="*/ 120 h 558"/>
                  <a:gd name="T50" fmla="*/ 422 w 748"/>
                  <a:gd name="T51" fmla="*/ 92 h 558"/>
                  <a:gd name="T52" fmla="*/ 450 w 748"/>
                  <a:gd name="T53" fmla="*/ 72 h 558"/>
                  <a:gd name="T54" fmla="*/ 476 w 748"/>
                  <a:gd name="T55" fmla="*/ 46 h 558"/>
                  <a:gd name="T56" fmla="*/ 550 w 748"/>
                  <a:gd name="T57" fmla="*/ 36 h 558"/>
                  <a:gd name="T58" fmla="*/ 596 w 748"/>
                  <a:gd name="T59" fmla="*/ 6 h 558"/>
                  <a:gd name="T60" fmla="*/ 632 w 748"/>
                  <a:gd name="T61" fmla="*/ 0 h 558"/>
                  <a:gd name="T62" fmla="*/ 656 w 748"/>
                  <a:gd name="T63" fmla="*/ 82 h 558"/>
                  <a:gd name="T64" fmla="*/ 638 w 748"/>
                  <a:gd name="T65" fmla="*/ 140 h 558"/>
                  <a:gd name="T66" fmla="*/ 672 w 748"/>
                  <a:gd name="T67" fmla="*/ 142 h 558"/>
                  <a:gd name="T68" fmla="*/ 734 w 748"/>
                  <a:gd name="T69" fmla="*/ 180 h 558"/>
                  <a:gd name="T70" fmla="*/ 748 w 748"/>
                  <a:gd name="T71" fmla="*/ 220 h 558"/>
                  <a:gd name="T72" fmla="*/ 734 w 748"/>
                  <a:gd name="T73" fmla="*/ 254 h 558"/>
                  <a:gd name="T74" fmla="*/ 722 w 748"/>
                  <a:gd name="T75" fmla="*/ 264 h 558"/>
                  <a:gd name="T76" fmla="*/ 706 w 748"/>
                  <a:gd name="T77" fmla="*/ 324 h 558"/>
                  <a:gd name="T78" fmla="*/ 682 w 748"/>
                  <a:gd name="T79" fmla="*/ 350 h 558"/>
                  <a:gd name="T80" fmla="*/ 664 w 748"/>
                  <a:gd name="T81" fmla="*/ 366 h 558"/>
                  <a:gd name="T82" fmla="*/ 634 w 748"/>
                  <a:gd name="T83" fmla="*/ 406 h 558"/>
                  <a:gd name="T84" fmla="*/ 614 w 748"/>
                  <a:gd name="T85" fmla="*/ 424 h 558"/>
                  <a:gd name="T86" fmla="*/ 586 w 748"/>
                  <a:gd name="T87" fmla="*/ 448 h 558"/>
                  <a:gd name="T88" fmla="*/ 570 w 748"/>
                  <a:gd name="T89" fmla="*/ 468 h 558"/>
                  <a:gd name="T90" fmla="*/ 560 w 748"/>
                  <a:gd name="T91" fmla="*/ 474 h 558"/>
                  <a:gd name="T92" fmla="*/ 532 w 748"/>
                  <a:gd name="T93" fmla="*/ 500 h 558"/>
                  <a:gd name="T94" fmla="*/ 488 w 748"/>
                  <a:gd name="T95" fmla="*/ 544 h 558"/>
                  <a:gd name="T96" fmla="*/ 450 w 748"/>
                  <a:gd name="T97" fmla="*/ 558 h 558"/>
                  <a:gd name="T98" fmla="*/ 0 w 748"/>
                  <a:gd name="T99" fmla="*/ 0 h 558"/>
                  <a:gd name="T100" fmla="*/ 748 w 748"/>
                  <a:gd name="T101"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6" name="Freeform 14"/>
              <p:cNvSpPr>
                <a:spLocks/>
              </p:cNvSpPr>
              <p:nvPr/>
            </p:nvSpPr>
            <p:spPr bwMode="auto">
              <a:xfrm>
                <a:off x="6888459" y="3913759"/>
                <a:ext cx="160504" cy="393953"/>
              </a:xfrm>
              <a:custGeom>
                <a:avLst/>
                <a:gdLst>
                  <a:gd name="T0" fmla="*/ 76 w 156"/>
                  <a:gd name="T1" fmla="*/ 390 h 390"/>
                  <a:gd name="T2" fmla="*/ 76 w 156"/>
                  <a:gd name="T3" fmla="*/ 390 h 390"/>
                  <a:gd name="T4" fmla="*/ 46 w 156"/>
                  <a:gd name="T5" fmla="*/ 344 h 390"/>
                  <a:gd name="T6" fmla="*/ 26 w 156"/>
                  <a:gd name="T7" fmla="*/ 338 h 390"/>
                  <a:gd name="T8" fmla="*/ 22 w 156"/>
                  <a:gd name="T9" fmla="*/ 324 h 390"/>
                  <a:gd name="T10" fmla="*/ 14 w 156"/>
                  <a:gd name="T11" fmla="*/ 310 h 390"/>
                  <a:gd name="T12" fmla="*/ 6 w 156"/>
                  <a:gd name="T13" fmla="*/ 300 h 390"/>
                  <a:gd name="T14" fmla="*/ 0 w 156"/>
                  <a:gd name="T15" fmla="*/ 294 h 390"/>
                  <a:gd name="T16" fmla="*/ 0 w 156"/>
                  <a:gd name="T17" fmla="*/ 272 h 390"/>
                  <a:gd name="T18" fmla="*/ 4 w 156"/>
                  <a:gd name="T19" fmla="*/ 242 h 390"/>
                  <a:gd name="T20" fmla="*/ 6 w 156"/>
                  <a:gd name="T21" fmla="*/ 230 h 390"/>
                  <a:gd name="T22" fmla="*/ 8 w 156"/>
                  <a:gd name="T23" fmla="*/ 216 h 390"/>
                  <a:gd name="T24" fmla="*/ 4 w 156"/>
                  <a:gd name="T25" fmla="*/ 202 h 390"/>
                  <a:gd name="T26" fmla="*/ 4 w 156"/>
                  <a:gd name="T27" fmla="*/ 192 h 390"/>
                  <a:gd name="T28" fmla="*/ 4 w 156"/>
                  <a:gd name="T29" fmla="*/ 182 h 390"/>
                  <a:gd name="T30" fmla="*/ 8 w 156"/>
                  <a:gd name="T31" fmla="*/ 174 h 390"/>
                  <a:gd name="T32" fmla="*/ 18 w 156"/>
                  <a:gd name="T33" fmla="*/ 158 h 390"/>
                  <a:gd name="T34" fmla="*/ 30 w 156"/>
                  <a:gd name="T35" fmla="*/ 142 h 390"/>
                  <a:gd name="T36" fmla="*/ 38 w 156"/>
                  <a:gd name="T37" fmla="*/ 108 h 390"/>
                  <a:gd name="T38" fmla="*/ 48 w 156"/>
                  <a:gd name="T39" fmla="*/ 84 h 390"/>
                  <a:gd name="T40" fmla="*/ 56 w 156"/>
                  <a:gd name="T41" fmla="*/ 64 h 390"/>
                  <a:gd name="T42" fmla="*/ 68 w 156"/>
                  <a:gd name="T43" fmla="*/ 46 h 390"/>
                  <a:gd name="T44" fmla="*/ 84 w 156"/>
                  <a:gd name="T45" fmla="*/ 28 h 390"/>
                  <a:gd name="T46" fmla="*/ 116 w 156"/>
                  <a:gd name="T47" fmla="*/ 2 h 390"/>
                  <a:gd name="T48" fmla="*/ 150 w 156"/>
                  <a:gd name="T49" fmla="*/ 0 h 390"/>
                  <a:gd name="T50" fmla="*/ 154 w 156"/>
                  <a:gd name="T51" fmla="*/ 18 h 390"/>
                  <a:gd name="T52" fmla="*/ 156 w 156"/>
                  <a:gd name="T53" fmla="*/ 32 h 390"/>
                  <a:gd name="T54" fmla="*/ 156 w 156"/>
                  <a:gd name="T55" fmla="*/ 44 h 390"/>
                  <a:gd name="T56" fmla="*/ 150 w 156"/>
                  <a:gd name="T57" fmla="*/ 56 h 390"/>
                  <a:gd name="T58" fmla="*/ 146 w 156"/>
                  <a:gd name="T59" fmla="*/ 70 h 390"/>
                  <a:gd name="T60" fmla="*/ 144 w 156"/>
                  <a:gd name="T61" fmla="*/ 86 h 390"/>
                  <a:gd name="T62" fmla="*/ 142 w 156"/>
                  <a:gd name="T63" fmla="*/ 102 h 390"/>
                  <a:gd name="T64" fmla="*/ 144 w 156"/>
                  <a:gd name="T65" fmla="*/ 138 h 390"/>
                  <a:gd name="T66" fmla="*/ 146 w 156"/>
                  <a:gd name="T67" fmla="*/ 174 h 390"/>
                  <a:gd name="T68" fmla="*/ 138 w 156"/>
                  <a:gd name="T69" fmla="*/ 196 h 390"/>
                  <a:gd name="T70" fmla="*/ 126 w 156"/>
                  <a:gd name="T71" fmla="*/ 222 h 390"/>
                  <a:gd name="T72" fmla="*/ 102 w 156"/>
                  <a:gd name="T73" fmla="*/ 270 h 390"/>
                  <a:gd name="T74" fmla="*/ 96 w 156"/>
                  <a:gd name="T75" fmla="*/ 290 h 390"/>
                  <a:gd name="T76" fmla="*/ 84 w 156"/>
                  <a:gd name="T77" fmla="*/ 382 h 390"/>
                  <a:gd name="T78" fmla="*/ 80 w 156"/>
                  <a:gd name="T79" fmla="*/ 386 h 390"/>
                  <a:gd name="T80" fmla="*/ 76 w 156"/>
                  <a:gd name="T81" fmla="*/ 390 h 390"/>
                  <a:gd name="T82" fmla="*/ 0 w 156"/>
                  <a:gd name="T83" fmla="*/ 0 h 390"/>
                  <a:gd name="T84" fmla="*/ 156 w 156"/>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7" name="Freeform 15"/>
              <p:cNvSpPr>
                <a:spLocks/>
              </p:cNvSpPr>
              <p:nvPr/>
            </p:nvSpPr>
            <p:spPr bwMode="auto">
              <a:xfrm>
                <a:off x="6439827" y="3601159"/>
                <a:ext cx="426339" cy="544402"/>
              </a:xfrm>
              <a:custGeom>
                <a:avLst/>
                <a:gdLst>
                  <a:gd name="T0" fmla="*/ 136 w 414"/>
                  <a:gd name="T1" fmla="*/ 538 h 538"/>
                  <a:gd name="T2" fmla="*/ 134 w 414"/>
                  <a:gd name="T3" fmla="*/ 526 h 538"/>
                  <a:gd name="T4" fmla="*/ 122 w 414"/>
                  <a:gd name="T5" fmla="*/ 508 h 538"/>
                  <a:gd name="T6" fmla="*/ 116 w 414"/>
                  <a:gd name="T7" fmla="*/ 498 h 538"/>
                  <a:gd name="T8" fmla="*/ 40 w 414"/>
                  <a:gd name="T9" fmla="*/ 422 h 538"/>
                  <a:gd name="T10" fmla="*/ 12 w 414"/>
                  <a:gd name="T11" fmla="*/ 420 h 538"/>
                  <a:gd name="T12" fmla="*/ 0 w 414"/>
                  <a:gd name="T13" fmla="*/ 402 h 538"/>
                  <a:gd name="T14" fmla="*/ 6 w 414"/>
                  <a:gd name="T15" fmla="*/ 360 h 538"/>
                  <a:gd name="T16" fmla="*/ 10 w 414"/>
                  <a:gd name="T17" fmla="*/ 346 h 538"/>
                  <a:gd name="T18" fmla="*/ 10 w 414"/>
                  <a:gd name="T19" fmla="*/ 318 h 538"/>
                  <a:gd name="T20" fmla="*/ 40 w 414"/>
                  <a:gd name="T21" fmla="*/ 270 h 538"/>
                  <a:gd name="T22" fmla="*/ 42 w 414"/>
                  <a:gd name="T23" fmla="*/ 214 h 538"/>
                  <a:gd name="T24" fmla="*/ 44 w 414"/>
                  <a:gd name="T25" fmla="*/ 194 h 538"/>
                  <a:gd name="T26" fmla="*/ 60 w 414"/>
                  <a:gd name="T27" fmla="*/ 182 h 538"/>
                  <a:gd name="T28" fmla="*/ 94 w 414"/>
                  <a:gd name="T29" fmla="*/ 152 h 538"/>
                  <a:gd name="T30" fmla="*/ 102 w 414"/>
                  <a:gd name="T31" fmla="*/ 116 h 538"/>
                  <a:gd name="T32" fmla="*/ 94 w 414"/>
                  <a:gd name="T33" fmla="*/ 94 h 538"/>
                  <a:gd name="T34" fmla="*/ 94 w 414"/>
                  <a:gd name="T35" fmla="*/ 82 h 538"/>
                  <a:gd name="T36" fmla="*/ 104 w 414"/>
                  <a:gd name="T37" fmla="*/ 72 h 538"/>
                  <a:gd name="T38" fmla="*/ 132 w 414"/>
                  <a:gd name="T39" fmla="*/ 58 h 538"/>
                  <a:gd name="T40" fmla="*/ 158 w 414"/>
                  <a:gd name="T41" fmla="*/ 54 h 538"/>
                  <a:gd name="T42" fmla="*/ 182 w 414"/>
                  <a:gd name="T43" fmla="*/ 40 h 538"/>
                  <a:gd name="T44" fmla="*/ 198 w 414"/>
                  <a:gd name="T45" fmla="*/ 14 h 538"/>
                  <a:gd name="T46" fmla="*/ 210 w 414"/>
                  <a:gd name="T47" fmla="*/ 0 h 538"/>
                  <a:gd name="T48" fmla="*/ 224 w 414"/>
                  <a:gd name="T49" fmla="*/ 2 h 538"/>
                  <a:gd name="T50" fmla="*/ 236 w 414"/>
                  <a:gd name="T51" fmla="*/ 16 h 538"/>
                  <a:gd name="T52" fmla="*/ 246 w 414"/>
                  <a:gd name="T53" fmla="*/ 52 h 538"/>
                  <a:gd name="T54" fmla="*/ 258 w 414"/>
                  <a:gd name="T55" fmla="*/ 76 h 538"/>
                  <a:gd name="T56" fmla="*/ 280 w 414"/>
                  <a:gd name="T57" fmla="*/ 96 h 538"/>
                  <a:gd name="T58" fmla="*/ 342 w 414"/>
                  <a:gd name="T59" fmla="*/ 94 h 538"/>
                  <a:gd name="T60" fmla="*/ 366 w 414"/>
                  <a:gd name="T61" fmla="*/ 86 h 538"/>
                  <a:gd name="T62" fmla="*/ 404 w 414"/>
                  <a:gd name="T63" fmla="*/ 84 h 538"/>
                  <a:gd name="T64" fmla="*/ 398 w 414"/>
                  <a:gd name="T65" fmla="*/ 104 h 538"/>
                  <a:gd name="T66" fmla="*/ 384 w 414"/>
                  <a:gd name="T67" fmla="*/ 124 h 538"/>
                  <a:gd name="T68" fmla="*/ 362 w 414"/>
                  <a:gd name="T69" fmla="*/ 154 h 538"/>
                  <a:gd name="T70" fmla="*/ 336 w 414"/>
                  <a:gd name="T71" fmla="*/ 158 h 538"/>
                  <a:gd name="T72" fmla="*/ 326 w 414"/>
                  <a:gd name="T73" fmla="*/ 168 h 538"/>
                  <a:gd name="T74" fmla="*/ 338 w 414"/>
                  <a:gd name="T75" fmla="*/ 186 h 538"/>
                  <a:gd name="T76" fmla="*/ 364 w 414"/>
                  <a:gd name="T77" fmla="*/ 208 h 538"/>
                  <a:gd name="T78" fmla="*/ 350 w 414"/>
                  <a:gd name="T79" fmla="*/ 230 h 538"/>
                  <a:gd name="T80" fmla="*/ 342 w 414"/>
                  <a:gd name="T81" fmla="*/ 258 h 538"/>
                  <a:gd name="T82" fmla="*/ 340 w 414"/>
                  <a:gd name="T83" fmla="*/ 278 h 538"/>
                  <a:gd name="T84" fmla="*/ 346 w 414"/>
                  <a:gd name="T85" fmla="*/ 296 h 538"/>
                  <a:gd name="T86" fmla="*/ 356 w 414"/>
                  <a:gd name="T87" fmla="*/ 308 h 538"/>
                  <a:gd name="T88" fmla="*/ 322 w 414"/>
                  <a:gd name="T89" fmla="*/ 306 h 538"/>
                  <a:gd name="T90" fmla="*/ 318 w 414"/>
                  <a:gd name="T91" fmla="*/ 318 h 538"/>
                  <a:gd name="T92" fmla="*/ 318 w 414"/>
                  <a:gd name="T93" fmla="*/ 336 h 538"/>
                  <a:gd name="T94" fmla="*/ 296 w 414"/>
                  <a:gd name="T95" fmla="*/ 354 h 538"/>
                  <a:gd name="T96" fmla="*/ 288 w 414"/>
                  <a:gd name="T97" fmla="*/ 384 h 538"/>
                  <a:gd name="T98" fmla="*/ 268 w 414"/>
                  <a:gd name="T99" fmla="*/ 408 h 538"/>
                  <a:gd name="T100" fmla="*/ 228 w 414"/>
                  <a:gd name="T101" fmla="*/ 416 h 538"/>
                  <a:gd name="T102" fmla="*/ 230 w 414"/>
                  <a:gd name="T103" fmla="*/ 430 h 538"/>
                  <a:gd name="T104" fmla="*/ 228 w 414"/>
                  <a:gd name="T105" fmla="*/ 444 h 538"/>
                  <a:gd name="T106" fmla="*/ 208 w 414"/>
                  <a:gd name="T107" fmla="*/ 456 h 538"/>
                  <a:gd name="T108" fmla="*/ 184 w 414"/>
                  <a:gd name="T109" fmla="*/ 480 h 538"/>
                  <a:gd name="T110" fmla="*/ 166 w 414"/>
                  <a:gd name="T111" fmla="*/ 514 h 538"/>
                  <a:gd name="T112" fmla="*/ 150 w 414"/>
                  <a:gd name="T113" fmla="*/ 528 h 538"/>
                  <a:gd name="T114" fmla="*/ 0 w 414"/>
                  <a:gd name="T115" fmla="*/ 0 h 538"/>
                  <a:gd name="T116" fmla="*/ 414 w 414"/>
                  <a:gd name="T11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8" name="Freeform 18"/>
              <p:cNvSpPr>
                <a:spLocks/>
              </p:cNvSpPr>
              <p:nvPr/>
            </p:nvSpPr>
            <p:spPr bwMode="auto">
              <a:xfrm>
                <a:off x="6165075" y="3401675"/>
                <a:ext cx="479284" cy="672005"/>
              </a:xfrm>
              <a:custGeom>
                <a:avLst/>
                <a:gdLst>
                  <a:gd name="T0" fmla="*/ 112 w 466"/>
                  <a:gd name="T1" fmla="*/ 660 h 666"/>
                  <a:gd name="T2" fmla="*/ 94 w 466"/>
                  <a:gd name="T3" fmla="*/ 650 h 666"/>
                  <a:gd name="T4" fmla="*/ 128 w 466"/>
                  <a:gd name="T5" fmla="*/ 566 h 666"/>
                  <a:gd name="T6" fmla="*/ 96 w 466"/>
                  <a:gd name="T7" fmla="*/ 572 h 666"/>
                  <a:gd name="T8" fmla="*/ 48 w 466"/>
                  <a:gd name="T9" fmla="*/ 536 h 666"/>
                  <a:gd name="T10" fmla="*/ 54 w 466"/>
                  <a:gd name="T11" fmla="*/ 474 h 666"/>
                  <a:gd name="T12" fmla="*/ 42 w 466"/>
                  <a:gd name="T13" fmla="*/ 446 h 666"/>
                  <a:gd name="T14" fmla="*/ 30 w 466"/>
                  <a:gd name="T15" fmla="*/ 398 h 666"/>
                  <a:gd name="T16" fmla="*/ 6 w 466"/>
                  <a:gd name="T17" fmla="*/ 334 h 666"/>
                  <a:gd name="T18" fmla="*/ 0 w 466"/>
                  <a:gd name="T19" fmla="*/ 308 h 666"/>
                  <a:gd name="T20" fmla="*/ 12 w 466"/>
                  <a:gd name="T21" fmla="*/ 282 h 666"/>
                  <a:gd name="T22" fmla="*/ 30 w 466"/>
                  <a:gd name="T23" fmla="*/ 264 h 666"/>
                  <a:gd name="T24" fmla="*/ 30 w 466"/>
                  <a:gd name="T25" fmla="*/ 156 h 666"/>
                  <a:gd name="T26" fmla="*/ 62 w 466"/>
                  <a:gd name="T27" fmla="*/ 122 h 666"/>
                  <a:gd name="T28" fmla="*/ 80 w 466"/>
                  <a:gd name="T29" fmla="*/ 114 h 666"/>
                  <a:gd name="T30" fmla="*/ 102 w 466"/>
                  <a:gd name="T31" fmla="*/ 98 h 666"/>
                  <a:gd name="T32" fmla="*/ 160 w 466"/>
                  <a:gd name="T33" fmla="*/ 60 h 666"/>
                  <a:gd name="T34" fmla="*/ 188 w 466"/>
                  <a:gd name="T35" fmla="*/ 42 h 666"/>
                  <a:gd name="T36" fmla="*/ 238 w 466"/>
                  <a:gd name="T37" fmla="*/ 28 h 666"/>
                  <a:gd name="T38" fmla="*/ 258 w 466"/>
                  <a:gd name="T39" fmla="*/ 4 h 666"/>
                  <a:gd name="T40" fmla="*/ 284 w 466"/>
                  <a:gd name="T41" fmla="*/ 0 h 666"/>
                  <a:gd name="T42" fmla="*/ 298 w 466"/>
                  <a:gd name="T43" fmla="*/ 54 h 666"/>
                  <a:gd name="T44" fmla="*/ 322 w 466"/>
                  <a:gd name="T45" fmla="*/ 44 h 666"/>
                  <a:gd name="T46" fmla="*/ 332 w 466"/>
                  <a:gd name="T47" fmla="*/ 18 h 666"/>
                  <a:gd name="T48" fmla="*/ 344 w 466"/>
                  <a:gd name="T49" fmla="*/ 36 h 666"/>
                  <a:gd name="T50" fmla="*/ 362 w 466"/>
                  <a:gd name="T51" fmla="*/ 50 h 666"/>
                  <a:gd name="T52" fmla="*/ 396 w 466"/>
                  <a:gd name="T53" fmla="*/ 52 h 666"/>
                  <a:gd name="T54" fmla="*/ 442 w 466"/>
                  <a:gd name="T55" fmla="*/ 42 h 666"/>
                  <a:gd name="T56" fmla="*/ 422 w 466"/>
                  <a:gd name="T57" fmla="*/ 66 h 666"/>
                  <a:gd name="T58" fmla="*/ 414 w 466"/>
                  <a:gd name="T59" fmla="*/ 88 h 666"/>
                  <a:gd name="T60" fmla="*/ 440 w 466"/>
                  <a:gd name="T61" fmla="*/ 128 h 666"/>
                  <a:gd name="T62" fmla="*/ 464 w 466"/>
                  <a:gd name="T63" fmla="*/ 192 h 666"/>
                  <a:gd name="T64" fmla="*/ 450 w 466"/>
                  <a:gd name="T65" fmla="*/ 218 h 666"/>
                  <a:gd name="T66" fmla="*/ 422 w 466"/>
                  <a:gd name="T67" fmla="*/ 240 h 666"/>
                  <a:gd name="T68" fmla="*/ 386 w 466"/>
                  <a:gd name="T69" fmla="*/ 246 h 666"/>
                  <a:gd name="T70" fmla="*/ 352 w 466"/>
                  <a:gd name="T71" fmla="*/ 272 h 666"/>
                  <a:gd name="T72" fmla="*/ 348 w 466"/>
                  <a:gd name="T73" fmla="*/ 304 h 666"/>
                  <a:gd name="T74" fmla="*/ 354 w 466"/>
                  <a:gd name="T75" fmla="*/ 332 h 666"/>
                  <a:gd name="T76" fmla="*/ 308 w 466"/>
                  <a:gd name="T77" fmla="*/ 382 h 666"/>
                  <a:gd name="T78" fmla="*/ 296 w 466"/>
                  <a:gd name="T79" fmla="*/ 400 h 666"/>
                  <a:gd name="T80" fmla="*/ 292 w 466"/>
                  <a:gd name="T81" fmla="*/ 468 h 666"/>
                  <a:gd name="T82" fmla="*/ 266 w 466"/>
                  <a:gd name="T83" fmla="*/ 496 h 666"/>
                  <a:gd name="T84" fmla="*/ 266 w 466"/>
                  <a:gd name="T85" fmla="*/ 546 h 666"/>
                  <a:gd name="T86" fmla="*/ 254 w 466"/>
                  <a:gd name="T87" fmla="*/ 596 h 666"/>
                  <a:gd name="T88" fmla="*/ 224 w 466"/>
                  <a:gd name="T89" fmla="*/ 650 h 666"/>
                  <a:gd name="T90" fmla="*/ 196 w 466"/>
                  <a:gd name="T91" fmla="*/ 636 h 666"/>
                  <a:gd name="T92" fmla="*/ 168 w 466"/>
                  <a:gd name="T93" fmla="*/ 646 h 666"/>
                  <a:gd name="T94" fmla="*/ 118 w 466"/>
                  <a:gd name="T95" fmla="*/ 666 h 666"/>
                  <a:gd name="T96" fmla="*/ 0 w 466"/>
                  <a:gd name="T97" fmla="*/ 0 h 666"/>
                  <a:gd name="T98" fmla="*/ 466 w 466"/>
                  <a:gd name="T99" fmla="*/ 66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9" name="Freeform 19"/>
              <p:cNvSpPr>
                <a:spLocks/>
              </p:cNvSpPr>
              <p:nvPr/>
            </p:nvSpPr>
            <p:spPr bwMode="auto">
              <a:xfrm>
                <a:off x="4515448" y="2975404"/>
                <a:ext cx="1002037" cy="964544"/>
              </a:xfrm>
              <a:custGeom>
                <a:avLst/>
                <a:gdLst>
                  <a:gd name="T0" fmla="*/ 392 w 972"/>
                  <a:gd name="T1" fmla="*/ 934 h 956"/>
                  <a:gd name="T2" fmla="*/ 362 w 972"/>
                  <a:gd name="T3" fmla="*/ 878 h 956"/>
                  <a:gd name="T4" fmla="*/ 362 w 972"/>
                  <a:gd name="T5" fmla="*/ 832 h 956"/>
                  <a:gd name="T6" fmla="*/ 316 w 972"/>
                  <a:gd name="T7" fmla="*/ 764 h 956"/>
                  <a:gd name="T8" fmla="*/ 286 w 972"/>
                  <a:gd name="T9" fmla="*/ 720 h 956"/>
                  <a:gd name="T10" fmla="*/ 206 w 972"/>
                  <a:gd name="T11" fmla="*/ 626 h 956"/>
                  <a:gd name="T12" fmla="*/ 162 w 972"/>
                  <a:gd name="T13" fmla="*/ 630 h 956"/>
                  <a:gd name="T14" fmla="*/ 146 w 972"/>
                  <a:gd name="T15" fmla="*/ 652 h 956"/>
                  <a:gd name="T16" fmla="*/ 136 w 972"/>
                  <a:gd name="T17" fmla="*/ 598 h 956"/>
                  <a:gd name="T18" fmla="*/ 130 w 972"/>
                  <a:gd name="T19" fmla="*/ 500 h 956"/>
                  <a:gd name="T20" fmla="*/ 146 w 972"/>
                  <a:gd name="T21" fmla="*/ 396 h 956"/>
                  <a:gd name="T22" fmla="*/ 84 w 972"/>
                  <a:gd name="T23" fmla="*/ 276 h 956"/>
                  <a:gd name="T24" fmla="*/ 12 w 972"/>
                  <a:gd name="T25" fmla="*/ 188 h 956"/>
                  <a:gd name="T26" fmla="*/ 2 w 972"/>
                  <a:gd name="T27" fmla="*/ 134 h 956"/>
                  <a:gd name="T28" fmla="*/ 24 w 972"/>
                  <a:gd name="T29" fmla="*/ 96 h 956"/>
                  <a:gd name="T30" fmla="*/ 82 w 972"/>
                  <a:gd name="T31" fmla="*/ 28 h 956"/>
                  <a:gd name="T32" fmla="*/ 116 w 972"/>
                  <a:gd name="T33" fmla="*/ 88 h 956"/>
                  <a:gd name="T34" fmla="*/ 174 w 972"/>
                  <a:gd name="T35" fmla="*/ 152 h 956"/>
                  <a:gd name="T36" fmla="*/ 208 w 972"/>
                  <a:gd name="T37" fmla="*/ 170 h 956"/>
                  <a:gd name="T38" fmla="*/ 248 w 972"/>
                  <a:gd name="T39" fmla="*/ 162 h 956"/>
                  <a:gd name="T40" fmla="*/ 270 w 972"/>
                  <a:gd name="T41" fmla="*/ 176 h 956"/>
                  <a:gd name="T42" fmla="*/ 374 w 972"/>
                  <a:gd name="T43" fmla="*/ 166 h 956"/>
                  <a:gd name="T44" fmla="*/ 372 w 972"/>
                  <a:gd name="T45" fmla="*/ 104 h 956"/>
                  <a:gd name="T46" fmla="*/ 376 w 972"/>
                  <a:gd name="T47" fmla="*/ 70 h 956"/>
                  <a:gd name="T48" fmla="*/ 424 w 972"/>
                  <a:gd name="T49" fmla="*/ 104 h 956"/>
                  <a:gd name="T50" fmla="*/ 482 w 972"/>
                  <a:gd name="T51" fmla="*/ 64 h 956"/>
                  <a:gd name="T52" fmla="*/ 494 w 972"/>
                  <a:gd name="T53" fmla="*/ 8 h 956"/>
                  <a:gd name="T54" fmla="*/ 530 w 972"/>
                  <a:gd name="T55" fmla="*/ 16 h 956"/>
                  <a:gd name="T56" fmla="*/ 598 w 972"/>
                  <a:gd name="T57" fmla="*/ 72 h 956"/>
                  <a:gd name="T58" fmla="*/ 650 w 972"/>
                  <a:gd name="T59" fmla="*/ 138 h 956"/>
                  <a:gd name="T60" fmla="*/ 694 w 972"/>
                  <a:gd name="T61" fmla="*/ 184 h 956"/>
                  <a:gd name="T62" fmla="*/ 812 w 972"/>
                  <a:gd name="T63" fmla="*/ 168 h 956"/>
                  <a:gd name="T64" fmla="*/ 952 w 972"/>
                  <a:gd name="T65" fmla="*/ 210 h 956"/>
                  <a:gd name="T66" fmla="*/ 938 w 972"/>
                  <a:gd name="T67" fmla="*/ 336 h 956"/>
                  <a:gd name="T68" fmla="*/ 856 w 972"/>
                  <a:gd name="T69" fmla="*/ 422 h 956"/>
                  <a:gd name="T70" fmla="*/ 806 w 972"/>
                  <a:gd name="T71" fmla="*/ 388 h 956"/>
                  <a:gd name="T72" fmla="*/ 764 w 972"/>
                  <a:gd name="T73" fmla="*/ 382 h 956"/>
                  <a:gd name="T74" fmla="*/ 772 w 972"/>
                  <a:gd name="T75" fmla="*/ 478 h 956"/>
                  <a:gd name="T76" fmla="*/ 784 w 972"/>
                  <a:gd name="T77" fmla="*/ 564 h 956"/>
                  <a:gd name="T78" fmla="*/ 810 w 972"/>
                  <a:gd name="T79" fmla="*/ 602 h 956"/>
                  <a:gd name="T80" fmla="*/ 780 w 972"/>
                  <a:gd name="T81" fmla="*/ 646 h 956"/>
                  <a:gd name="T82" fmla="*/ 788 w 972"/>
                  <a:gd name="T83" fmla="*/ 686 h 956"/>
                  <a:gd name="T84" fmla="*/ 848 w 972"/>
                  <a:gd name="T85" fmla="*/ 740 h 956"/>
                  <a:gd name="T86" fmla="*/ 796 w 972"/>
                  <a:gd name="T87" fmla="*/ 758 h 956"/>
                  <a:gd name="T88" fmla="*/ 756 w 972"/>
                  <a:gd name="T89" fmla="*/ 712 h 956"/>
                  <a:gd name="T90" fmla="*/ 716 w 972"/>
                  <a:gd name="T91" fmla="*/ 718 h 956"/>
                  <a:gd name="T92" fmla="*/ 656 w 972"/>
                  <a:gd name="T93" fmla="*/ 698 h 956"/>
                  <a:gd name="T94" fmla="*/ 604 w 972"/>
                  <a:gd name="T95" fmla="*/ 636 h 956"/>
                  <a:gd name="T96" fmla="*/ 574 w 972"/>
                  <a:gd name="T97" fmla="*/ 658 h 956"/>
                  <a:gd name="T98" fmla="*/ 542 w 972"/>
                  <a:gd name="T99" fmla="*/ 686 h 956"/>
                  <a:gd name="T100" fmla="*/ 564 w 972"/>
                  <a:gd name="T101" fmla="*/ 740 h 956"/>
                  <a:gd name="T102" fmla="*/ 536 w 972"/>
                  <a:gd name="T103" fmla="*/ 782 h 956"/>
                  <a:gd name="T104" fmla="*/ 508 w 972"/>
                  <a:gd name="T105" fmla="*/ 860 h 956"/>
                  <a:gd name="T106" fmla="*/ 530 w 972"/>
                  <a:gd name="T107" fmla="*/ 902 h 956"/>
                  <a:gd name="T108" fmla="*/ 0 w 972"/>
                  <a:gd name="T109" fmla="*/ 0 h 956"/>
                  <a:gd name="T110" fmla="*/ 972 w 972"/>
                  <a:gd name="T111"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0" name="Freeform 20"/>
              <p:cNvSpPr>
                <a:spLocks/>
              </p:cNvSpPr>
              <p:nvPr/>
            </p:nvSpPr>
            <p:spPr bwMode="auto">
              <a:xfrm>
                <a:off x="2648471" y="2556933"/>
                <a:ext cx="2011319" cy="1206377"/>
              </a:xfrm>
              <a:custGeom>
                <a:avLst/>
                <a:gdLst>
                  <a:gd name="T0" fmla="*/ 1258 w 1950"/>
                  <a:gd name="T1" fmla="*/ 1186 h 1194"/>
                  <a:gd name="T2" fmla="*/ 1210 w 1950"/>
                  <a:gd name="T3" fmla="*/ 1172 h 1194"/>
                  <a:gd name="T4" fmla="*/ 1216 w 1950"/>
                  <a:gd name="T5" fmla="*/ 1108 h 1194"/>
                  <a:gd name="T6" fmla="*/ 1186 w 1950"/>
                  <a:gd name="T7" fmla="*/ 1068 h 1194"/>
                  <a:gd name="T8" fmla="*/ 1074 w 1950"/>
                  <a:gd name="T9" fmla="*/ 1014 h 1194"/>
                  <a:gd name="T10" fmla="*/ 982 w 1950"/>
                  <a:gd name="T11" fmla="*/ 1012 h 1194"/>
                  <a:gd name="T12" fmla="*/ 928 w 1950"/>
                  <a:gd name="T13" fmla="*/ 1096 h 1194"/>
                  <a:gd name="T14" fmla="*/ 894 w 1950"/>
                  <a:gd name="T15" fmla="*/ 1054 h 1194"/>
                  <a:gd name="T16" fmla="*/ 886 w 1950"/>
                  <a:gd name="T17" fmla="*/ 992 h 1194"/>
                  <a:gd name="T18" fmla="*/ 762 w 1950"/>
                  <a:gd name="T19" fmla="*/ 1014 h 1194"/>
                  <a:gd name="T20" fmla="*/ 634 w 1950"/>
                  <a:gd name="T21" fmla="*/ 966 h 1194"/>
                  <a:gd name="T22" fmla="*/ 584 w 1950"/>
                  <a:gd name="T23" fmla="*/ 904 h 1194"/>
                  <a:gd name="T24" fmla="*/ 492 w 1950"/>
                  <a:gd name="T25" fmla="*/ 842 h 1194"/>
                  <a:gd name="T26" fmla="*/ 468 w 1950"/>
                  <a:gd name="T27" fmla="*/ 764 h 1194"/>
                  <a:gd name="T28" fmla="*/ 390 w 1950"/>
                  <a:gd name="T29" fmla="*/ 726 h 1194"/>
                  <a:gd name="T30" fmla="*/ 260 w 1950"/>
                  <a:gd name="T31" fmla="*/ 610 h 1194"/>
                  <a:gd name="T32" fmla="*/ 170 w 1950"/>
                  <a:gd name="T33" fmla="*/ 620 h 1194"/>
                  <a:gd name="T34" fmla="*/ 112 w 1950"/>
                  <a:gd name="T35" fmla="*/ 506 h 1194"/>
                  <a:gd name="T36" fmla="*/ 12 w 1950"/>
                  <a:gd name="T37" fmla="*/ 454 h 1194"/>
                  <a:gd name="T38" fmla="*/ 8 w 1950"/>
                  <a:gd name="T39" fmla="*/ 412 h 1194"/>
                  <a:gd name="T40" fmla="*/ 16 w 1950"/>
                  <a:gd name="T41" fmla="*/ 290 h 1194"/>
                  <a:gd name="T42" fmla="*/ 54 w 1950"/>
                  <a:gd name="T43" fmla="*/ 300 h 1194"/>
                  <a:gd name="T44" fmla="*/ 94 w 1950"/>
                  <a:gd name="T45" fmla="*/ 308 h 1194"/>
                  <a:gd name="T46" fmla="*/ 78 w 1950"/>
                  <a:gd name="T47" fmla="*/ 126 h 1194"/>
                  <a:gd name="T48" fmla="*/ 146 w 1950"/>
                  <a:gd name="T49" fmla="*/ 98 h 1194"/>
                  <a:gd name="T50" fmla="*/ 226 w 1950"/>
                  <a:gd name="T51" fmla="*/ 48 h 1194"/>
                  <a:gd name="T52" fmla="*/ 304 w 1950"/>
                  <a:gd name="T53" fmla="*/ 6 h 1194"/>
                  <a:gd name="T54" fmla="*/ 386 w 1950"/>
                  <a:gd name="T55" fmla="*/ 48 h 1194"/>
                  <a:gd name="T56" fmla="*/ 470 w 1950"/>
                  <a:gd name="T57" fmla="*/ 10 h 1194"/>
                  <a:gd name="T58" fmla="*/ 500 w 1950"/>
                  <a:gd name="T59" fmla="*/ 48 h 1194"/>
                  <a:gd name="T60" fmla="*/ 622 w 1950"/>
                  <a:gd name="T61" fmla="*/ 72 h 1194"/>
                  <a:gd name="T62" fmla="*/ 700 w 1950"/>
                  <a:gd name="T63" fmla="*/ 54 h 1194"/>
                  <a:gd name="T64" fmla="*/ 794 w 1950"/>
                  <a:gd name="T65" fmla="*/ 48 h 1194"/>
                  <a:gd name="T66" fmla="*/ 866 w 1950"/>
                  <a:gd name="T67" fmla="*/ 18 h 1194"/>
                  <a:gd name="T68" fmla="*/ 1018 w 1950"/>
                  <a:gd name="T69" fmla="*/ 24 h 1194"/>
                  <a:gd name="T70" fmla="*/ 1096 w 1950"/>
                  <a:gd name="T71" fmla="*/ 100 h 1194"/>
                  <a:gd name="T72" fmla="*/ 1092 w 1950"/>
                  <a:gd name="T73" fmla="*/ 182 h 1194"/>
                  <a:gd name="T74" fmla="*/ 1104 w 1950"/>
                  <a:gd name="T75" fmla="*/ 344 h 1194"/>
                  <a:gd name="T76" fmla="*/ 1166 w 1950"/>
                  <a:gd name="T77" fmla="*/ 426 h 1194"/>
                  <a:gd name="T78" fmla="*/ 1266 w 1950"/>
                  <a:gd name="T79" fmla="*/ 482 h 1194"/>
                  <a:gd name="T80" fmla="*/ 1360 w 1950"/>
                  <a:gd name="T81" fmla="*/ 522 h 1194"/>
                  <a:gd name="T82" fmla="*/ 1528 w 1950"/>
                  <a:gd name="T83" fmla="*/ 546 h 1194"/>
                  <a:gd name="T84" fmla="*/ 1626 w 1950"/>
                  <a:gd name="T85" fmla="*/ 664 h 1194"/>
                  <a:gd name="T86" fmla="*/ 1698 w 1950"/>
                  <a:gd name="T87" fmla="*/ 670 h 1194"/>
                  <a:gd name="T88" fmla="*/ 1784 w 1950"/>
                  <a:gd name="T89" fmla="*/ 632 h 1194"/>
                  <a:gd name="T90" fmla="*/ 1848 w 1950"/>
                  <a:gd name="T91" fmla="*/ 632 h 1194"/>
                  <a:gd name="T92" fmla="*/ 1926 w 1950"/>
                  <a:gd name="T93" fmla="*/ 788 h 1194"/>
                  <a:gd name="T94" fmla="*/ 1938 w 1950"/>
                  <a:gd name="T95" fmla="*/ 866 h 1194"/>
                  <a:gd name="T96" fmla="*/ 1940 w 1950"/>
                  <a:gd name="T97" fmla="*/ 958 h 1194"/>
                  <a:gd name="T98" fmla="*/ 1932 w 1950"/>
                  <a:gd name="T99" fmla="*/ 1004 h 1194"/>
                  <a:gd name="T100" fmla="*/ 1886 w 1950"/>
                  <a:gd name="T101" fmla="*/ 994 h 1194"/>
                  <a:gd name="T102" fmla="*/ 1880 w 1950"/>
                  <a:gd name="T103" fmla="*/ 1092 h 1194"/>
                  <a:gd name="T104" fmla="*/ 1772 w 1950"/>
                  <a:gd name="T105" fmla="*/ 1052 h 1194"/>
                  <a:gd name="T106" fmla="*/ 1748 w 1950"/>
                  <a:gd name="T107" fmla="*/ 1116 h 1194"/>
                  <a:gd name="T108" fmla="*/ 1696 w 1950"/>
                  <a:gd name="T109" fmla="*/ 1086 h 1194"/>
                  <a:gd name="T110" fmla="*/ 1594 w 1950"/>
                  <a:gd name="T111" fmla="*/ 1048 h 1194"/>
                  <a:gd name="T112" fmla="*/ 1498 w 1950"/>
                  <a:gd name="T113" fmla="*/ 1102 h 1194"/>
                  <a:gd name="T114" fmla="*/ 1436 w 1950"/>
                  <a:gd name="T115" fmla="*/ 1140 h 1194"/>
                  <a:gd name="T116" fmla="*/ 1368 w 1950"/>
                  <a:gd name="T117" fmla="*/ 1186 h 1194"/>
                  <a:gd name="T118" fmla="*/ 0 w 1950"/>
                  <a:gd name="T119" fmla="*/ 0 h 1194"/>
                  <a:gd name="T120" fmla="*/ 1950 w 1950"/>
                  <a:gd name="T121"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1" name="Freeform 21"/>
              <p:cNvSpPr>
                <a:spLocks/>
              </p:cNvSpPr>
              <p:nvPr/>
            </p:nvSpPr>
            <p:spPr bwMode="auto">
              <a:xfrm>
                <a:off x="6603675" y="3330352"/>
                <a:ext cx="376182" cy="363863"/>
              </a:xfrm>
              <a:custGeom>
                <a:avLst/>
                <a:gdLst>
                  <a:gd name="T0" fmla="*/ 158 w 364"/>
                  <a:gd name="T1" fmla="*/ 360 h 360"/>
                  <a:gd name="T2" fmla="*/ 126 w 364"/>
                  <a:gd name="T3" fmla="*/ 352 h 360"/>
                  <a:gd name="T4" fmla="*/ 108 w 364"/>
                  <a:gd name="T5" fmla="*/ 340 h 360"/>
                  <a:gd name="T6" fmla="*/ 66 w 364"/>
                  <a:gd name="T7" fmla="*/ 258 h 360"/>
                  <a:gd name="T8" fmla="*/ 50 w 364"/>
                  <a:gd name="T9" fmla="*/ 240 h 360"/>
                  <a:gd name="T10" fmla="*/ 40 w 364"/>
                  <a:gd name="T11" fmla="*/ 212 h 360"/>
                  <a:gd name="T12" fmla="*/ 24 w 364"/>
                  <a:gd name="T13" fmla="*/ 188 h 360"/>
                  <a:gd name="T14" fmla="*/ 0 w 364"/>
                  <a:gd name="T15" fmla="*/ 162 h 360"/>
                  <a:gd name="T16" fmla="*/ 2 w 364"/>
                  <a:gd name="T17" fmla="*/ 150 h 360"/>
                  <a:gd name="T18" fmla="*/ 18 w 364"/>
                  <a:gd name="T19" fmla="*/ 130 h 360"/>
                  <a:gd name="T20" fmla="*/ 26 w 364"/>
                  <a:gd name="T21" fmla="*/ 114 h 360"/>
                  <a:gd name="T22" fmla="*/ 32 w 364"/>
                  <a:gd name="T23" fmla="*/ 104 h 360"/>
                  <a:gd name="T24" fmla="*/ 48 w 364"/>
                  <a:gd name="T25" fmla="*/ 94 h 360"/>
                  <a:gd name="T26" fmla="*/ 70 w 364"/>
                  <a:gd name="T27" fmla="*/ 68 h 360"/>
                  <a:gd name="T28" fmla="*/ 70 w 364"/>
                  <a:gd name="T29" fmla="*/ 24 h 360"/>
                  <a:gd name="T30" fmla="*/ 80 w 364"/>
                  <a:gd name="T31" fmla="*/ 14 h 360"/>
                  <a:gd name="T32" fmla="*/ 94 w 364"/>
                  <a:gd name="T33" fmla="*/ 6 h 360"/>
                  <a:gd name="T34" fmla="*/ 106 w 364"/>
                  <a:gd name="T35" fmla="*/ 6 h 360"/>
                  <a:gd name="T36" fmla="*/ 140 w 364"/>
                  <a:gd name="T37" fmla="*/ 10 h 360"/>
                  <a:gd name="T38" fmla="*/ 152 w 364"/>
                  <a:gd name="T39" fmla="*/ 2 h 360"/>
                  <a:gd name="T40" fmla="*/ 168 w 364"/>
                  <a:gd name="T41" fmla="*/ 0 h 360"/>
                  <a:gd name="T42" fmla="*/ 202 w 364"/>
                  <a:gd name="T43" fmla="*/ 8 h 360"/>
                  <a:gd name="T44" fmla="*/ 224 w 364"/>
                  <a:gd name="T45" fmla="*/ 22 h 360"/>
                  <a:gd name="T46" fmla="*/ 238 w 364"/>
                  <a:gd name="T47" fmla="*/ 26 h 360"/>
                  <a:gd name="T48" fmla="*/ 254 w 364"/>
                  <a:gd name="T49" fmla="*/ 22 h 360"/>
                  <a:gd name="T50" fmla="*/ 274 w 364"/>
                  <a:gd name="T51" fmla="*/ 4 h 360"/>
                  <a:gd name="T52" fmla="*/ 286 w 364"/>
                  <a:gd name="T53" fmla="*/ 0 h 360"/>
                  <a:gd name="T54" fmla="*/ 300 w 364"/>
                  <a:gd name="T55" fmla="*/ 8 h 360"/>
                  <a:gd name="T56" fmla="*/ 364 w 364"/>
                  <a:gd name="T57" fmla="*/ 22 h 360"/>
                  <a:gd name="T58" fmla="*/ 352 w 364"/>
                  <a:gd name="T59" fmla="*/ 34 h 360"/>
                  <a:gd name="T60" fmla="*/ 324 w 364"/>
                  <a:gd name="T61" fmla="*/ 58 h 360"/>
                  <a:gd name="T62" fmla="*/ 316 w 364"/>
                  <a:gd name="T63" fmla="*/ 72 h 360"/>
                  <a:gd name="T64" fmla="*/ 316 w 364"/>
                  <a:gd name="T65" fmla="*/ 80 h 360"/>
                  <a:gd name="T66" fmla="*/ 350 w 364"/>
                  <a:gd name="T67" fmla="*/ 84 h 360"/>
                  <a:gd name="T68" fmla="*/ 364 w 364"/>
                  <a:gd name="T69" fmla="*/ 82 h 360"/>
                  <a:gd name="T70" fmla="*/ 360 w 364"/>
                  <a:gd name="T71" fmla="*/ 96 h 360"/>
                  <a:gd name="T72" fmla="*/ 338 w 364"/>
                  <a:gd name="T73" fmla="*/ 104 h 360"/>
                  <a:gd name="T74" fmla="*/ 324 w 364"/>
                  <a:gd name="T75" fmla="*/ 132 h 360"/>
                  <a:gd name="T76" fmla="*/ 340 w 364"/>
                  <a:gd name="T77" fmla="*/ 166 h 360"/>
                  <a:gd name="T78" fmla="*/ 342 w 364"/>
                  <a:gd name="T79" fmla="*/ 204 h 360"/>
                  <a:gd name="T80" fmla="*/ 342 w 364"/>
                  <a:gd name="T81" fmla="*/ 228 h 360"/>
                  <a:gd name="T82" fmla="*/ 338 w 364"/>
                  <a:gd name="T83" fmla="*/ 238 h 360"/>
                  <a:gd name="T84" fmla="*/ 328 w 364"/>
                  <a:gd name="T85" fmla="*/ 226 h 360"/>
                  <a:gd name="T86" fmla="*/ 320 w 364"/>
                  <a:gd name="T87" fmla="*/ 224 h 360"/>
                  <a:gd name="T88" fmla="*/ 304 w 364"/>
                  <a:gd name="T89" fmla="*/ 232 h 360"/>
                  <a:gd name="T90" fmla="*/ 280 w 364"/>
                  <a:gd name="T91" fmla="*/ 256 h 360"/>
                  <a:gd name="T92" fmla="*/ 266 w 364"/>
                  <a:gd name="T93" fmla="*/ 278 h 360"/>
                  <a:gd name="T94" fmla="*/ 260 w 364"/>
                  <a:gd name="T95" fmla="*/ 344 h 360"/>
                  <a:gd name="T96" fmla="*/ 222 w 364"/>
                  <a:gd name="T97" fmla="*/ 344 h 360"/>
                  <a:gd name="T98" fmla="*/ 180 w 364"/>
                  <a:gd name="T99" fmla="*/ 352 h 360"/>
                  <a:gd name="T100" fmla="*/ 0 w 364"/>
                  <a:gd name="T101" fmla="*/ 0 h 360"/>
                  <a:gd name="T102" fmla="*/ 364 w 364"/>
                  <a:gd name="T103"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2" name="Freeform 22"/>
              <p:cNvSpPr>
                <a:spLocks/>
              </p:cNvSpPr>
              <p:nvPr/>
            </p:nvSpPr>
            <p:spPr bwMode="auto">
              <a:xfrm>
                <a:off x="5311839" y="3196062"/>
                <a:ext cx="477612" cy="483665"/>
              </a:xfrm>
              <a:custGeom>
                <a:avLst/>
                <a:gdLst>
                  <a:gd name="T0" fmla="*/ 372 w 462"/>
                  <a:gd name="T1" fmla="*/ 480 h 480"/>
                  <a:gd name="T2" fmla="*/ 348 w 462"/>
                  <a:gd name="T3" fmla="*/ 466 h 480"/>
                  <a:gd name="T4" fmla="*/ 328 w 462"/>
                  <a:gd name="T5" fmla="*/ 448 h 480"/>
                  <a:gd name="T6" fmla="*/ 300 w 462"/>
                  <a:gd name="T7" fmla="*/ 412 h 480"/>
                  <a:gd name="T8" fmla="*/ 290 w 462"/>
                  <a:gd name="T9" fmla="*/ 376 h 480"/>
                  <a:gd name="T10" fmla="*/ 272 w 462"/>
                  <a:gd name="T11" fmla="*/ 350 h 480"/>
                  <a:gd name="T12" fmla="*/ 252 w 462"/>
                  <a:gd name="T13" fmla="*/ 340 h 480"/>
                  <a:gd name="T14" fmla="*/ 238 w 462"/>
                  <a:gd name="T15" fmla="*/ 338 h 480"/>
                  <a:gd name="T16" fmla="*/ 222 w 462"/>
                  <a:gd name="T17" fmla="*/ 342 h 480"/>
                  <a:gd name="T18" fmla="*/ 202 w 462"/>
                  <a:gd name="T19" fmla="*/ 358 h 480"/>
                  <a:gd name="T20" fmla="*/ 196 w 462"/>
                  <a:gd name="T21" fmla="*/ 376 h 480"/>
                  <a:gd name="T22" fmla="*/ 176 w 462"/>
                  <a:gd name="T23" fmla="*/ 402 h 480"/>
                  <a:gd name="T24" fmla="*/ 152 w 462"/>
                  <a:gd name="T25" fmla="*/ 428 h 480"/>
                  <a:gd name="T26" fmla="*/ 144 w 462"/>
                  <a:gd name="T27" fmla="*/ 430 h 480"/>
                  <a:gd name="T28" fmla="*/ 118 w 462"/>
                  <a:gd name="T29" fmla="*/ 442 h 480"/>
                  <a:gd name="T30" fmla="*/ 72 w 462"/>
                  <a:gd name="T31" fmla="*/ 434 h 480"/>
                  <a:gd name="T32" fmla="*/ 46 w 462"/>
                  <a:gd name="T33" fmla="*/ 422 h 480"/>
                  <a:gd name="T34" fmla="*/ 46 w 462"/>
                  <a:gd name="T35" fmla="*/ 400 h 480"/>
                  <a:gd name="T36" fmla="*/ 44 w 462"/>
                  <a:gd name="T37" fmla="*/ 374 h 480"/>
                  <a:gd name="T38" fmla="*/ 16 w 462"/>
                  <a:gd name="T39" fmla="*/ 336 h 480"/>
                  <a:gd name="T40" fmla="*/ 2 w 462"/>
                  <a:gd name="T41" fmla="*/ 312 h 480"/>
                  <a:gd name="T42" fmla="*/ 2 w 462"/>
                  <a:gd name="T43" fmla="*/ 194 h 480"/>
                  <a:gd name="T44" fmla="*/ 0 w 462"/>
                  <a:gd name="T45" fmla="*/ 168 h 480"/>
                  <a:gd name="T46" fmla="*/ 38 w 462"/>
                  <a:gd name="T47" fmla="*/ 188 h 480"/>
                  <a:gd name="T48" fmla="*/ 74 w 462"/>
                  <a:gd name="T49" fmla="*/ 216 h 480"/>
                  <a:gd name="T50" fmla="*/ 92 w 462"/>
                  <a:gd name="T51" fmla="*/ 216 h 480"/>
                  <a:gd name="T52" fmla="*/ 110 w 462"/>
                  <a:gd name="T53" fmla="*/ 208 h 480"/>
                  <a:gd name="T54" fmla="*/ 134 w 462"/>
                  <a:gd name="T55" fmla="*/ 190 h 480"/>
                  <a:gd name="T56" fmla="*/ 158 w 462"/>
                  <a:gd name="T57" fmla="*/ 154 h 480"/>
                  <a:gd name="T58" fmla="*/ 176 w 462"/>
                  <a:gd name="T59" fmla="*/ 116 h 480"/>
                  <a:gd name="T60" fmla="*/ 210 w 462"/>
                  <a:gd name="T61" fmla="*/ 16 h 480"/>
                  <a:gd name="T62" fmla="*/ 252 w 462"/>
                  <a:gd name="T63" fmla="*/ 2 h 480"/>
                  <a:gd name="T64" fmla="*/ 284 w 462"/>
                  <a:gd name="T65" fmla="*/ 2 h 480"/>
                  <a:gd name="T66" fmla="*/ 306 w 462"/>
                  <a:gd name="T67" fmla="*/ 10 h 480"/>
                  <a:gd name="T68" fmla="*/ 352 w 462"/>
                  <a:gd name="T69" fmla="*/ 50 h 480"/>
                  <a:gd name="T70" fmla="*/ 412 w 462"/>
                  <a:gd name="T71" fmla="*/ 70 h 480"/>
                  <a:gd name="T72" fmla="*/ 444 w 462"/>
                  <a:gd name="T73" fmla="*/ 98 h 480"/>
                  <a:gd name="T74" fmla="*/ 460 w 462"/>
                  <a:gd name="T75" fmla="*/ 122 h 480"/>
                  <a:gd name="T76" fmla="*/ 444 w 462"/>
                  <a:gd name="T77" fmla="*/ 146 h 480"/>
                  <a:gd name="T78" fmla="*/ 416 w 462"/>
                  <a:gd name="T79" fmla="*/ 170 h 480"/>
                  <a:gd name="T80" fmla="*/ 386 w 462"/>
                  <a:gd name="T81" fmla="*/ 186 h 480"/>
                  <a:gd name="T82" fmla="*/ 336 w 462"/>
                  <a:gd name="T83" fmla="*/ 188 h 480"/>
                  <a:gd name="T84" fmla="*/ 306 w 462"/>
                  <a:gd name="T85" fmla="*/ 188 h 480"/>
                  <a:gd name="T86" fmla="*/ 280 w 462"/>
                  <a:gd name="T87" fmla="*/ 198 h 480"/>
                  <a:gd name="T88" fmla="*/ 288 w 462"/>
                  <a:gd name="T89" fmla="*/ 228 h 480"/>
                  <a:gd name="T90" fmla="*/ 284 w 462"/>
                  <a:gd name="T91" fmla="*/ 256 h 480"/>
                  <a:gd name="T92" fmla="*/ 284 w 462"/>
                  <a:gd name="T93" fmla="*/ 276 h 480"/>
                  <a:gd name="T94" fmla="*/ 304 w 462"/>
                  <a:gd name="T95" fmla="*/ 296 h 480"/>
                  <a:gd name="T96" fmla="*/ 362 w 462"/>
                  <a:gd name="T97" fmla="*/ 364 h 480"/>
                  <a:gd name="T98" fmla="*/ 372 w 462"/>
                  <a:gd name="T99" fmla="*/ 480 h 480"/>
                  <a:gd name="T100" fmla="*/ 0 w 462"/>
                  <a:gd name="T101" fmla="*/ 0 h 480"/>
                  <a:gd name="T102" fmla="*/ 462 w 462"/>
                  <a:gd name="T10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3" name="Freeform 23"/>
              <p:cNvSpPr>
                <a:spLocks/>
              </p:cNvSpPr>
              <p:nvPr/>
            </p:nvSpPr>
            <p:spPr bwMode="auto">
              <a:xfrm>
                <a:off x="5615013" y="3089076"/>
                <a:ext cx="775771" cy="468620"/>
              </a:xfrm>
              <a:custGeom>
                <a:avLst/>
                <a:gdLst>
                  <a:gd name="T0" fmla="*/ 72 w 754"/>
                  <a:gd name="T1" fmla="*/ 452 h 466"/>
                  <a:gd name="T2" fmla="*/ 4 w 754"/>
                  <a:gd name="T3" fmla="*/ 380 h 466"/>
                  <a:gd name="T4" fmla="*/ 4 w 754"/>
                  <a:gd name="T5" fmla="*/ 356 h 466"/>
                  <a:gd name="T6" fmla="*/ 0 w 754"/>
                  <a:gd name="T7" fmla="*/ 310 h 466"/>
                  <a:gd name="T8" fmla="*/ 44 w 754"/>
                  <a:gd name="T9" fmla="*/ 302 h 466"/>
                  <a:gd name="T10" fmla="*/ 126 w 754"/>
                  <a:gd name="T11" fmla="*/ 288 h 466"/>
                  <a:gd name="T12" fmla="*/ 178 w 754"/>
                  <a:gd name="T13" fmla="*/ 244 h 466"/>
                  <a:gd name="T14" fmla="*/ 144 w 754"/>
                  <a:gd name="T15" fmla="*/ 182 h 466"/>
                  <a:gd name="T16" fmla="*/ 100 w 754"/>
                  <a:gd name="T17" fmla="*/ 144 h 466"/>
                  <a:gd name="T18" fmla="*/ 124 w 754"/>
                  <a:gd name="T19" fmla="*/ 72 h 466"/>
                  <a:gd name="T20" fmla="*/ 146 w 754"/>
                  <a:gd name="T21" fmla="*/ 54 h 466"/>
                  <a:gd name="T22" fmla="*/ 140 w 754"/>
                  <a:gd name="T23" fmla="*/ 30 h 466"/>
                  <a:gd name="T24" fmla="*/ 112 w 754"/>
                  <a:gd name="T25" fmla="*/ 6 h 466"/>
                  <a:gd name="T26" fmla="*/ 234 w 754"/>
                  <a:gd name="T27" fmla="*/ 6 h 466"/>
                  <a:gd name="T28" fmla="*/ 254 w 754"/>
                  <a:gd name="T29" fmla="*/ 30 h 466"/>
                  <a:gd name="T30" fmla="*/ 288 w 754"/>
                  <a:gd name="T31" fmla="*/ 52 h 466"/>
                  <a:gd name="T32" fmla="*/ 338 w 754"/>
                  <a:gd name="T33" fmla="*/ 72 h 466"/>
                  <a:gd name="T34" fmla="*/ 498 w 754"/>
                  <a:gd name="T35" fmla="*/ 108 h 466"/>
                  <a:gd name="T36" fmla="*/ 524 w 754"/>
                  <a:gd name="T37" fmla="*/ 136 h 466"/>
                  <a:gd name="T38" fmla="*/ 622 w 754"/>
                  <a:gd name="T39" fmla="*/ 160 h 466"/>
                  <a:gd name="T40" fmla="*/ 652 w 754"/>
                  <a:gd name="T41" fmla="*/ 162 h 466"/>
                  <a:gd name="T42" fmla="*/ 670 w 754"/>
                  <a:gd name="T43" fmla="*/ 174 h 466"/>
                  <a:gd name="T44" fmla="*/ 684 w 754"/>
                  <a:gd name="T45" fmla="*/ 192 h 466"/>
                  <a:gd name="T46" fmla="*/ 710 w 754"/>
                  <a:gd name="T47" fmla="*/ 198 h 466"/>
                  <a:gd name="T48" fmla="*/ 720 w 754"/>
                  <a:gd name="T49" fmla="*/ 214 h 466"/>
                  <a:gd name="T50" fmla="*/ 702 w 754"/>
                  <a:gd name="T51" fmla="*/ 250 h 466"/>
                  <a:gd name="T52" fmla="*/ 724 w 754"/>
                  <a:gd name="T53" fmla="*/ 274 h 466"/>
                  <a:gd name="T54" fmla="*/ 734 w 754"/>
                  <a:gd name="T55" fmla="*/ 310 h 466"/>
                  <a:gd name="T56" fmla="*/ 746 w 754"/>
                  <a:gd name="T57" fmla="*/ 326 h 466"/>
                  <a:gd name="T58" fmla="*/ 734 w 754"/>
                  <a:gd name="T59" fmla="*/ 338 h 466"/>
                  <a:gd name="T60" fmla="*/ 692 w 754"/>
                  <a:gd name="T61" fmla="*/ 354 h 466"/>
                  <a:gd name="T62" fmla="*/ 634 w 754"/>
                  <a:gd name="T63" fmla="*/ 396 h 466"/>
                  <a:gd name="T64" fmla="*/ 598 w 754"/>
                  <a:gd name="T65" fmla="*/ 420 h 466"/>
                  <a:gd name="T66" fmla="*/ 570 w 754"/>
                  <a:gd name="T67" fmla="*/ 430 h 466"/>
                  <a:gd name="T68" fmla="*/ 544 w 754"/>
                  <a:gd name="T69" fmla="*/ 448 h 466"/>
                  <a:gd name="T70" fmla="*/ 490 w 754"/>
                  <a:gd name="T71" fmla="*/ 414 h 466"/>
                  <a:gd name="T72" fmla="*/ 462 w 754"/>
                  <a:gd name="T73" fmla="*/ 390 h 466"/>
                  <a:gd name="T74" fmla="*/ 426 w 754"/>
                  <a:gd name="T75" fmla="*/ 384 h 466"/>
                  <a:gd name="T76" fmla="*/ 392 w 754"/>
                  <a:gd name="T77" fmla="*/ 402 h 466"/>
                  <a:gd name="T78" fmla="*/ 342 w 754"/>
                  <a:gd name="T79" fmla="*/ 384 h 466"/>
                  <a:gd name="T80" fmla="*/ 268 w 754"/>
                  <a:gd name="T81" fmla="*/ 348 h 466"/>
                  <a:gd name="T82" fmla="*/ 200 w 754"/>
                  <a:gd name="T83" fmla="*/ 338 h 466"/>
                  <a:gd name="T84" fmla="*/ 184 w 754"/>
                  <a:gd name="T85" fmla="*/ 350 h 466"/>
                  <a:gd name="T86" fmla="*/ 202 w 754"/>
                  <a:gd name="T87" fmla="*/ 380 h 466"/>
                  <a:gd name="T88" fmla="*/ 164 w 754"/>
                  <a:gd name="T89" fmla="*/ 390 h 466"/>
                  <a:gd name="T90" fmla="*/ 128 w 754"/>
                  <a:gd name="T91" fmla="*/ 406 h 466"/>
                  <a:gd name="T92" fmla="*/ 96 w 754"/>
                  <a:gd name="T93" fmla="*/ 454 h 466"/>
                  <a:gd name="T94" fmla="*/ 0 w 754"/>
                  <a:gd name="T95" fmla="*/ 0 h 466"/>
                  <a:gd name="T96" fmla="*/ 754 w 754"/>
                  <a:gd name="T9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4" name="Freeform 24"/>
              <p:cNvSpPr>
                <a:spLocks/>
              </p:cNvSpPr>
              <p:nvPr/>
            </p:nvSpPr>
            <p:spPr bwMode="auto">
              <a:xfrm>
                <a:off x="6254244" y="2867303"/>
                <a:ext cx="479841" cy="581178"/>
              </a:xfrm>
              <a:custGeom>
                <a:avLst/>
                <a:gdLst>
                  <a:gd name="T0" fmla="*/ 212 w 466"/>
                  <a:gd name="T1" fmla="*/ 570 h 574"/>
                  <a:gd name="T2" fmla="*/ 182 w 466"/>
                  <a:gd name="T3" fmla="*/ 516 h 574"/>
                  <a:gd name="T4" fmla="*/ 166 w 466"/>
                  <a:gd name="T5" fmla="*/ 522 h 574"/>
                  <a:gd name="T6" fmla="*/ 148 w 466"/>
                  <a:gd name="T7" fmla="*/ 546 h 574"/>
                  <a:gd name="T8" fmla="*/ 140 w 466"/>
                  <a:gd name="T9" fmla="*/ 538 h 574"/>
                  <a:gd name="T10" fmla="*/ 122 w 466"/>
                  <a:gd name="T11" fmla="*/ 510 h 574"/>
                  <a:gd name="T12" fmla="*/ 114 w 466"/>
                  <a:gd name="T13" fmla="*/ 490 h 574"/>
                  <a:gd name="T14" fmla="*/ 102 w 466"/>
                  <a:gd name="T15" fmla="*/ 470 h 574"/>
                  <a:gd name="T16" fmla="*/ 100 w 466"/>
                  <a:gd name="T17" fmla="*/ 446 h 574"/>
                  <a:gd name="T18" fmla="*/ 106 w 466"/>
                  <a:gd name="T19" fmla="*/ 416 h 574"/>
                  <a:gd name="T20" fmla="*/ 74 w 466"/>
                  <a:gd name="T21" fmla="*/ 400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0 w 466"/>
                  <a:gd name="T33" fmla="*/ 264 h 574"/>
                  <a:gd name="T34" fmla="*/ 24 w 466"/>
                  <a:gd name="T35" fmla="*/ 238 h 574"/>
                  <a:gd name="T36" fmla="*/ 2 w 466"/>
                  <a:gd name="T37" fmla="*/ 194 h 574"/>
                  <a:gd name="T38" fmla="*/ 16 w 466"/>
                  <a:gd name="T39" fmla="*/ 172 h 574"/>
                  <a:gd name="T40" fmla="*/ 46 w 466"/>
                  <a:gd name="T41" fmla="*/ 128 h 574"/>
                  <a:gd name="T42" fmla="*/ 48 w 466"/>
                  <a:gd name="T43" fmla="*/ 70 h 574"/>
                  <a:gd name="T44" fmla="*/ 66 w 466"/>
                  <a:gd name="T45" fmla="*/ 96 h 574"/>
                  <a:gd name="T46" fmla="*/ 82 w 466"/>
                  <a:gd name="T47" fmla="*/ 116 h 574"/>
                  <a:gd name="T48" fmla="*/ 118 w 466"/>
                  <a:gd name="T49" fmla="*/ 104 h 574"/>
                  <a:gd name="T50" fmla="*/ 132 w 466"/>
                  <a:gd name="T51" fmla="*/ 66 h 574"/>
                  <a:gd name="T52" fmla="*/ 98 w 466"/>
                  <a:gd name="T53" fmla="*/ 10 h 574"/>
                  <a:gd name="T54" fmla="*/ 112 w 466"/>
                  <a:gd name="T55" fmla="*/ 0 h 574"/>
                  <a:gd name="T56" fmla="*/ 140 w 466"/>
                  <a:gd name="T57" fmla="*/ 24 h 574"/>
                  <a:gd name="T58" fmla="*/ 176 w 466"/>
                  <a:gd name="T59" fmla="*/ 80 h 574"/>
                  <a:gd name="T60" fmla="*/ 272 w 466"/>
                  <a:gd name="T61" fmla="*/ 126 h 574"/>
                  <a:gd name="T62" fmla="*/ 294 w 466"/>
                  <a:gd name="T63" fmla="*/ 174 h 574"/>
                  <a:gd name="T64" fmla="*/ 318 w 466"/>
                  <a:gd name="T65" fmla="*/ 202 h 574"/>
                  <a:gd name="T66" fmla="*/ 358 w 466"/>
                  <a:gd name="T67" fmla="*/ 194 h 574"/>
                  <a:gd name="T68" fmla="*/ 362 w 466"/>
                  <a:gd name="T69" fmla="*/ 180 h 574"/>
                  <a:gd name="T70" fmla="*/ 388 w 466"/>
                  <a:gd name="T71" fmla="*/ 194 h 574"/>
                  <a:gd name="T72" fmla="*/ 382 w 466"/>
                  <a:gd name="T73" fmla="*/ 224 h 574"/>
                  <a:gd name="T74" fmla="*/ 338 w 466"/>
                  <a:gd name="T75" fmla="*/ 250 h 574"/>
                  <a:gd name="T76" fmla="*/ 326 w 466"/>
                  <a:gd name="T77" fmla="*/ 284 h 574"/>
                  <a:gd name="T78" fmla="*/ 368 w 466"/>
                  <a:gd name="T79" fmla="*/ 342 h 574"/>
                  <a:gd name="T80" fmla="*/ 388 w 466"/>
                  <a:gd name="T81" fmla="*/ 350 h 574"/>
                  <a:gd name="T82" fmla="*/ 408 w 466"/>
                  <a:gd name="T83" fmla="*/ 374 h 574"/>
                  <a:gd name="T84" fmla="*/ 466 w 466"/>
                  <a:gd name="T85" fmla="*/ 402 h 574"/>
                  <a:gd name="T86" fmla="*/ 434 w 466"/>
                  <a:gd name="T87" fmla="*/ 416 h 574"/>
                  <a:gd name="T88" fmla="*/ 418 w 466"/>
                  <a:gd name="T89" fmla="*/ 430 h 574"/>
                  <a:gd name="T90" fmla="*/ 420 w 466"/>
                  <a:gd name="T91" fmla="*/ 456 h 574"/>
                  <a:gd name="T92" fmla="*/ 400 w 466"/>
                  <a:gd name="T93" fmla="*/ 472 h 574"/>
                  <a:gd name="T94" fmla="*/ 384 w 466"/>
                  <a:gd name="T95" fmla="*/ 540 h 574"/>
                  <a:gd name="T96" fmla="*/ 352 w 466"/>
                  <a:gd name="T97" fmla="*/ 556 h 574"/>
                  <a:gd name="T98" fmla="*/ 302 w 466"/>
                  <a:gd name="T99" fmla="*/ 570 h 574"/>
                  <a:gd name="T100" fmla="*/ 268 w 466"/>
                  <a:gd name="T101" fmla="*/ 556 h 574"/>
                  <a:gd name="T102" fmla="*/ 250 w 466"/>
                  <a:gd name="T103" fmla="*/ 530 h 574"/>
                  <a:gd name="T104" fmla="*/ 234 w 466"/>
                  <a:gd name="T105" fmla="*/ 542 h 574"/>
                  <a:gd name="T106" fmla="*/ 0 w 466"/>
                  <a:gd name="T107" fmla="*/ 0 h 574"/>
                  <a:gd name="T108" fmla="*/ 46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5" name="Freeform 25"/>
              <p:cNvSpPr>
                <a:spLocks/>
              </p:cNvSpPr>
              <p:nvPr/>
            </p:nvSpPr>
            <p:spPr bwMode="auto">
              <a:xfrm>
                <a:off x="6380195" y="2788178"/>
                <a:ext cx="560650" cy="544402"/>
              </a:xfrm>
              <a:custGeom>
                <a:avLst/>
                <a:gdLst>
                  <a:gd name="T0" fmla="*/ 330 w 544"/>
                  <a:gd name="T1" fmla="*/ 534 h 538"/>
                  <a:gd name="T2" fmla="*/ 308 w 544"/>
                  <a:gd name="T3" fmla="*/ 518 h 538"/>
                  <a:gd name="T4" fmla="*/ 304 w 544"/>
                  <a:gd name="T5" fmla="*/ 512 h 538"/>
                  <a:gd name="T6" fmla="*/ 344 w 544"/>
                  <a:gd name="T7" fmla="*/ 496 h 538"/>
                  <a:gd name="T8" fmla="*/ 348 w 544"/>
                  <a:gd name="T9" fmla="*/ 458 h 538"/>
                  <a:gd name="T10" fmla="*/ 326 w 544"/>
                  <a:gd name="T11" fmla="*/ 444 h 538"/>
                  <a:gd name="T12" fmla="*/ 286 w 544"/>
                  <a:gd name="T13" fmla="*/ 438 h 538"/>
                  <a:gd name="T14" fmla="*/ 258 w 544"/>
                  <a:gd name="T15" fmla="*/ 414 h 538"/>
                  <a:gd name="T16" fmla="*/ 234 w 544"/>
                  <a:gd name="T17" fmla="*/ 394 h 538"/>
                  <a:gd name="T18" fmla="*/ 214 w 544"/>
                  <a:gd name="T19" fmla="*/ 374 h 538"/>
                  <a:gd name="T20" fmla="*/ 220 w 544"/>
                  <a:gd name="T21" fmla="*/ 360 h 538"/>
                  <a:gd name="T22" fmla="*/ 230 w 544"/>
                  <a:gd name="T23" fmla="*/ 314 h 538"/>
                  <a:gd name="T24" fmla="*/ 266 w 544"/>
                  <a:gd name="T25" fmla="*/ 312 h 538"/>
                  <a:gd name="T26" fmla="*/ 278 w 544"/>
                  <a:gd name="T27" fmla="*/ 286 h 538"/>
                  <a:gd name="T28" fmla="*/ 264 w 544"/>
                  <a:gd name="T29" fmla="*/ 250 h 538"/>
                  <a:gd name="T30" fmla="*/ 228 w 544"/>
                  <a:gd name="T31" fmla="*/ 252 h 538"/>
                  <a:gd name="T32" fmla="*/ 198 w 544"/>
                  <a:gd name="T33" fmla="*/ 264 h 538"/>
                  <a:gd name="T34" fmla="*/ 172 w 544"/>
                  <a:gd name="T35" fmla="*/ 230 h 538"/>
                  <a:gd name="T36" fmla="*/ 140 w 544"/>
                  <a:gd name="T37" fmla="*/ 168 h 538"/>
                  <a:gd name="T38" fmla="*/ 96 w 544"/>
                  <a:gd name="T39" fmla="*/ 158 h 538"/>
                  <a:gd name="T40" fmla="*/ 40 w 544"/>
                  <a:gd name="T41" fmla="*/ 116 h 538"/>
                  <a:gd name="T42" fmla="*/ 0 w 544"/>
                  <a:gd name="T43" fmla="*/ 70 h 538"/>
                  <a:gd name="T44" fmla="*/ 0 w 544"/>
                  <a:gd name="T45" fmla="*/ 38 h 538"/>
                  <a:gd name="T46" fmla="*/ 18 w 544"/>
                  <a:gd name="T47" fmla="*/ 40 h 538"/>
                  <a:gd name="T48" fmla="*/ 30 w 544"/>
                  <a:gd name="T49" fmla="*/ 56 h 538"/>
                  <a:gd name="T50" fmla="*/ 50 w 544"/>
                  <a:gd name="T51" fmla="*/ 76 h 538"/>
                  <a:gd name="T52" fmla="*/ 80 w 544"/>
                  <a:gd name="T53" fmla="*/ 96 h 538"/>
                  <a:gd name="T54" fmla="*/ 124 w 544"/>
                  <a:gd name="T55" fmla="*/ 88 h 538"/>
                  <a:gd name="T56" fmla="*/ 146 w 544"/>
                  <a:gd name="T57" fmla="*/ 66 h 538"/>
                  <a:gd name="T58" fmla="*/ 160 w 544"/>
                  <a:gd name="T59" fmla="*/ 76 h 538"/>
                  <a:gd name="T60" fmla="*/ 202 w 544"/>
                  <a:gd name="T61" fmla="*/ 32 h 538"/>
                  <a:gd name="T62" fmla="*/ 218 w 544"/>
                  <a:gd name="T63" fmla="*/ 4 h 538"/>
                  <a:gd name="T64" fmla="*/ 236 w 544"/>
                  <a:gd name="T65" fmla="*/ 26 h 538"/>
                  <a:gd name="T66" fmla="*/ 300 w 544"/>
                  <a:gd name="T67" fmla="*/ 68 h 538"/>
                  <a:gd name="T68" fmla="*/ 372 w 544"/>
                  <a:gd name="T69" fmla="*/ 150 h 538"/>
                  <a:gd name="T70" fmla="*/ 414 w 544"/>
                  <a:gd name="T71" fmla="*/ 230 h 538"/>
                  <a:gd name="T72" fmla="*/ 432 w 544"/>
                  <a:gd name="T73" fmla="*/ 274 h 538"/>
                  <a:gd name="T74" fmla="*/ 526 w 544"/>
                  <a:gd name="T75" fmla="*/ 330 h 538"/>
                  <a:gd name="T76" fmla="*/ 514 w 544"/>
                  <a:gd name="T77" fmla="*/ 340 h 538"/>
                  <a:gd name="T78" fmla="*/ 470 w 544"/>
                  <a:gd name="T79" fmla="*/ 362 h 538"/>
                  <a:gd name="T80" fmla="*/ 498 w 544"/>
                  <a:gd name="T81" fmla="*/ 386 h 538"/>
                  <a:gd name="T82" fmla="*/ 540 w 544"/>
                  <a:gd name="T83" fmla="*/ 420 h 538"/>
                  <a:gd name="T84" fmla="*/ 540 w 544"/>
                  <a:gd name="T85" fmla="*/ 440 h 538"/>
                  <a:gd name="T86" fmla="*/ 516 w 544"/>
                  <a:gd name="T87" fmla="*/ 460 h 538"/>
                  <a:gd name="T88" fmla="*/ 498 w 544"/>
                  <a:gd name="T89" fmla="*/ 474 h 538"/>
                  <a:gd name="T90" fmla="*/ 452 w 544"/>
                  <a:gd name="T91" fmla="*/ 514 h 538"/>
                  <a:gd name="T92" fmla="*/ 366 w 544"/>
                  <a:gd name="T93" fmla="*/ 528 h 538"/>
                  <a:gd name="T94" fmla="*/ 0 w 544"/>
                  <a:gd name="T95" fmla="*/ 0 h 538"/>
                  <a:gd name="T96" fmla="*/ 544 w 544"/>
                  <a:gd name="T9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6" name="Freeform 29"/>
              <p:cNvSpPr>
                <a:spLocks/>
              </p:cNvSpPr>
              <p:nvPr/>
            </p:nvSpPr>
            <p:spPr bwMode="auto">
              <a:xfrm>
                <a:off x="5769387" y="2204771"/>
                <a:ext cx="349431" cy="690950"/>
              </a:xfrm>
              <a:custGeom>
                <a:avLst/>
                <a:gdLst>
                  <a:gd name="T0" fmla="*/ 32 w 340"/>
                  <a:gd name="T1" fmla="*/ 684 h 684"/>
                  <a:gd name="T2" fmla="*/ 16 w 340"/>
                  <a:gd name="T3" fmla="*/ 668 h 684"/>
                  <a:gd name="T4" fmla="*/ 10 w 340"/>
                  <a:gd name="T5" fmla="*/ 654 h 684"/>
                  <a:gd name="T6" fmla="*/ 10 w 340"/>
                  <a:gd name="T7" fmla="*/ 624 h 684"/>
                  <a:gd name="T8" fmla="*/ 18 w 340"/>
                  <a:gd name="T9" fmla="*/ 560 h 684"/>
                  <a:gd name="T10" fmla="*/ 0 w 340"/>
                  <a:gd name="T11" fmla="*/ 440 h 684"/>
                  <a:gd name="T12" fmla="*/ 16 w 340"/>
                  <a:gd name="T13" fmla="*/ 412 h 684"/>
                  <a:gd name="T14" fmla="*/ 30 w 340"/>
                  <a:gd name="T15" fmla="*/ 358 h 684"/>
                  <a:gd name="T16" fmla="*/ 22 w 340"/>
                  <a:gd name="T17" fmla="*/ 310 h 684"/>
                  <a:gd name="T18" fmla="*/ 22 w 340"/>
                  <a:gd name="T19" fmla="*/ 282 h 684"/>
                  <a:gd name="T20" fmla="*/ 32 w 340"/>
                  <a:gd name="T21" fmla="*/ 258 h 684"/>
                  <a:gd name="T22" fmla="*/ 48 w 340"/>
                  <a:gd name="T23" fmla="*/ 232 h 684"/>
                  <a:gd name="T24" fmla="*/ 52 w 340"/>
                  <a:gd name="T25" fmla="*/ 192 h 684"/>
                  <a:gd name="T26" fmla="*/ 66 w 340"/>
                  <a:gd name="T27" fmla="*/ 158 h 684"/>
                  <a:gd name="T28" fmla="*/ 74 w 340"/>
                  <a:gd name="T29" fmla="*/ 142 h 684"/>
                  <a:gd name="T30" fmla="*/ 94 w 340"/>
                  <a:gd name="T31" fmla="*/ 122 h 684"/>
                  <a:gd name="T32" fmla="*/ 128 w 340"/>
                  <a:gd name="T33" fmla="*/ 82 h 684"/>
                  <a:gd name="T34" fmla="*/ 146 w 340"/>
                  <a:gd name="T35" fmla="*/ 62 h 684"/>
                  <a:gd name="T36" fmla="*/ 170 w 340"/>
                  <a:gd name="T37" fmla="*/ 40 h 684"/>
                  <a:gd name="T38" fmla="*/ 214 w 340"/>
                  <a:gd name="T39" fmla="*/ 42 h 684"/>
                  <a:gd name="T40" fmla="*/ 232 w 340"/>
                  <a:gd name="T41" fmla="*/ 38 h 684"/>
                  <a:gd name="T42" fmla="*/ 250 w 340"/>
                  <a:gd name="T43" fmla="*/ 30 h 684"/>
                  <a:gd name="T44" fmla="*/ 270 w 340"/>
                  <a:gd name="T45" fmla="*/ 20 h 684"/>
                  <a:gd name="T46" fmla="*/ 290 w 340"/>
                  <a:gd name="T47" fmla="*/ 0 h 684"/>
                  <a:gd name="T48" fmla="*/ 306 w 340"/>
                  <a:gd name="T49" fmla="*/ 18 h 684"/>
                  <a:gd name="T50" fmla="*/ 290 w 340"/>
                  <a:gd name="T51" fmla="*/ 34 h 684"/>
                  <a:gd name="T52" fmla="*/ 280 w 340"/>
                  <a:gd name="T53" fmla="*/ 46 h 684"/>
                  <a:gd name="T54" fmla="*/ 278 w 340"/>
                  <a:gd name="T55" fmla="*/ 62 h 684"/>
                  <a:gd name="T56" fmla="*/ 296 w 340"/>
                  <a:gd name="T57" fmla="*/ 68 h 684"/>
                  <a:gd name="T58" fmla="*/ 310 w 340"/>
                  <a:gd name="T59" fmla="*/ 82 h 684"/>
                  <a:gd name="T60" fmla="*/ 340 w 340"/>
                  <a:gd name="T61" fmla="*/ 124 h 684"/>
                  <a:gd name="T62" fmla="*/ 328 w 340"/>
                  <a:gd name="T63" fmla="*/ 158 h 684"/>
                  <a:gd name="T64" fmla="*/ 290 w 340"/>
                  <a:gd name="T65" fmla="*/ 186 h 684"/>
                  <a:gd name="T66" fmla="*/ 272 w 340"/>
                  <a:gd name="T67" fmla="*/ 218 h 684"/>
                  <a:gd name="T68" fmla="*/ 268 w 340"/>
                  <a:gd name="T69" fmla="*/ 238 h 684"/>
                  <a:gd name="T70" fmla="*/ 274 w 340"/>
                  <a:gd name="T71" fmla="*/ 256 h 684"/>
                  <a:gd name="T72" fmla="*/ 308 w 340"/>
                  <a:gd name="T73" fmla="*/ 290 h 684"/>
                  <a:gd name="T74" fmla="*/ 320 w 340"/>
                  <a:gd name="T75" fmla="*/ 312 h 684"/>
                  <a:gd name="T76" fmla="*/ 326 w 340"/>
                  <a:gd name="T77" fmla="*/ 332 h 684"/>
                  <a:gd name="T78" fmla="*/ 322 w 340"/>
                  <a:gd name="T79" fmla="*/ 364 h 684"/>
                  <a:gd name="T80" fmla="*/ 308 w 340"/>
                  <a:gd name="T81" fmla="*/ 398 h 684"/>
                  <a:gd name="T82" fmla="*/ 286 w 340"/>
                  <a:gd name="T83" fmla="*/ 426 h 684"/>
                  <a:gd name="T84" fmla="*/ 274 w 340"/>
                  <a:gd name="T85" fmla="*/ 448 h 684"/>
                  <a:gd name="T86" fmla="*/ 302 w 340"/>
                  <a:gd name="T87" fmla="*/ 488 h 684"/>
                  <a:gd name="T88" fmla="*/ 300 w 340"/>
                  <a:gd name="T89" fmla="*/ 524 h 684"/>
                  <a:gd name="T90" fmla="*/ 282 w 340"/>
                  <a:gd name="T91" fmla="*/ 560 h 684"/>
                  <a:gd name="T92" fmla="*/ 236 w 340"/>
                  <a:gd name="T93" fmla="*/ 602 h 684"/>
                  <a:gd name="T94" fmla="*/ 146 w 340"/>
                  <a:gd name="T95" fmla="*/ 632 h 684"/>
                  <a:gd name="T96" fmla="*/ 112 w 340"/>
                  <a:gd name="T97" fmla="*/ 644 h 684"/>
                  <a:gd name="T98" fmla="*/ 66 w 340"/>
                  <a:gd name="T99" fmla="*/ 664 h 684"/>
                  <a:gd name="T100" fmla="*/ 48 w 340"/>
                  <a:gd name="T101" fmla="*/ 678 h 684"/>
                  <a:gd name="T102" fmla="*/ 0 w 340"/>
                  <a:gd name="T103" fmla="*/ 0 h 684"/>
                  <a:gd name="T104" fmla="*/ 340 w 340"/>
                  <a:gd name="T10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7" name="Freeform 30"/>
              <p:cNvSpPr>
                <a:spLocks/>
              </p:cNvSpPr>
              <p:nvPr/>
            </p:nvSpPr>
            <p:spPr bwMode="auto">
              <a:xfrm>
                <a:off x="6228608" y="2448833"/>
                <a:ext cx="659851" cy="432958"/>
              </a:xfrm>
              <a:custGeom>
                <a:avLst/>
                <a:gdLst>
                  <a:gd name="T0" fmla="*/ 70 w 640"/>
                  <a:gd name="T1" fmla="*/ 428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14 w 640"/>
                  <a:gd name="T13" fmla="*/ 180 h 428"/>
                  <a:gd name="T14" fmla="*/ 30 w 640"/>
                  <a:gd name="T15" fmla="*/ 156 h 428"/>
                  <a:gd name="T16" fmla="*/ 68 w 640"/>
                  <a:gd name="T17" fmla="*/ 118 h 428"/>
                  <a:gd name="T18" fmla="*/ 84 w 640"/>
                  <a:gd name="T19" fmla="*/ 96 h 428"/>
                  <a:gd name="T20" fmla="*/ 104 w 640"/>
                  <a:gd name="T21" fmla="*/ 80 h 428"/>
                  <a:gd name="T22" fmla="*/ 150 w 640"/>
                  <a:gd name="T23" fmla="*/ 52 h 428"/>
                  <a:gd name="T24" fmla="*/ 210 w 640"/>
                  <a:gd name="T25" fmla="*/ 38 h 428"/>
                  <a:gd name="T26" fmla="*/ 248 w 640"/>
                  <a:gd name="T27" fmla="*/ 16 h 428"/>
                  <a:gd name="T28" fmla="*/ 282 w 640"/>
                  <a:gd name="T29" fmla="*/ 16 h 428"/>
                  <a:gd name="T30" fmla="*/ 294 w 640"/>
                  <a:gd name="T31" fmla="*/ 16 h 428"/>
                  <a:gd name="T32" fmla="*/ 308 w 640"/>
                  <a:gd name="T33" fmla="*/ 36 h 428"/>
                  <a:gd name="T34" fmla="*/ 322 w 640"/>
                  <a:gd name="T35" fmla="*/ 90 h 428"/>
                  <a:gd name="T36" fmla="*/ 360 w 640"/>
                  <a:gd name="T37" fmla="*/ 108 h 428"/>
                  <a:gd name="T38" fmla="*/ 384 w 640"/>
                  <a:gd name="T39" fmla="*/ 110 h 428"/>
                  <a:gd name="T40" fmla="*/ 432 w 640"/>
                  <a:gd name="T41" fmla="*/ 38 h 428"/>
                  <a:gd name="T42" fmla="*/ 452 w 640"/>
                  <a:gd name="T43" fmla="*/ 24 h 428"/>
                  <a:gd name="T44" fmla="*/ 476 w 640"/>
                  <a:gd name="T45" fmla="*/ 16 h 428"/>
                  <a:gd name="T46" fmla="*/ 536 w 640"/>
                  <a:gd name="T47" fmla="*/ 34 h 428"/>
                  <a:gd name="T48" fmla="*/ 640 w 640"/>
                  <a:gd name="T49" fmla="*/ 36 h 428"/>
                  <a:gd name="T50" fmla="*/ 636 w 640"/>
                  <a:gd name="T51" fmla="*/ 46 h 428"/>
                  <a:gd name="T52" fmla="*/ 598 w 640"/>
                  <a:gd name="T53" fmla="*/ 80 h 428"/>
                  <a:gd name="T54" fmla="*/ 540 w 640"/>
                  <a:gd name="T55" fmla="*/ 114 h 428"/>
                  <a:gd name="T56" fmla="*/ 514 w 640"/>
                  <a:gd name="T57" fmla="*/ 136 h 428"/>
                  <a:gd name="T58" fmla="*/ 500 w 640"/>
                  <a:gd name="T59" fmla="*/ 160 h 428"/>
                  <a:gd name="T60" fmla="*/ 472 w 640"/>
                  <a:gd name="T61" fmla="*/ 178 h 428"/>
                  <a:gd name="T62" fmla="*/ 446 w 640"/>
                  <a:gd name="T63" fmla="*/ 188 h 428"/>
                  <a:gd name="T64" fmla="*/ 438 w 640"/>
                  <a:gd name="T65" fmla="*/ 228 h 428"/>
                  <a:gd name="T66" fmla="*/ 418 w 640"/>
                  <a:gd name="T67" fmla="*/ 252 h 428"/>
                  <a:gd name="T68" fmla="*/ 400 w 640"/>
                  <a:gd name="T69" fmla="*/ 276 h 428"/>
                  <a:gd name="T70" fmla="*/ 396 w 640"/>
                  <a:gd name="T71" fmla="*/ 312 h 428"/>
                  <a:gd name="T72" fmla="*/ 382 w 640"/>
                  <a:gd name="T73" fmla="*/ 324 h 428"/>
                  <a:gd name="T74" fmla="*/ 366 w 640"/>
                  <a:gd name="T75" fmla="*/ 328 h 428"/>
                  <a:gd name="T76" fmla="*/ 350 w 640"/>
                  <a:gd name="T77" fmla="*/ 342 h 428"/>
                  <a:gd name="T78" fmla="*/ 338 w 640"/>
                  <a:gd name="T79" fmla="*/ 366 h 428"/>
                  <a:gd name="T80" fmla="*/ 326 w 640"/>
                  <a:gd name="T81" fmla="*/ 394 h 428"/>
                  <a:gd name="T82" fmla="*/ 314 w 640"/>
                  <a:gd name="T83" fmla="*/ 404 h 428"/>
                  <a:gd name="T84" fmla="*/ 304 w 640"/>
                  <a:gd name="T85" fmla="*/ 392 h 428"/>
                  <a:gd name="T86" fmla="*/ 274 w 640"/>
                  <a:gd name="T87" fmla="*/ 404 h 428"/>
                  <a:gd name="T88" fmla="*/ 250 w 640"/>
                  <a:gd name="T89" fmla="*/ 422 h 428"/>
                  <a:gd name="T90" fmla="*/ 222 w 640"/>
                  <a:gd name="T91" fmla="*/ 420 h 428"/>
                  <a:gd name="T92" fmla="*/ 208 w 640"/>
                  <a:gd name="T93" fmla="*/ 404 h 428"/>
                  <a:gd name="T94" fmla="*/ 142 w 640"/>
                  <a:gd name="T95" fmla="*/ 362 h 428"/>
                  <a:gd name="T96" fmla="*/ 138 w 640"/>
                  <a:gd name="T97" fmla="*/ 380 h 428"/>
                  <a:gd name="T98" fmla="*/ 126 w 640"/>
                  <a:gd name="T99" fmla="*/ 406 h 428"/>
                  <a:gd name="T100" fmla="*/ 112 w 640"/>
                  <a:gd name="T101" fmla="*/ 414 h 428"/>
                  <a:gd name="T102" fmla="*/ 96 w 640"/>
                  <a:gd name="T103" fmla="*/ 420 h 428"/>
                  <a:gd name="T104" fmla="*/ 70 w 640"/>
                  <a:gd name="T105" fmla="*/ 428 h 428"/>
                  <a:gd name="T106" fmla="*/ 0 w 640"/>
                  <a:gd name="T107" fmla="*/ 0 h 428"/>
                  <a:gd name="T108" fmla="*/ 640 w 640"/>
                  <a:gd name="T10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8" name="Freeform 31"/>
              <p:cNvSpPr>
                <a:spLocks/>
              </p:cNvSpPr>
              <p:nvPr/>
            </p:nvSpPr>
            <p:spPr bwMode="auto">
              <a:xfrm>
                <a:off x="5204279" y="2383638"/>
                <a:ext cx="284784" cy="434630"/>
              </a:xfrm>
              <a:custGeom>
                <a:avLst/>
                <a:gdLst>
                  <a:gd name="T0" fmla="*/ 106 w 276"/>
                  <a:gd name="T1" fmla="*/ 398 h 430"/>
                  <a:gd name="T2" fmla="*/ 96 w 276"/>
                  <a:gd name="T3" fmla="*/ 340 h 430"/>
                  <a:gd name="T4" fmla="*/ 86 w 276"/>
                  <a:gd name="T5" fmla="*/ 280 h 430"/>
                  <a:gd name="T6" fmla="*/ 52 w 276"/>
                  <a:gd name="T7" fmla="*/ 240 h 430"/>
                  <a:gd name="T8" fmla="*/ 26 w 276"/>
                  <a:gd name="T9" fmla="*/ 214 h 430"/>
                  <a:gd name="T10" fmla="*/ 4 w 276"/>
                  <a:gd name="T11" fmla="*/ 196 h 430"/>
                  <a:gd name="T12" fmla="*/ 28 w 276"/>
                  <a:gd name="T13" fmla="*/ 186 h 430"/>
                  <a:gd name="T14" fmla="*/ 78 w 276"/>
                  <a:gd name="T15" fmla="*/ 170 h 430"/>
                  <a:gd name="T16" fmla="*/ 94 w 276"/>
                  <a:gd name="T17" fmla="*/ 162 h 430"/>
                  <a:gd name="T18" fmla="*/ 130 w 276"/>
                  <a:gd name="T19" fmla="*/ 138 h 430"/>
                  <a:gd name="T20" fmla="*/ 158 w 276"/>
                  <a:gd name="T21" fmla="*/ 42 h 430"/>
                  <a:gd name="T22" fmla="*/ 170 w 276"/>
                  <a:gd name="T23" fmla="*/ 10 h 430"/>
                  <a:gd name="T24" fmla="*/ 190 w 276"/>
                  <a:gd name="T25" fmla="*/ 2 h 430"/>
                  <a:gd name="T26" fmla="*/ 204 w 276"/>
                  <a:gd name="T27" fmla="*/ 0 h 430"/>
                  <a:gd name="T28" fmla="*/ 220 w 276"/>
                  <a:gd name="T29" fmla="*/ 6 h 430"/>
                  <a:gd name="T30" fmla="*/ 218 w 276"/>
                  <a:gd name="T31" fmla="*/ 40 h 430"/>
                  <a:gd name="T32" fmla="*/ 198 w 276"/>
                  <a:gd name="T33" fmla="*/ 74 h 430"/>
                  <a:gd name="T34" fmla="*/ 192 w 276"/>
                  <a:gd name="T35" fmla="*/ 90 h 430"/>
                  <a:gd name="T36" fmla="*/ 194 w 276"/>
                  <a:gd name="T37" fmla="*/ 132 h 430"/>
                  <a:gd name="T38" fmla="*/ 238 w 276"/>
                  <a:gd name="T39" fmla="*/ 146 h 430"/>
                  <a:gd name="T40" fmla="*/ 260 w 276"/>
                  <a:gd name="T41" fmla="*/ 164 h 430"/>
                  <a:gd name="T42" fmla="*/ 276 w 276"/>
                  <a:gd name="T43" fmla="*/ 170 h 430"/>
                  <a:gd name="T44" fmla="*/ 270 w 276"/>
                  <a:gd name="T45" fmla="*/ 184 h 430"/>
                  <a:gd name="T46" fmla="*/ 258 w 276"/>
                  <a:gd name="T47" fmla="*/ 198 h 430"/>
                  <a:gd name="T48" fmla="*/ 244 w 276"/>
                  <a:gd name="T49" fmla="*/ 214 h 430"/>
                  <a:gd name="T50" fmla="*/ 216 w 276"/>
                  <a:gd name="T51" fmla="*/ 228 h 430"/>
                  <a:gd name="T52" fmla="*/ 202 w 276"/>
                  <a:gd name="T53" fmla="*/ 232 h 430"/>
                  <a:gd name="T54" fmla="*/ 202 w 276"/>
                  <a:gd name="T55" fmla="*/ 248 h 430"/>
                  <a:gd name="T56" fmla="*/ 198 w 276"/>
                  <a:gd name="T57" fmla="*/ 270 h 430"/>
                  <a:gd name="T58" fmla="*/ 182 w 276"/>
                  <a:gd name="T59" fmla="*/ 296 h 430"/>
                  <a:gd name="T60" fmla="*/ 178 w 276"/>
                  <a:gd name="T61" fmla="*/ 332 h 430"/>
                  <a:gd name="T62" fmla="*/ 202 w 276"/>
                  <a:gd name="T63" fmla="*/ 348 h 430"/>
                  <a:gd name="T64" fmla="*/ 218 w 276"/>
                  <a:gd name="T65" fmla="*/ 358 h 430"/>
                  <a:gd name="T66" fmla="*/ 224 w 276"/>
                  <a:gd name="T67" fmla="*/ 372 h 430"/>
                  <a:gd name="T68" fmla="*/ 216 w 276"/>
                  <a:gd name="T69" fmla="*/ 394 h 430"/>
                  <a:gd name="T70" fmla="*/ 184 w 276"/>
                  <a:gd name="T71" fmla="*/ 406 h 430"/>
                  <a:gd name="T72" fmla="*/ 154 w 276"/>
                  <a:gd name="T73" fmla="*/ 430 h 430"/>
                  <a:gd name="T74" fmla="*/ 142 w 276"/>
                  <a:gd name="T75" fmla="*/ 428 h 430"/>
                  <a:gd name="T76" fmla="*/ 106 w 276"/>
                  <a:gd name="T77" fmla="*/ 398 h 430"/>
                  <a:gd name="T78" fmla="*/ 0 w 276"/>
                  <a:gd name="T79" fmla="*/ 0 h 430"/>
                  <a:gd name="T80" fmla="*/ 276 w 276"/>
                  <a:gd name="T81"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9" name="Freeform 33"/>
              <p:cNvSpPr>
                <a:spLocks/>
              </p:cNvSpPr>
              <p:nvPr/>
            </p:nvSpPr>
            <p:spPr bwMode="auto">
              <a:xfrm>
                <a:off x="2443382" y="1134913"/>
                <a:ext cx="2039185" cy="1531792"/>
              </a:xfrm>
              <a:custGeom>
                <a:avLst/>
                <a:gdLst>
                  <a:gd name="T0" fmla="*/ 1348 w 1980"/>
                  <a:gd name="T1" fmla="*/ 1486 h 1516"/>
                  <a:gd name="T2" fmla="*/ 1294 w 1980"/>
                  <a:gd name="T3" fmla="*/ 1466 h 1516"/>
                  <a:gd name="T4" fmla="*/ 1194 w 1980"/>
                  <a:gd name="T5" fmla="*/ 1418 h 1516"/>
                  <a:gd name="T6" fmla="*/ 1018 w 1980"/>
                  <a:gd name="T7" fmla="*/ 1426 h 1516"/>
                  <a:gd name="T8" fmla="*/ 884 w 1980"/>
                  <a:gd name="T9" fmla="*/ 1450 h 1516"/>
                  <a:gd name="T10" fmla="*/ 788 w 1980"/>
                  <a:gd name="T11" fmla="*/ 1480 h 1516"/>
                  <a:gd name="T12" fmla="*/ 704 w 1980"/>
                  <a:gd name="T13" fmla="*/ 1424 h 1516"/>
                  <a:gd name="T14" fmla="*/ 646 w 1980"/>
                  <a:gd name="T15" fmla="*/ 1418 h 1516"/>
                  <a:gd name="T16" fmla="*/ 566 w 1980"/>
                  <a:gd name="T17" fmla="*/ 1448 h 1516"/>
                  <a:gd name="T18" fmla="*/ 492 w 1980"/>
                  <a:gd name="T19" fmla="*/ 1398 h 1516"/>
                  <a:gd name="T20" fmla="*/ 398 w 1980"/>
                  <a:gd name="T21" fmla="*/ 1480 h 1516"/>
                  <a:gd name="T22" fmla="*/ 312 w 1980"/>
                  <a:gd name="T23" fmla="*/ 1482 h 1516"/>
                  <a:gd name="T24" fmla="*/ 252 w 1980"/>
                  <a:gd name="T25" fmla="*/ 1420 h 1516"/>
                  <a:gd name="T26" fmla="*/ 234 w 1980"/>
                  <a:gd name="T27" fmla="*/ 1326 h 1516"/>
                  <a:gd name="T28" fmla="*/ 114 w 1980"/>
                  <a:gd name="T29" fmla="*/ 1250 h 1516"/>
                  <a:gd name="T30" fmla="*/ 124 w 1980"/>
                  <a:gd name="T31" fmla="*/ 1174 h 1516"/>
                  <a:gd name="T32" fmla="*/ 32 w 1980"/>
                  <a:gd name="T33" fmla="*/ 1084 h 1516"/>
                  <a:gd name="T34" fmla="*/ 78 w 1980"/>
                  <a:gd name="T35" fmla="*/ 1028 h 1516"/>
                  <a:gd name="T36" fmla="*/ 60 w 1980"/>
                  <a:gd name="T37" fmla="*/ 886 h 1516"/>
                  <a:gd name="T38" fmla="*/ 8 w 1980"/>
                  <a:gd name="T39" fmla="*/ 898 h 1516"/>
                  <a:gd name="T40" fmla="*/ 18 w 1980"/>
                  <a:gd name="T41" fmla="*/ 808 h 1516"/>
                  <a:gd name="T42" fmla="*/ 64 w 1980"/>
                  <a:gd name="T43" fmla="*/ 742 h 1516"/>
                  <a:gd name="T44" fmla="*/ 232 w 1980"/>
                  <a:gd name="T45" fmla="*/ 716 h 1516"/>
                  <a:gd name="T46" fmla="*/ 284 w 1980"/>
                  <a:gd name="T47" fmla="*/ 754 h 1516"/>
                  <a:gd name="T48" fmla="*/ 402 w 1980"/>
                  <a:gd name="T49" fmla="*/ 694 h 1516"/>
                  <a:gd name="T50" fmla="*/ 510 w 1980"/>
                  <a:gd name="T51" fmla="*/ 688 h 1516"/>
                  <a:gd name="T52" fmla="*/ 648 w 1980"/>
                  <a:gd name="T53" fmla="*/ 616 h 1516"/>
                  <a:gd name="T54" fmla="*/ 708 w 1980"/>
                  <a:gd name="T55" fmla="*/ 536 h 1516"/>
                  <a:gd name="T56" fmla="*/ 732 w 1980"/>
                  <a:gd name="T57" fmla="*/ 358 h 1516"/>
                  <a:gd name="T58" fmla="*/ 824 w 1980"/>
                  <a:gd name="T59" fmla="*/ 332 h 1516"/>
                  <a:gd name="T60" fmla="*/ 918 w 1980"/>
                  <a:gd name="T61" fmla="*/ 356 h 1516"/>
                  <a:gd name="T62" fmla="*/ 972 w 1980"/>
                  <a:gd name="T63" fmla="*/ 234 h 1516"/>
                  <a:gd name="T64" fmla="*/ 1018 w 1980"/>
                  <a:gd name="T65" fmla="*/ 152 h 1516"/>
                  <a:gd name="T66" fmla="*/ 1142 w 1980"/>
                  <a:gd name="T67" fmla="*/ 198 h 1516"/>
                  <a:gd name="T68" fmla="*/ 1226 w 1980"/>
                  <a:gd name="T69" fmla="*/ 186 h 1516"/>
                  <a:gd name="T70" fmla="*/ 1284 w 1980"/>
                  <a:gd name="T71" fmla="*/ 58 h 1516"/>
                  <a:gd name="T72" fmla="*/ 1374 w 1980"/>
                  <a:gd name="T73" fmla="*/ 0 h 1516"/>
                  <a:gd name="T74" fmla="*/ 1480 w 1980"/>
                  <a:gd name="T75" fmla="*/ 124 h 1516"/>
                  <a:gd name="T76" fmla="*/ 1612 w 1980"/>
                  <a:gd name="T77" fmla="*/ 298 h 1516"/>
                  <a:gd name="T78" fmla="*/ 1574 w 1980"/>
                  <a:gd name="T79" fmla="*/ 382 h 1516"/>
                  <a:gd name="T80" fmla="*/ 1582 w 1980"/>
                  <a:gd name="T81" fmla="*/ 466 h 1516"/>
                  <a:gd name="T82" fmla="*/ 1744 w 1980"/>
                  <a:gd name="T83" fmla="*/ 524 h 1516"/>
                  <a:gd name="T84" fmla="*/ 1906 w 1980"/>
                  <a:gd name="T85" fmla="*/ 620 h 1516"/>
                  <a:gd name="T86" fmla="*/ 1968 w 1980"/>
                  <a:gd name="T87" fmla="*/ 724 h 1516"/>
                  <a:gd name="T88" fmla="*/ 1952 w 1980"/>
                  <a:gd name="T89" fmla="*/ 832 h 1516"/>
                  <a:gd name="T90" fmla="*/ 1818 w 1980"/>
                  <a:gd name="T91" fmla="*/ 922 h 1516"/>
                  <a:gd name="T92" fmla="*/ 1760 w 1980"/>
                  <a:gd name="T93" fmla="*/ 1002 h 1516"/>
                  <a:gd name="T94" fmla="*/ 1670 w 1980"/>
                  <a:gd name="T95" fmla="*/ 1044 h 1516"/>
                  <a:gd name="T96" fmla="*/ 1652 w 1980"/>
                  <a:gd name="T97" fmla="*/ 1124 h 1516"/>
                  <a:gd name="T98" fmla="*/ 1526 w 1980"/>
                  <a:gd name="T99" fmla="*/ 1214 h 1516"/>
                  <a:gd name="T100" fmla="*/ 1398 w 1980"/>
                  <a:gd name="T101" fmla="*/ 1250 h 1516"/>
                  <a:gd name="T102" fmla="*/ 1412 w 1980"/>
                  <a:gd name="T103" fmla="*/ 1308 h 1516"/>
                  <a:gd name="T104" fmla="*/ 1476 w 1980"/>
                  <a:gd name="T105" fmla="*/ 1380 h 1516"/>
                  <a:gd name="T106" fmla="*/ 1428 w 1980"/>
                  <a:gd name="T107" fmla="*/ 1438 h 1516"/>
                  <a:gd name="T108" fmla="*/ 1440 w 1980"/>
                  <a:gd name="T109" fmla="*/ 1510 h 1516"/>
                  <a:gd name="T110" fmla="*/ 0 w 1980"/>
                  <a:gd name="T111" fmla="*/ 0 h 1516"/>
                  <a:gd name="T112" fmla="*/ 1980 w 1980"/>
                  <a:gd name="T113" fmla="*/ 1516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0" name="Freeform 34"/>
              <p:cNvSpPr>
                <a:spLocks/>
              </p:cNvSpPr>
              <p:nvPr/>
            </p:nvSpPr>
            <p:spPr bwMode="auto">
              <a:xfrm>
                <a:off x="4602945" y="705855"/>
                <a:ext cx="2250961" cy="1887297"/>
              </a:xfrm>
              <a:custGeom>
                <a:avLst/>
                <a:gdLst>
                  <a:gd name="T0" fmla="*/ 528 w 2182"/>
                  <a:gd name="T1" fmla="*/ 1720 h 1868"/>
                  <a:gd name="T2" fmla="*/ 526 w 2182"/>
                  <a:gd name="T3" fmla="*/ 1632 h 1868"/>
                  <a:gd name="T4" fmla="*/ 356 w 2182"/>
                  <a:gd name="T5" fmla="*/ 1672 h 1868"/>
                  <a:gd name="T6" fmla="*/ 286 w 2182"/>
                  <a:gd name="T7" fmla="*/ 1690 h 1868"/>
                  <a:gd name="T8" fmla="*/ 170 w 2182"/>
                  <a:gd name="T9" fmla="*/ 1568 h 1868"/>
                  <a:gd name="T10" fmla="*/ 220 w 2182"/>
                  <a:gd name="T11" fmla="*/ 1468 h 1868"/>
                  <a:gd name="T12" fmla="*/ 66 w 2182"/>
                  <a:gd name="T13" fmla="*/ 1450 h 1868"/>
                  <a:gd name="T14" fmla="*/ 0 w 2182"/>
                  <a:gd name="T15" fmla="*/ 1244 h 1868"/>
                  <a:gd name="T16" fmla="*/ 556 w 2182"/>
                  <a:gd name="T17" fmla="*/ 1388 h 1868"/>
                  <a:gd name="T18" fmla="*/ 650 w 2182"/>
                  <a:gd name="T19" fmla="*/ 1392 h 1868"/>
                  <a:gd name="T20" fmla="*/ 768 w 2182"/>
                  <a:gd name="T21" fmla="*/ 1336 h 1868"/>
                  <a:gd name="T22" fmla="*/ 876 w 2182"/>
                  <a:gd name="T23" fmla="*/ 1296 h 1868"/>
                  <a:gd name="T24" fmla="*/ 1044 w 2182"/>
                  <a:gd name="T25" fmla="*/ 1286 h 1868"/>
                  <a:gd name="T26" fmla="*/ 1210 w 2182"/>
                  <a:gd name="T27" fmla="*/ 1146 h 1868"/>
                  <a:gd name="T28" fmla="*/ 1200 w 2182"/>
                  <a:gd name="T29" fmla="*/ 986 h 1868"/>
                  <a:gd name="T30" fmla="*/ 1336 w 2182"/>
                  <a:gd name="T31" fmla="*/ 1002 h 1868"/>
                  <a:gd name="T32" fmla="*/ 1454 w 2182"/>
                  <a:gd name="T33" fmla="*/ 926 h 1868"/>
                  <a:gd name="T34" fmla="*/ 1546 w 2182"/>
                  <a:gd name="T35" fmla="*/ 822 h 1868"/>
                  <a:gd name="T36" fmla="*/ 1670 w 2182"/>
                  <a:gd name="T37" fmla="*/ 754 h 1868"/>
                  <a:gd name="T38" fmla="*/ 1804 w 2182"/>
                  <a:gd name="T39" fmla="*/ 712 h 1868"/>
                  <a:gd name="T40" fmla="*/ 1656 w 2182"/>
                  <a:gd name="T41" fmla="*/ 590 h 1868"/>
                  <a:gd name="T42" fmla="*/ 1516 w 2182"/>
                  <a:gd name="T43" fmla="*/ 630 h 1868"/>
                  <a:gd name="T44" fmla="*/ 1440 w 2182"/>
                  <a:gd name="T45" fmla="*/ 616 h 1868"/>
                  <a:gd name="T46" fmla="*/ 1502 w 2182"/>
                  <a:gd name="T47" fmla="*/ 426 h 1868"/>
                  <a:gd name="T48" fmla="*/ 1672 w 2182"/>
                  <a:gd name="T49" fmla="*/ 376 h 1868"/>
                  <a:gd name="T50" fmla="*/ 1720 w 2182"/>
                  <a:gd name="T51" fmla="*/ 220 h 1868"/>
                  <a:gd name="T52" fmla="*/ 1698 w 2182"/>
                  <a:gd name="T53" fmla="*/ 54 h 1868"/>
                  <a:gd name="T54" fmla="*/ 1784 w 2182"/>
                  <a:gd name="T55" fmla="*/ 2 h 1868"/>
                  <a:gd name="T56" fmla="*/ 1804 w 2182"/>
                  <a:gd name="T57" fmla="*/ 96 h 1868"/>
                  <a:gd name="T58" fmla="*/ 1900 w 2182"/>
                  <a:gd name="T59" fmla="*/ 104 h 1868"/>
                  <a:gd name="T60" fmla="*/ 2010 w 2182"/>
                  <a:gd name="T61" fmla="*/ 172 h 1868"/>
                  <a:gd name="T62" fmla="*/ 2104 w 2182"/>
                  <a:gd name="T63" fmla="*/ 124 h 1868"/>
                  <a:gd name="T64" fmla="*/ 2140 w 2182"/>
                  <a:gd name="T65" fmla="*/ 374 h 1868"/>
                  <a:gd name="T66" fmla="*/ 2148 w 2182"/>
                  <a:gd name="T67" fmla="*/ 510 h 1868"/>
                  <a:gd name="T68" fmla="*/ 2084 w 2182"/>
                  <a:gd name="T69" fmla="*/ 466 h 1868"/>
                  <a:gd name="T70" fmla="*/ 2024 w 2182"/>
                  <a:gd name="T71" fmla="*/ 586 h 1868"/>
                  <a:gd name="T72" fmla="*/ 2104 w 2182"/>
                  <a:gd name="T73" fmla="*/ 690 h 1868"/>
                  <a:gd name="T74" fmla="*/ 2064 w 2182"/>
                  <a:gd name="T75" fmla="*/ 778 h 1868"/>
                  <a:gd name="T76" fmla="*/ 1962 w 2182"/>
                  <a:gd name="T77" fmla="*/ 824 h 1868"/>
                  <a:gd name="T78" fmla="*/ 2054 w 2182"/>
                  <a:gd name="T79" fmla="*/ 986 h 1868"/>
                  <a:gd name="T80" fmla="*/ 2160 w 2182"/>
                  <a:gd name="T81" fmla="*/ 1040 h 1868"/>
                  <a:gd name="T82" fmla="*/ 2138 w 2182"/>
                  <a:gd name="T83" fmla="*/ 1120 h 1868"/>
                  <a:gd name="T84" fmla="*/ 2046 w 2182"/>
                  <a:gd name="T85" fmla="*/ 1182 h 1868"/>
                  <a:gd name="T86" fmla="*/ 1890 w 2182"/>
                  <a:gd name="T87" fmla="*/ 1230 h 1868"/>
                  <a:gd name="T88" fmla="*/ 1854 w 2182"/>
                  <a:gd name="T89" fmla="*/ 1282 h 1868"/>
                  <a:gd name="T90" fmla="*/ 1782 w 2182"/>
                  <a:gd name="T91" fmla="*/ 1316 h 1868"/>
                  <a:gd name="T92" fmla="*/ 1670 w 2182"/>
                  <a:gd name="T93" fmla="*/ 1226 h 1868"/>
                  <a:gd name="T94" fmla="*/ 1510 w 2182"/>
                  <a:gd name="T95" fmla="*/ 1368 h 1868"/>
                  <a:gd name="T96" fmla="*/ 1486 w 2182"/>
                  <a:gd name="T97" fmla="*/ 1304 h 1868"/>
                  <a:gd name="T98" fmla="*/ 1424 w 2182"/>
                  <a:gd name="T99" fmla="*/ 1318 h 1868"/>
                  <a:gd name="T100" fmla="*/ 1402 w 2182"/>
                  <a:gd name="T101" fmla="*/ 1490 h 1868"/>
                  <a:gd name="T102" fmla="*/ 1244 w 2182"/>
                  <a:gd name="T103" fmla="*/ 1566 h 1868"/>
                  <a:gd name="T104" fmla="*/ 1108 w 2182"/>
                  <a:gd name="T105" fmla="*/ 1622 h 1868"/>
                  <a:gd name="T106" fmla="*/ 1030 w 2182"/>
                  <a:gd name="T107" fmla="*/ 1696 h 1868"/>
                  <a:gd name="T108" fmla="*/ 976 w 2182"/>
                  <a:gd name="T109" fmla="*/ 1840 h 1868"/>
                  <a:gd name="T110" fmla="*/ 816 w 2182"/>
                  <a:gd name="T111" fmla="*/ 1696 h 1868"/>
                  <a:gd name="T112" fmla="*/ 758 w 2182"/>
                  <a:gd name="T113" fmla="*/ 1660 h 1868"/>
                  <a:gd name="T114" fmla="*/ 688 w 2182"/>
                  <a:gd name="T115" fmla="*/ 1810 h 1868"/>
                  <a:gd name="T116" fmla="*/ 556 w 2182"/>
                  <a:gd name="T117" fmla="*/ 1868 h 1868"/>
                  <a:gd name="T118" fmla="*/ 0 w 2182"/>
                  <a:gd name="T119" fmla="*/ 0 h 1868"/>
                  <a:gd name="T120" fmla="*/ 2182 w 2182"/>
                  <a:gd name="T121" fmla="*/ 1868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1" name="Freeform 35"/>
              <p:cNvSpPr>
                <a:spLocks/>
              </p:cNvSpPr>
              <p:nvPr/>
            </p:nvSpPr>
            <p:spPr bwMode="auto">
              <a:xfrm>
                <a:off x="6204086" y="2130104"/>
                <a:ext cx="239642" cy="265793"/>
              </a:xfrm>
              <a:custGeom>
                <a:avLst/>
                <a:gdLst>
                  <a:gd name="T0" fmla="*/ 196 w 232"/>
                  <a:gd name="T1" fmla="*/ 264 h 264"/>
                  <a:gd name="T2" fmla="*/ 196 w 232"/>
                  <a:gd name="T3" fmla="*/ 264 h 264"/>
                  <a:gd name="T4" fmla="*/ 182 w 232"/>
                  <a:gd name="T5" fmla="*/ 256 h 264"/>
                  <a:gd name="T6" fmla="*/ 170 w 232"/>
                  <a:gd name="T7" fmla="*/ 248 h 264"/>
                  <a:gd name="T8" fmla="*/ 158 w 232"/>
                  <a:gd name="T9" fmla="*/ 238 h 264"/>
                  <a:gd name="T10" fmla="*/ 152 w 232"/>
                  <a:gd name="T11" fmla="*/ 228 h 264"/>
                  <a:gd name="T12" fmla="*/ 148 w 232"/>
                  <a:gd name="T13" fmla="*/ 218 h 264"/>
                  <a:gd name="T14" fmla="*/ 146 w 232"/>
                  <a:gd name="T15" fmla="*/ 202 h 264"/>
                  <a:gd name="T16" fmla="*/ 144 w 232"/>
                  <a:gd name="T17" fmla="*/ 186 h 264"/>
                  <a:gd name="T18" fmla="*/ 142 w 232"/>
                  <a:gd name="T19" fmla="*/ 182 h 264"/>
                  <a:gd name="T20" fmla="*/ 140 w 232"/>
                  <a:gd name="T21" fmla="*/ 178 h 264"/>
                  <a:gd name="T22" fmla="*/ 136 w 232"/>
                  <a:gd name="T23" fmla="*/ 166 h 264"/>
                  <a:gd name="T24" fmla="*/ 116 w 232"/>
                  <a:gd name="T25" fmla="*/ 148 h 264"/>
                  <a:gd name="T26" fmla="*/ 108 w 232"/>
                  <a:gd name="T27" fmla="*/ 144 h 264"/>
                  <a:gd name="T28" fmla="*/ 100 w 232"/>
                  <a:gd name="T29" fmla="*/ 140 h 264"/>
                  <a:gd name="T30" fmla="*/ 92 w 232"/>
                  <a:gd name="T31" fmla="*/ 138 h 264"/>
                  <a:gd name="T32" fmla="*/ 82 w 232"/>
                  <a:gd name="T33" fmla="*/ 140 h 264"/>
                  <a:gd name="T34" fmla="*/ 62 w 232"/>
                  <a:gd name="T35" fmla="*/ 144 h 264"/>
                  <a:gd name="T36" fmla="*/ 56 w 232"/>
                  <a:gd name="T37" fmla="*/ 152 h 264"/>
                  <a:gd name="T38" fmla="*/ 50 w 232"/>
                  <a:gd name="T39" fmla="*/ 158 h 264"/>
                  <a:gd name="T40" fmla="*/ 0 w 232"/>
                  <a:gd name="T41" fmla="*/ 160 h 264"/>
                  <a:gd name="T42" fmla="*/ 0 w 232"/>
                  <a:gd name="T43" fmla="*/ 146 h 264"/>
                  <a:gd name="T44" fmla="*/ 2 w 232"/>
                  <a:gd name="T45" fmla="*/ 134 h 264"/>
                  <a:gd name="T46" fmla="*/ 2 w 232"/>
                  <a:gd name="T47" fmla="*/ 130 h 264"/>
                  <a:gd name="T48" fmla="*/ 6 w 232"/>
                  <a:gd name="T49" fmla="*/ 126 h 264"/>
                  <a:gd name="T50" fmla="*/ 10 w 232"/>
                  <a:gd name="T51" fmla="*/ 124 h 264"/>
                  <a:gd name="T52" fmla="*/ 18 w 232"/>
                  <a:gd name="T53" fmla="*/ 122 h 264"/>
                  <a:gd name="T54" fmla="*/ 40 w 232"/>
                  <a:gd name="T55" fmla="*/ 104 h 264"/>
                  <a:gd name="T56" fmla="*/ 42 w 232"/>
                  <a:gd name="T57" fmla="*/ 96 h 264"/>
                  <a:gd name="T58" fmla="*/ 44 w 232"/>
                  <a:gd name="T59" fmla="*/ 88 h 264"/>
                  <a:gd name="T60" fmla="*/ 44 w 232"/>
                  <a:gd name="T61" fmla="*/ 82 h 264"/>
                  <a:gd name="T62" fmla="*/ 42 w 232"/>
                  <a:gd name="T63" fmla="*/ 76 h 264"/>
                  <a:gd name="T64" fmla="*/ 36 w 232"/>
                  <a:gd name="T65" fmla="*/ 66 h 264"/>
                  <a:gd name="T66" fmla="*/ 34 w 232"/>
                  <a:gd name="T67" fmla="*/ 60 h 264"/>
                  <a:gd name="T68" fmla="*/ 34 w 232"/>
                  <a:gd name="T69" fmla="*/ 56 h 264"/>
                  <a:gd name="T70" fmla="*/ 58 w 232"/>
                  <a:gd name="T71" fmla="*/ 42 h 264"/>
                  <a:gd name="T72" fmla="*/ 70 w 232"/>
                  <a:gd name="T73" fmla="*/ 32 h 264"/>
                  <a:gd name="T74" fmla="*/ 82 w 232"/>
                  <a:gd name="T75" fmla="*/ 22 h 264"/>
                  <a:gd name="T76" fmla="*/ 84 w 232"/>
                  <a:gd name="T77" fmla="*/ 12 h 264"/>
                  <a:gd name="T78" fmla="*/ 86 w 232"/>
                  <a:gd name="T79" fmla="*/ 6 h 264"/>
                  <a:gd name="T80" fmla="*/ 90 w 232"/>
                  <a:gd name="T81" fmla="*/ 2 h 264"/>
                  <a:gd name="T82" fmla="*/ 100 w 232"/>
                  <a:gd name="T83" fmla="*/ 0 h 264"/>
                  <a:gd name="T84" fmla="*/ 118 w 232"/>
                  <a:gd name="T85" fmla="*/ 16 h 264"/>
                  <a:gd name="T86" fmla="*/ 154 w 232"/>
                  <a:gd name="T87" fmla="*/ 20 h 264"/>
                  <a:gd name="T88" fmla="*/ 150 w 232"/>
                  <a:gd name="T89" fmla="*/ 32 h 264"/>
                  <a:gd name="T90" fmla="*/ 148 w 232"/>
                  <a:gd name="T91" fmla="*/ 52 h 264"/>
                  <a:gd name="T92" fmla="*/ 150 w 232"/>
                  <a:gd name="T93" fmla="*/ 74 h 264"/>
                  <a:gd name="T94" fmla="*/ 152 w 232"/>
                  <a:gd name="T95" fmla="*/ 84 h 264"/>
                  <a:gd name="T96" fmla="*/ 156 w 232"/>
                  <a:gd name="T97" fmla="*/ 94 h 264"/>
                  <a:gd name="T98" fmla="*/ 174 w 232"/>
                  <a:gd name="T99" fmla="*/ 96 h 264"/>
                  <a:gd name="T100" fmla="*/ 186 w 232"/>
                  <a:gd name="T101" fmla="*/ 104 h 264"/>
                  <a:gd name="T102" fmla="*/ 184 w 232"/>
                  <a:gd name="T103" fmla="*/ 124 h 264"/>
                  <a:gd name="T104" fmla="*/ 184 w 232"/>
                  <a:gd name="T105" fmla="*/ 132 h 264"/>
                  <a:gd name="T106" fmla="*/ 186 w 232"/>
                  <a:gd name="T107" fmla="*/ 140 h 264"/>
                  <a:gd name="T108" fmla="*/ 188 w 232"/>
                  <a:gd name="T109" fmla="*/ 146 h 264"/>
                  <a:gd name="T110" fmla="*/ 194 w 232"/>
                  <a:gd name="T111" fmla="*/ 154 h 264"/>
                  <a:gd name="T112" fmla="*/ 200 w 232"/>
                  <a:gd name="T113" fmla="*/ 162 h 264"/>
                  <a:gd name="T114" fmla="*/ 212 w 232"/>
                  <a:gd name="T115" fmla="*/ 170 h 264"/>
                  <a:gd name="T116" fmla="*/ 232 w 232"/>
                  <a:gd name="T117" fmla="*/ 196 h 264"/>
                  <a:gd name="T118" fmla="*/ 208 w 232"/>
                  <a:gd name="T119" fmla="*/ 208 h 264"/>
                  <a:gd name="T120" fmla="*/ 200 w 232"/>
                  <a:gd name="T121" fmla="*/ 214 h 264"/>
                  <a:gd name="T122" fmla="*/ 194 w 232"/>
                  <a:gd name="T123" fmla="*/ 224 h 264"/>
                  <a:gd name="T124" fmla="*/ 196 w 232"/>
                  <a:gd name="T125" fmla="*/ 264 h 264"/>
                  <a:gd name="T126" fmla="*/ 0 w 232"/>
                  <a:gd name="T127" fmla="*/ 0 h 264"/>
                  <a:gd name="T128" fmla="*/ 232 w 232"/>
                  <a:gd name="T129"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2" name="Freeform 36"/>
              <p:cNvSpPr>
                <a:spLocks/>
              </p:cNvSpPr>
              <p:nvPr/>
            </p:nvSpPr>
            <p:spPr bwMode="auto">
              <a:xfrm>
                <a:off x="6502245" y="1774599"/>
                <a:ext cx="605235" cy="560561"/>
              </a:xfrm>
              <a:custGeom>
                <a:avLst/>
                <a:gdLst>
                  <a:gd name="T0" fmla="*/ 236 w 588"/>
                  <a:gd name="T1" fmla="*/ 554 h 554"/>
                  <a:gd name="T2" fmla="*/ 240 w 588"/>
                  <a:gd name="T3" fmla="*/ 536 h 554"/>
                  <a:gd name="T4" fmla="*/ 254 w 588"/>
                  <a:gd name="T5" fmla="*/ 524 h 554"/>
                  <a:gd name="T6" fmla="*/ 274 w 588"/>
                  <a:gd name="T7" fmla="*/ 496 h 554"/>
                  <a:gd name="T8" fmla="*/ 252 w 588"/>
                  <a:gd name="T9" fmla="*/ 468 h 554"/>
                  <a:gd name="T10" fmla="*/ 250 w 588"/>
                  <a:gd name="T11" fmla="*/ 446 h 554"/>
                  <a:gd name="T12" fmla="*/ 256 w 588"/>
                  <a:gd name="T13" fmla="*/ 430 h 554"/>
                  <a:gd name="T14" fmla="*/ 280 w 588"/>
                  <a:gd name="T15" fmla="*/ 404 h 554"/>
                  <a:gd name="T16" fmla="*/ 288 w 588"/>
                  <a:gd name="T17" fmla="*/ 388 h 554"/>
                  <a:gd name="T18" fmla="*/ 290 w 588"/>
                  <a:gd name="T19" fmla="*/ 356 h 554"/>
                  <a:gd name="T20" fmla="*/ 252 w 588"/>
                  <a:gd name="T21" fmla="*/ 300 h 554"/>
                  <a:gd name="T22" fmla="*/ 200 w 588"/>
                  <a:gd name="T23" fmla="*/ 304 h 554"/>
                  <a:gd name="T24" fmla="*/ 174 w 588"/>
                  <a:gd name="T25" fmla="*/ 330 h 554"/>
                  <a:gd name="T26" fmla="*/ 130 w 588"/>
                  <a:gd name="T27" fmla="*/ 390 h 554"/>
                  <a:gd name="T28" fmla="*/ 110 w 588"/>
                  <a:gd name="T29" fmla="*/ 416 h 554"/>
                  <a:gd name="T30" fmla="*/ 52 w 588"/>
                  <a:gd name="T31" fmla="*/ 376 h 554"/>
                  <a:gd name="T32" fmla="*/ 22 w 588"/>
                  <a:gd name="T33" fmla="*/ 362 h 554"/>
                  <a:gd name="T34" fmla="*/ 6 w 588"/>
                  <a:gd name="T35" fmla="*/ 352 h 554"/>
                  <a:gd name="T36" fmla="*/ 0 w 588"/>
                  <a:gd name="T37" fmla="*/ 334 h 554"/>
                  <a:gd name="T38" fmla="*/ 4 w 588"/>
                  <a:gd name="T39" fmla="*/ 324 h 554"/>
                  <a:gd name="T40" fmla="*/ 18 w 588"/>
                  <a:gd name="T41" fmla="*/ 320 h 554"/>
                  <a:gd name="T42" fmla="*/ 40 w 588"/>
                  <a:gd name="T43" fmla="*/ 292 h 554"/>
                  <a:gd name="T44" fmla="*/ 34 w 588"/>
                  <a:gd name="T45" fmla="*/ 238 h 554"/>
                  <a:gd name="T46" fmla="*/ 20 w 588"/>
                  <a:gd name="T47" fmla="*/ 206 h 554"/>
                  <a:gd name="T48" fmla="*/ 22 w 588"/>
                  <a:gd name="T49" fmla="*/ 178 h 554"/>
                  <a:gd name="T50" fmla="*/ 34 w 588"/>
                  <a:gd name="T51" fmla="*/ 176 h 554"/>
                  <a:gd name="T52" fmla="*/ 44 w 588"/>
                  <a:gd name="T53" fmla="*/ 190 h 554"/>
                  <a:gd name="T54" fmla="*/ 58 w 588"/>
                  <a:gd name="T55" fmla="*/ 210 h 554"/>
                  <a:gd name="T56" fmla="*/ 74 w 588"/>
                  <a:gd name="T57" fmla="*/ 222 h 554"/>
                  <a:gd name="T58" fmla="*/ 88 w 588"/>
                  <a:gd name="T59" fmla="*/ 224 h 554"/>
                  <a:gd name="T60" fmla="*/ 118 w 588"/>
                  <a:gd name="T61" fmla="*/ 204 h 554"/>
                  <a:gd name="T62" fmla="*/ 168 w 588"/>
                  <a:gd name="T63" fmla="*/ 166 h 554"/>
                  <a:gd name="T64" fmla="*/ 216 w 588"/>
                  <a:gd name="T65" fmla="*/ 128 h 554"/>
                  <a:gd name="T66" fmla="*/ 232 w 588"/>
                  <a:gd name="T67" fmla="*/ 104 h 554"/>
                  <a:gd name="T68" fmla="*/ 262 w 588"/>
                  <a:gd name="T69" fmla="*/ 76 h 554"/>
                  <a:gd name="T70" fmla="*/ 284 w 588"/>
                  <a:gd name="T71" fmla="*/ 72 h 554"/>
                  <a:gd name="T72" fmla="*/ 302 w 588"/>
                  <a:gd name="T73" fmla="*/ 78 h 554"/>
                  <a:gd name="T74" fmla="*/ 332 w 588"/>
                  <a:gd name="T75" fmla="*/ 84 h 554"/>
                  <a:gd name="T76" fmla="*/ 348 w 588"/>
                  <a:gd name="T77" fmla="*/ 16 h 554"/>
                  <a:gd name="T78" fmla="*/ 362 w 588"/>
                  <a:gd name="T79" fmla="*/ 2 h 554"/>
                  <a:gd name="T80" fmla="*/ 384 w 588"/>
                  <a:gd name="T81" fmla="*/ 18 h 554"/>
                  <a:gd name="T82" fmla="*/ 408 w 588"/>
                  <a:gd name="T83" fmla="*/ 42 h 554"/>
                  <a:gd name="T84" fmla="*/ 432 w 588"/>
                  <a:gd name="T85" fmla="*/ 48 h 554"/>
                  <a:gd name="T86" fmla="*/ 438 w 588"/>
                  <a:gd name="T87" fmla="*/ 36 h 554"/>
                  <a:gd name="T88" fmla="*/ 450 w 588"/>
                  <a:gd name="T89" fmla="*/ 16 h 554"/>
                  <a:gd name="T90" fmla="*/ 460 w 588"/>
                  <a:gd name="T91" fmla="*/ 62 h 554"/>
                  <a:gd name="T92" fmla="*/ 484 w 588"/>
                  <a:gd name="T93" fmla="*/ 92 h 554"/>
                  <a:gd name="T94" fmla="*/ 516 w 588"/>
                  <a:gd name="T95" fmla="*/ 128 h 554"/>
                  <a:gd name="T96" fmla="*/ 530 w 588"/>
                  <a:gd name="T97" fmla="*/ 196 h 554"/>
                  <a:gd name="T98" fmla="*/ 588 w 588"/>
                  <a:gd name="T99" fmla="*/ 236 h 554"/>
                  <a:gd name="T100" fmla="*/ 580 w 588"/>
                  <a:gd name="T101" fmla="*/ 250 h 554"/>
                  <a:gd name="T102" fmla="*/ 534 w 588"/>
                  <a:gd name="T103" fmla="*/ 282 h 554"/>
                  <a:gd name="T104" fmla="*/ 502 w 588"/>
                  <a:gd name="T105" fmla="*/ 310 h 554"/>
                  <a:gd name="T106" fmla="*/ 472 w 588"/>
                  <a:gd name="T107" fmla="*/ 346 h 554"/>
                  <a:gd name="T108" fmla="*/ 468 w 588"/>
                  <a:gd name="T109" fmla="*/ 364 h 554"/>
                  <a:gd name="T110" fmla="*/ 462 w 588"/>
                  <a:gd name="T111" fmla="*/ 384 h 554"/>
                  <a:gd name="T112" fmla="*/ 432 w 588"/>
                  <a:gd name="T113" fmla="*/ 398 h 554"/>
                  <a:gd name="T114" fmla="*/ 394 w 588"/>
                  <a:gd name="T115" fmla="*/ 408 h 554"/>
                  <a:gd name="T116" fmla="*/ 362 w 588"/>
                  <a:gd name="T117" fmla="*/ 424 h 554"/>
                  <a:gd name="T118" fmla="*/ 336 w 588"/>
                  <a:gd name="T119" fmla="*/ 446 h 554"/>
                  <a:gd name="T120" fmla="*/ 310 w 588"/>
                  <a:gd name="T121" fmla="*/ 476 h 554"/>
                  <a:gd name="T122" fmla="*/ 296 w 588"/>
                  <a:gd name="T123" fmla="*/ 518 h 554"/>
                  <a:gd name="T124" fmla="*/ 260 w 588"/>
                  <a:gd name="T125" fmla="*/ 550 h 554"/>
                  <a:gd name="T126" fmla="*/ 0 w 588"/>
                  <a:gd name="T127" fmla="*/ 0 h 554"/>
                  <a:gd name="T128" fmla="*/ 588 w 588"/>
                  <a:gd name="T129"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3" name="Freeform 37"/>
              <p:cNvSpPr>
                <a:spLocks/>
              </p:cNvSpPr>
              <p:nvPr/>
            </p:nvSpPr>
            <p:spPr bwMode="auto">
              <a:xfrm>
                <a:off x="6630426" y="1464229"/>
                <a:ext cx="863268" cy="536044"/>
              </a:xfrm>
              <a:custGeom>
                <a:avLst/>
                <a:gdLst>
                  <a:gd name="T0" fmla="*/ 436 w 838"/>
                  <a:gd name="T1" fmla="*/ 508 h 532"/>
                  <a:gd name="T2" fmla="*/ 402 w 838"/>
                  <a:gd name="T3" fmla="*/ 438 h 532"/>
                  <a:gd name="T4" fmla="*/ 376 w 838"/>
                  <a:gd name="T5" fmla="*/ 398 h 532"/>
                  <a:gd name="T6" fmla="*/ 336 w 838"/>
                  <a:gd name="T7" fmla="*/ 318 h 532"/>
                  <a:gd name="T8" fmla="*/ 312 w 838"/>
                  <a:gd name="T9" fmla="*/ 322 h 532"/>
                  <a:gd name="T10" fmla="*/ 270 w 838"/>
                  <a:gd name="T11" fmla="*/ 320 h 532"/>
                  <a:gd name="T12" fmla="*/ 216 w 838"/>
                  <a:gd name="T13" fmla="*/ 292 h 532"/>
                  <a:gd name="T14" fmla="*/ 192 w 838"/>
                  <a:gd name="T15" fmla="*/ 264 h 532"/>
                  <a:gd name="T16" fmla="*/ 156 w 838"/>
                  <a:gd name="T17" fmla="*/ 190 h 532"/>
                  <a:gd name="T18" fmla="*/ 98 w 838"/>
                  <a:gd name="T19" fmla="*/ 226 h 532"/>
                  <a:gd name="T20" fmla="*/ 76 w 838"/>
                  <a:gd name="T21" fmla="*/ 186 h 532"/>
                  <a:gd name="T22" fmla="*/ 60 w 838"/>
                  <a:gd name="T23" fmla="*/ 116 h 532"/>
                  <a:gd name="T24" fmla="*/ 6 w 838"/>
                  <a:gd name="T25" fmla="*/ 66 h 532"/>
                  <a:gd name="T26" fmla="*/ 4 w 838"/>
                  <a:gd name="T27" fmla="*/ 38 h 532"/>
                  <a:gd name="T28" fmla="*/ 42 w 838"/>
                  <a:gd name="T29" fmla="*/ 50 h 532"/>
                  <a:gd name="T30" fmla="*/ 88 w 838"/>
                  <a:gd name="T31" fmla="*/ 52 h 532"/>
                  <a:gd name="T32" fmla="*/ 128 w 838"/>
                  <a:gd name="T33" fmla="*/ 8 h 532"/>
                  <a:gd name="T34" fmla="*/ 152 w 838"/>
                  <a:gd name="T35" fmla="*/ 4 h 532"/>
                  <a:gd name="T36" fmla="*/ 172 w 838"/>
                  <a:gd name="T37" fmla="*/ 42 h 532"/>
                  <a:gd name="T38" fmla="*/ 210 w 838"/>
                  <a:gd name="T39" fmla="*/ 74 h 532"/>
                  <a:gd name="T40" fmla="*/ 340 w 838"/>
                  <a:gd name="T41" fmla="*/ 26 h 532"/>
                  <a:gd name="T42" fmla="*/ 348 w 838"/>
                  <a:gd name="T43" fmla="*/ 64 h 532"/>
                  <a:gd name="T44" fmla="*/ 380 w 838"/>
                  <a:gd name="T45" fmla="*/ 86 h 532"/>
                  <a:gd name="T46" fmla="*/ 410 w 838"/>
                  <a:gd name="T47" fmla="*/ 72 h 532"/>
                  <a:gd name="T48" fmla="*/ 446 w 838"/>
                  <a:gd name="T49" fmla="*/ 102 h 532"/>
                  <a:gd name="T50" fmla="*/ 500 w 838"/>
                  <a:gd name="T51" fmla="*/ 152 h 532"/>
                  <a:gd name="T52" fmla="*/ 542 w 838"/>
                  <a:gd name="T53" fmla="*/ 144 h 532"/>
                  <a:gd name="T54" fmla="*/ 572 w 838"/>
                  <a:gd name="T55" fmla="*/ 140 h 532"/>
                  <a:gd name="T56" fmla="*/ 606 w 838"/>
                  <a:gd name="T57" fmla="*/ 184 h 532"/>
                  <a:gd name="T58" fmla="*/ 678 w 838"/>
                  <a:gd name="T59" fmla="*/ 190 h 532"/>
                  <a:gd name="T60" fmla="*/ 690 w 838"/>
                  <a:gd name="T61" fmla="*/ 172 h 532"/>
                  <a:gd name="T62" fmla="*/ 700 w 838"/>
                  <a:gd name="T63" fmla="*/ 154 h 532"/>
                  <a:gd name="T64" fmla="*/ 742 w 838"/>
                  <a:gd name="T65" fmla="*/ 132 h 532"/>
                  <a:gd name="T66" fmla="*/ 756 w 838"/>
                  <a:gd name="T67" fmla="*/ 154 h 532"/>
                  <a:gd name="T68" fmla="*/ 838 w 838"/>
                  <a:gd name="T69" fmla="*/ 194 h 532"/>
                  <a:gd name="T70" fmla="*/ 836 w 838"/>
                  <a:gd name="T71" fmla="*/ 236 h 532"/>
                  <a:gd name="T72" fmla="*/ 812 w 838"/>
                  <a:gd name="T73" fmla="*/ 306 h 532"/>
                  <a:gd name="T74" fmla="*/ 792 w 838"/>
                  <a:gd name="T75" fmla="*/ 298 h 532"/>
                  <a:gd name="T76" fmla="*/ 770 w 838"/>
                  <a:gd name="T77" fmla="*/ 300 h 532"/>
                  <a:gd name="T78" fmla="*/ 750 w 838"/>
                  <a:gd name="T79" fmla="*/ 242 h 532"/>
                  <a:gd name="T80" fmla="*/ 722 w 838"/>
                  <a:gd name="T81" fmla="*/ 264 h 532"/>
                  <a:gd name="T82" fmla="*/ 690 w 838"/>
                  <a:gd name="T83" fmla="*/ 340 h 532"/>
                  <a:gd name="T84" fmla="*/ 652 w 838"/>
                  <a:gd name="T85" fmla="*/ 366 h 532"/>
                  <a:gd name="T86" fmla="*/ 620 w 838"/>
                  <a:gd name="T87" fmla="*/ 378 h 532"/>
                  <a:gd name="T88" fmla="*/ 642 w 838"/>
                  <a:gd name="T89" fmla="*/ 438 h 532"/>
                  <a:gd name="T90" fmla="*/ 610 w 838"/>
                  <a:gd name="T91" fmla="*/ 456 h 532"/>
                  <a:gd name="T92" fmla="*/ 548 w 838"/>
                  <a:gd name="T93" fmla="*/ 442 h 532"/>
                  <a:gd name="T94" fmla="*/ 520 w 838"/>
                  <a:gd name="T95" fmla="*/ 440 h 532"/>
                  <a:gd name="T96" fmla="*/ 476 w 838"/>
                  <a:gd name="T97" fmla="*/ 530 h 532"/>
                  <a:gd name="T98" fmla="*/ 0 w 838"/>
                  <a:gd name="T99" fmla="*/ 0 h 532"/>
                  <a:gd name="T100" fmla="*/ 838 w 838"/>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4" name="Freeform 38"/>
              <p:cNvSpPr>
                <a:spLocks/>
              </p:cNvSpPr>
              <p:nvPr/>
            </p:nvSpPr>
            <p:spPr bwMode="auto">
              <a:xfrm>
                <a:off x="6452088" y="657377"/>
                <a:ext cx="1147494" cy="1005778"/>
              </a:xfrm>
              <a:custGeom>
                <a:avLst/>
                <a:gdLst>
                  <a:gd name="T0" fmla="*/ 754 w 1114"/>
                  <a:gd name="T1" fmla="*/ 926 h 996"/>
                  <a:gd name="T2" fmla="*/ 716 w 1114"/>
                  <a:gd name="T3" fmla="*/ 912 h 996"/>
                  <a:gd name="T4" fmla="*/ 664 w 1114"/>
                  <a:gd name="T5" fmla="*/ 918 h 996"/>
                  <a:gd name="T6" fmla="*/ 628 w 1114"/>
                  <a:gd name="T7" fmla="*/ 892 h 996"/>
                  <a:gd name="T8" fmla="*/ 588 w 1114"/>
                  <a:gd name="T9" fmla="*/ 862 h 996"/>
                  <a:gd name="T10" fmla="*/ 538 w 1114"/>
                  <a:gd name="T11" fmla="*/ 866 h 996"/>
                  <a:gd name="T12" fmla="*/ 526 w 1114"/>
                  <a:gd name="T13" fmla="*/ 816 h 996"/>
                  <a:gd name="T14" fmla="*/ 474 w 1114"/>
                  <a:gd name="T15" fmla="*/ 842 h 996"/>
                  <a:gd name="T16" fmla="*/ 422 w 1114"/>
                  <a:gd name="T17" fmla="*/ 866 h 996"/>
                  <a:gd name="T18" fmla="*/ 360 w 1114"/>
                  <a:gd name="T19" fmla="*/ 840 h 996"/>
                  <a:gd name="T20" fmla="*/ 330 w 1114"/>
                  <a:gd name="T21" fmla="*/ 790 h 996"/>
                  <a:gd name="T22" fmla="*/ 290 w 1114"/>
                  <a:gd name="T23" fmla="*/ 782 h 996"/>
                  <a:gd name="T24" fmla="*/ 314 w 1114"/>
                  <a:gd name="T25" fmla="*/ 762 h 996"/>
                  <a:gd name="T26" fmla="*/ 296 w 1114"/>
                  <a:gd name="T27" fmla="*/ 708 h 996"/>
                  <a:gd name="T28" fmla="*/ 264 w 1114"/>
                  <a:gd name="T29" fmla="*/ 730 h 996"/>
                  <a:gd name="T30" fmla="*/ 228 w 1114"/>
                  <a:gd name="T31" fmla="*/ 696 h 996"/>
                  <a:gd name="T32" fmla="*/ 260 w 1114"/>
                  <a:gd name="T33" fmla="*/ 616 h 996"/>
                  <a:gd name="T34" fmla="*/ 292 w 1114"/>
                  <a:gd name="T35" fmla="*/ 556 h 996"/>
                  <a:gd name="T36" fmla="*/ 312 w 1114"/>
                  <a:gd name="T37" fmla="*/ 520 h 996"/>
                  <a:gd name="T38" fmla="*/ 318 w 1114"/>
                  <a:gd name="T39" fmla="*/ 562 h 996"/>
                  <a:gd name="T40" fmla="*/ 366 w 1114"/>
                  <a:gd name="T41" fmla="*/ 562 h 996"/>
                  <a:gd name="T42" fmla="*/ 352 w 1114"/>
                  <a:gd name="T43" fmla="*/ 474 h 996"/>
                  <a:gd name="T44" fmla="*/ 360 w 1114"/>
                  <a:gd name="T45" fmla="*/ 428 h 996"/>
                  <a:gd name="T46" fmla="*/ 338 w 1114"/>
                  <a:gd name="T47" fmla="*/ 348 h 996"/>
                  <a:gd name="T48" fmla="*/ 362 w 1114"/>
                  <a:gd name="T49" fmla="*/ 252 h 996"/>
                  <a:gd name="T50" fmla="*/ 334 w 1114"/>
                  <a:gd name="T51" fmla="*/ 174 h 996"/>
                  <a:gd name="T52" fmla="*/ 272 w 1114"/>
                  <a:gd name="T53" fmla="*/ 164 h 996"/>
                  <a:gd name="T54" fmla="*/ 216 w 1114"/>
                  <a:gd name="T55" fmla="*/ 208 h 996"/>
                  <a:gd name="T56" fmla="*/ 144 w 1114"/>
                  <a:gd name="T57" fmla="*/ 218 h 996"/>
                  <a:gd name="T58" fmla="*/ 128 w 1114"/>
                  <a:gd name="T59" fmla="*/ 184 h 996"/>
                  <a:gd name="T60" fmla="*/ 86 w 1114"/>
                  <a:gd name="T61" fmla="*/ 120 h 996"/>
                  <a:gd name="T62" fmla="*/ 46 w 1114"/>
                  <a:gd name="T63" fmla="*/ 130 h 996"/>
                  <a:gd name="T64" fmla="*/ 20 w 1114"/>
                  <a:gd name="T65" fmla="*/ 96 h 996"/>
                  <a:gd name="T66" fmla="*/ 104 w 1114"/>
                  <a:gd name="T67" fmla="*/ 0 h 996"/>
                  <a:gd name="T68" fmla="*/ 184 w 1114"/>
                  <a:gd name="T69" fmla="*/ 18 h 996"/>
                  <a:gd name="T70" fmla="*/ 282 w 1114"/>
                  <a:gd name="T71" fmla="*/ 26 h 996"/>
                  <a:gd name="T72" fmla="*/ 436 w 1114"/>
                  <a:gd name="T73" fmla="*/ 222 h 996"/>
                  <a:gd name="T74" fmla="*/ 464 w 1114"/>
                  <a:gd name="T75" fmla="*/ 284 h 996"/>
                  <a:gd name="T76" fmla="*/ 504 w 1114"/>
                  <a:gd name="T77" fmla="*/ 354 h 996"/>
                  <a:gd name="T78" fmla="*/ 580 w 1114"/>
                  <a:gd name="T79" fmla="*/ 354 h 996"/>
                  <a:gd name="T80" fmla="*/ 642 w 1114"/>
                  <a:gd name="T81" fmla="*/ 362 h 996"/>
                  <a:gd name="T82" fmla="*/ 728 w 1114"/>
                  <a:gd name="T83" fmla="*/ 396 h 996"/>
                  <a:gd name="T84" fmla="*/ 772 w 1114"/>
                  <a:gd name="T85" fmla="*/ 458 h 996"/>
                  <a:gd name="T86" fmla="*/ 808 w 1114"/>
                  <a:gd name="T87" fmla="*/ 510 h 996"/>
                  <a:gd name="T88" fmla="*/ 846 w 1114"/>
                  <a:gd name="T89" fmla="*/ 506 h 996"/>
                  <a:gd name="T90" fmla="*/ 956 w 1114"/>
                  <a:gd name="T91" fmla="*/ 436 h 996"/>
                  <a:gd name="T92" fmla="*/ 1078 w 1114"/>
                  <a:gd name="T93" fmla="*/ 338 h 996"/>
                  <a:gd name="T94" fmla="*/ 1084 w 1114"/>
                  <a:gd name="T95" fmla="*/ 370 h 996"/>
                  <a:gd name="T96" fmla="*/ 1114 w 1114"/>
                  <a:gd name="T97" fmla="*/ 456 h 996"/>
                  <a:gd name="T98" fmla="*/ 1092 w 1114"/>
                  <a:gd name="T99" fmla="*/ 550 h 996"/>
                  <a:gd name="T100" fmla="*/ 1088 w 1114"/>
                  <a:gd name="T101" fmla="*/ 732 h 996"/>
                  <a:gd name="T102" fmla="*/ 1028 w 1114"/>
                  <a:gd name="T103" fmla="*/ 748 h 996"/>
                  <a:gd name="T104" fmla="*/ 978 w 1114"/>
                  <a:gd name="T105" fmla="*/ 764 h 996"/>
                  <a:gd name="T106" fmla="*/ 946 w 1114"/>
                  <a:gd name="T107" fmla="*/ 788 h 996"/>
                  <a:gd name="T108" fmla="*/ 964 w 1114"/>
                  <a:gd name="T109" fmla="*/ 866 h 996"/>
                  <a:gd name="T110" fmla="*/ 992 w 1114"/>
                  <a:gd name="T111" fmla="*/ 976 h 996"/>
                  <a:gd name="T112" fmla="*/ 936 w 1114"/>
                  <a:gd name="T113" fmla="*/ 942 h 996"/>
                  <a:gd name="T114" fmla="*/ 918 w 1114"/>
                  <a:gd name="T115" fmla="*/ 920 h 996"/>
                  <a:gd name="T116" fmla="*/ 888 w 1114"/>
                  <a:gd name="T117" fmla="*/ 934 h 996"/>
                  <a:gd name="T118" fmla="*/ 840 w 1114"/>
                  <a:gd name="T119" fmla="*/ 982 h 996"/>
                  <a:gd name="T120" fmla="*/ 0 w 1114"/>
                  <a:gd name="T121" fmla="*/ 0 h 996"/>
                  <a:gd name="T122" fmla="*/ 1114 w 1114"/>
                  <a:gd name="T12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5" name="Freeform 39"/>
              <p:cNvSpPr>
                <a:spLocks/>
              </p:cNvSpPr>
              <p:nvPr/>
            </p:nvSpPr>
            <p:spPr bwMode="auto">
              <a:xfrm>
                <a:off x="4148183" y="1941207"/>
                <a:ext cx="1451784" cy="1213063"/>
              </a:xfrm>
              <a:custGeom>
                <a:avLst/>
                <a:gdLst>
                  <a:gd name="T0" fmla="*/ 1270 w 1410"/>
                  <a:gd name="T1" fmla="*/ 918 h 1200"/>
                  <a:gd name="T2" fmla="*/ 1198 w 1410"/>
                  <a:gd name="T3" fmla="*/ 950 h 1200"/>
                  <a:gd name="T4" fmla="*/ 1218 w 1410"/>
                  <a:gd name="T5" fmla="*/ 1062 h 1200"/>
                  <a:gd name="T6" fmla="*/ 1150 w 1410"/>
                  <a:gd name="T7" fmla="*/ 1120 h 1200"/>
                  <a:gd name="T8" fmla="*/ 1134 w 1410"/>
                  <a:gd name="T9" fmla="*/ 1188 h 1200"/>
                  <a:gd name="T10" fmla="*/ 1036 w 1410"/>
                  <a:gd name="T11" fmla="*/ 1182 h 1200"/>
                  <a:gd name="T12" fmla="*/ 968 w 1410"/>
                  <a:gd name="T13" fmla="*/ 1090 h 1200"/>
                  <a:gd name="T14" fmla="*/ 900 w 1410"/>
                  <a:gd name="T15" fmla="*/ 1036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48 w 1410"/>
                  <a:gd name="T37" fmla="*/ 602 h 1200"/>
                  <a:gd name="T38" fmla="*/ 630 w 1410"/>
                  <a:gd name="T39" fmla="*/ 512 h 1200"/>
                  <a:gd name="T40" fmla="*/ 470 w 1410"/>
                  <a:gd name="T41" fmla="*/ 452 h 1200"/>
                  <a:gd name="T42" fmla="*/ 390 w 1410"/>
                  <a:gd name="T43" fmla="*/ 426 h 1200"/>
                  <a:gd name="T44" fmla="*/ 356 w 1410"/>
                  <a:gd name="T45" fmla="*/ 490 h 1200"/>
                  <a:gd name="T46" fmla="*/ 304 w 1410"/>
                  <a:gd name="T47" fmla="*/ 486 h 1200"/>
                  <a:gd name="T48" fmla="*/ 164 w 1410"/>
                  <a:gd name="T49" fmla="*/ 390 h 1200"/>
                  <a:gd name="T50" fmla="*/ 42 w 1410"/>
                  <a:gd name="T51" fmla="*/ 378 h 1200"/>
                  <a:gd name="T52" fmla="*/ 8 w 1410"/>
                  <a:gd name="T53" fmla="*/ 326 h 1200"/>
                  <a:gd name="T54" fmla="*/ 12 w 1410"/>
                  <a:gd name="T55" fmla="*/ 278 h 1200"/>
                  <a:gd name="T56" fmla="*/ 90 w 1410"/>
                  <a:gd name="T57" fmla="*/ 238 h 1200"/>
                  <a:gd name="T58" fmla="*/ 156 w 1410"/>
                  <a:gd name="T59" fmla="*/ 146 h 1200"/>
                  <a:gd name="T60" fmla="*/ 252 w 1410"/>
                  <a:gd name="T61" fmla="*/ 120 h 1200"/>
                  <a:gd name="T62" fmla="*/ 308 w 1410"/>
                  <a:gd name="T63" fmla="*/ 62 h 1200"/>
                  <a:gd name="T64" fmla="*/ 328 w 1410"/>
                  <a:gd name="T65" fmla="*/ 0 h 1200"/>
                  <a:gd name="T66" fmla="*/ 432 w 1410"/>
                  <a:gd name="T67" fmla="*/ 60 h 1200"/>
                  <a:gd name="T68" fmla="*/ 444 w 1410"/>
                  <a:gd name="T69" fmla="*/ 166 h 1200"/>
                  <a:gd name="T70" fmla="*/ 506 w 1410"/>
                  <a:gd name="T71" fmla="*/ 280 h 1200"/>
                  <a:gd name="T72" fmla="*/ 618 w 1410"/>
                  <a:gd name="T73" fmla="*/ 254 h 1200"/>
                  <a:gd name="T74" fmla="*/ 626 w 1410"/>
                  <a:gd name="T75" fmla="*/ 314 h 1200"/>
                  <a:gd name="T76" fmla="*/ 632 w 1410"/>
                  <a:gd name="T77" fmla="*/ 372 h 1200"/>
                  <a:gd name="T78" fmla="*/ 692 w 1410"/>
                  <a:gd name="T79" fmla="*/ 442 h 1200"/>
                  <a:gd name="T80" fmla="*/ 772 w 1410"/>
                  <a:gd name="T81" fmla="*/ 514 h 1200"/>
                  <a:gd name="T82" fmla="*/ 802 w 1410"/>
                  <a:gd name="T83" fmla="*/ 468 h 1200"/>
                  <a:gd name="T84" fmla="*/ 846 w 1410"/>
                  <a:gd name="T85" fmla="*/ 446 h 1200"/>
                  <a:gd name="T86" fmla="*/ 898 w 1410"/>
                  <a:gd name="T87" fmla="*/ 462 h 1200"/>
                  <a:gd name="T88" fmla="*/ 964 w 1410"/>
                  <a:gd name="T89" fmla="*/ 422 h 1200"/>
                  <a:gd name="T90" fmla="*/ 984 w 1410"/>
                  <a:gd name="T91" fmla="*/ 472 h 1200"/>
                  <a:gd name="T92" fmla="*/ 930 w 1410"/>
                  <a:gd name="T93" fmla="*/ 574 h 1200"/>
                  <a:gd name="T94" fmla="*/ 1000 w 1410"/>
                  <a:gd name="T95" fmla="*/ 656 h 1200"/>
                  <a:gd name="T96" fmla="*/ 1060 w 1410"/>
                  <a:gd name="T97" fmla="*/ 680 h 1200"/>
                  <a:gd name="T98" fmla="*/ 1118 w 1410"/>
                  <a:gd name="T99" fmla="*/ 840 h 1200"/>
                  <a:gd name="T100" fmla="*/ 1214 w 1410"/>
                  <a:gd name="T101" fmla="*/ 866 h 1200"/>
                  <a:gd name="T102" fmla="*/ 1258 w 1410"/>
                  <a:gd name="T103" fmla="*/ 826 h 1200"/>
                  <a:gd name="T104" fmla="*/ 1222 w 1410"/>
                  <a:gd name="T105" fmla="*/ 774 h 1200"/>
                  <a:gd name="T106" fmla="*/ 1234 w 1410"/>
                  <a:gd name="T107" fmla="*/ 712 h 1200"/>
                  <a:gd name="T108" fmla="*/ 1284 w 1410"/>
                  <a:gd name="T109" fmla="*/ 656 h 1200"/>
                  <a:gd name="T110" fmla="*/ 1280 w 1410"/>
                  <a:gd name="T111" fmla="*/ 714 h 1200"/>
                  <a:gd name="T112" fmla="*/ 1404 w 1410"/>
                  <a:gd name="T113" fmla="*/ 784 h 1200"/>
                  <a:gd name="T114" fmla="*/ 1376 w 1410"/>
                  <a:gd name="T115" fmla="*/ 884 h 1200"/>
                  <a:gd name="T116" fmla="*/ 1324 w 1410"/>
                  <a:gd name="T117" fmla="*/ 898 h 1200"/>
                  <a:gd name="T118" fmla="*/ 0 w 1410"/>
                  <a:gd name="T119" fmla="*/ 0 h 1200"/>
                  <a:gd name="T120" fmla="*/ 1410 w 1410"/>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nvGrpSpPr>
            <p:cNvPr id="4" name="Group 41"/>
            <p:cNvGrpSpPr>
              <a:grpSpLocks/>
            </p:cNvGrpSpPr>
            <p:nvPr/>
          </p:nvGrpSpPr>
          <p:grpSpPr bwMode="auto">
            <a:xfrm>
              <a:off x="3166647" y="1941207"/>
              <a:ext cx="2817489" cy="2148649"/>
              <a:chOff x="0" y="0"/>
              <a:chExt cx="5056" cy="3856"/>
            </a:xfrm>
          </p:grpSpPr>
          <p:sp>
            <p:nvSpPr>
              <p:cNvPr id="5"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6"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7"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8"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9"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5588074" y="1817377"/>
            <a:ext cx="2872358" cy="1149226"/>
            <a:chOff x="755576" y="1770370"/>
            <a:chExt cx="2872358" cy="1149226"/>
          </a:xfrm>
        </p:grpSpPr>
        <p:sp>
          <p:nvSpPr>
            <p:cNvPr id="42" name="TextBox 41"/>
            <p:cNvSpPr txBox="1"/>
            <p:nvPr/>
          </p:nvSpPr>
          <p:spPr>
            <a:xfrm>
              <a:off x="755576" y="1770370"/>
              <a:ext cx="280035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标题文字</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44" name="TextBox 43"/>
          <p:cNvSpPr txBox="1"/>
          <p:nvPr/>
        </p:nvSpPr>
        <p:spPr>
          <a:xfrm>
            <a:off x="5662815" y="3170461"/>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45" name="组合 44"/>
          <p:cNvGrpSpPr/>
          <p:nvPr/>
        </p:nvGrpSpPr>
        <p:grpSpPr>
          <a:xfrm>
            <a:off x="280052" y="242680"/>
            <a:ext cx="2904891" cy="338554"/>
            <a:chOff x="568442" y="319364"/>
            <a:chExt cx="3873190" cy="451406"/>
          </a:xfrm>
        </p:grpSpPr>
        <p:sp>
          <p:nvSpPr>
            <p:cNvPr id="4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444920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6096" y="1643190"/>
            <a:ext cx="1351175" cy="1197533"/>
            <a:chOff x="1572164" y="1993205"/>
            <a:chExt cx="1962102" cy="1738992"/>
          </a:xfrm>
        </p:grpSpPr>
        <p:sp>
          <p:nvSpPr>
            <p:cNvPr id="3" name="Freeform 5"/>
            <p:cNvSpPr>
              <a:spLocks/>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a:spLocks/>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3616096" y="2911054"/>
            <a:ext cx="1351175" cy="1197533"/>
            <a:chOff x="1572165" y="1993205"/>
            <a:chExt cx="1962102" cy="1738992"/>
          </a:xfrm>
        </p:grpSpPr>
        <p:sp>
          <p:nvSpPr>
            <p:cNvPr id="6"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4722298" y="2277123"/>
            <a:ext cx="1351175" cy="1197533"/>
            <a:chOff x="1572165" y="1993205"/>
            <a:chExt cx="1962102" cy="1738992"/>
          </a:xfrm>
        </p:grpSpPr>
        <p:sp>
          <p:nvSpPr>
            <p:cNvPr id="9"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4085127" y="2064269"/>
            <a:ext cx="413113" cy="355374"/>
            <a:chOff x="3787022" y="1797643"/>
            <a:chExt cx="550817" cy="473832"/>
          </a:xfrm>
          <a:solidFill>
            <a:schemeClr val="accent2"/>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5239302" y="2745368"/>
            <a:ext cx="401728" cy="261041"/>
            <a:chOff x="7058307" y="1859447"/>
            <a:chExt cx="535637" cy="348055"/>
          </a:xfrm>
          <a:solidFill>
            <a:schemeClr val="accent2"/>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9" name="组合 28"/>
          <p:cNvGrpSpPr/>
          <p:nvPr/>
        </p:nvGrpSpPr>
        <p:grpSpPr>
          <a:xfrm>
            <a:off x="4114403" y="3365926"/>
            <a:ext cx="401728" cy="296010"/>
            <a:chOff x="5958843" y="1820413"/>
            <a:chExt cx="535637" cy="394680"/>
          </a:xfrm>
          <a:solidFill>
            <a:schemeClr val="accent2"/>
          </a:solidFill>
        </p:grpSpPr>
        <p:sp>
          <p:nvSpPr>
            <p:cNvPr id="30"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2" name="组合 31"/>
          <p:cNvGrpSpPr/>
          <p:nvPr/>
        </p:nvGrpSpPr>
        <p:grpSpPr>
          <a:xfrm>
            <a:off x="1043608" y="1918926"/>
            <a:ext cx="2944366" cy="920715"/>
            <a:chOff x="1148437" y="1844993"/>
            <a:chExt cx="2944366" cy="920715"/>
          </a:xfrm>
        </p:grpSpPr>
        <p:sp>
          <p:nvSpPr>
            <p:cNvPr id="33" name="TextBox 32"/>
            <p:cNvSpPr txBox="1"/>
            <p:nvPr/>
          </p:nvSpPr>
          <p:spPr>
            <a:xfrm>
              <a:off x="1292453" y="1844993"/>
              <a:ext cx="280035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01</a:t>
              </a: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43608" y="3133770"/>
            <a:ext cx="2944366" cy="885186"/>
            <a:chOff x="1148437" y="1880522"/>
            <a:chExt cx="2944366" cy="885186"/>
          </a:xfrm>
        </p:grpSpPr>
        <p:sp>
          <p:nvSpPr>
            <p:cNvPr id="36" name="TextBox 35"/>
            <p:cNvSpPr txBox="1"/>
            <p:nvPr/>
          </p:nvSpPr>
          <p:spPr>
            <a:xfrm>
              <a:off x="1292453" y="1880522"/>
              <a:ext cx="2800350" cy="338554"/>
            </a:xfrm>
            <a:prstGeom prst="rect">
              <a:avLst/>
            </a:prstGeom>
            <a:noFill/>
          </p:spPr>
          <p:txBody>
            <a:bodyPr wrap="square" rtlCol="0">
              <a:spAutoFit/>
            </a:bodyPr>
            <a:lstStyle/>
            <a:p>
              <a:pPr algn="ctr"/>
              <a:r>
                <a:rPr lang="en-US" altLang="zh-CN" sz="1600" dirty="0" smtClean="0">
                  <a:solidFill>
                    <a:schemeClr val="bg2"/>
                  </a:solidFill>
                  <a:latin typeface="微软雅黑" panose="020B0503020204020204" pitchFamily="34" charset="-122"/>
                  <a:ea typeface="微软雅黑" panose="020B0503020204020204" pitchFamily="34" charset="-122"/>
                </a:rPr>
                <a:t>02</a:t>
              </a: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436096" y="1563638"/>
            <a:ext cx="2952328" cy="885186"/>
            <a:chOff x="553519" y="310390"/>
            <a:chExt cx="2952328" cy="885186"/>
          </a:xfrm>
        </p:grpSpPr>
        <p:sp>
          <p:nvSpPr>
            <p:cNvPr id="39" name="TextBox 38"/>
            <p:cNvSpPr txBox="1"/>
            <p:nvPr/>
          </p:nvSpPr>
          <p:spPr>
            <a:xfrm>
              <a:off x="553519" y="310390"/>
              <a:ext cx="2800350" cy="338554"/>
            </a:xfrm>
            <a:prstGeom prst="rect">
              <a:avLst/>
            </a:prstGeom>
            <a:noFill/>
          </p:spPr>
          <p:txBody>
            <a:bodyPr wrap="square" rtlCol="0">
              <a:spAutoFit/>
            </a:bodyPr>
            <a:lstStyle/>
            <a:p>
              <a:pPr algn="ctr"/>
              <a:r>
                <a:rPr lang="en-US" altLang="zh-CN" sz="1600" dirty="0" smtClean="0">
                  <a:latin typeface="微软雅黑" panose="020B0503020204020204" pitchFamily="34" charset="-122"/>
                  <a:ea typeface="微软雅黑" panose="020B0503020204020204" pitchFamily="34" charset="-122"/>
                </a:rPr>
                <a:t>03</a:t>
              </a: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80052" y="242680"/>
            <a:ext cx="2904891" cy="338554"/>
            <a:chOff x="568442" y="319364"/>
            <a:chExt cx="3873190" cy="451406"/>
          </a:xfrm>
        </p:grpSpPr>
        <p:sp>
          <p:nvSpPr>
            <p:cNvPr id="4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3" name="等腰三角形 4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1736908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89" y="1513896"/>
            <a:ext cx="3394025" cy="2009026"/>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899592" y="2012136"/>
            <a:ext cx="2960185" cy="1999774"/>
            <a:chOff x="899592" y="1917862"/>
            <a:chExt cx="2960185" cy="1999774"/>
          </a:xfrm>
        </p:grpSpPr>
        <p:sp>
          <p:nvSpPr>
            <p:cNvPr id="10" name="TextBox 9"/>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2724547" y="1654769"/>
            <a:ext cx="3505537" cy="2213125"/>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16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16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16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1600">
                <a:solidFill>
                  <a:srgbClr val="FFFFFF"/>
                </a:solidFill>
              </a:endParaRPr>
            </a:p>
          </p:txBody>
        </p:sp>
        <p:sp>
          <p:nvSpPr>
            <p:cNvPr id="21"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2"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3"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4"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grpSp>
        <p:nvGrpSpPr>
          <p:cNvPr id="25" name="组合 24"/>
          <p:cNvGrpSpPr/>
          <p:nvPr/>
        </p:nvGrpSpPr>
        <p:grpSpPr>
          <a:xfrm>
            <a:off x="280052" y="242680"/>
            <a:ext cx="2904891" cy="338554"/>
            <a:chOff x="568442" y="319364"/>
            <a:chExt cx="3873190" cy="451406"/>
          </a:xfrm>
        </p:grpSpPr>
        <p:sp>
          <p:nvSpPr>
            <p:cNvPr id="2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8337178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461211" y="2975274"/>
            <a:ext cx="210134" cy="253311"/>
            <a:chOff x="4141788" y="809625"/>
            <a:chExt cx="3600450" cy="4340225"/>
          </a:xfrm>
          <a:solidFill>
            <a:schemeClr val="accent2"/>
          </a:solidFill>
        </p:grpSpPr>
        <p:sp>
          <p:nvSpPr>
            <p:cNvPr id="11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827514" y="2116032"/>
            <a:ext cx="1478797" cy="586760"/>
            <a:chOff x="3447030" y="3890565"/>
            <a:chExt cx="1971730" cy="782347"/>
          </a:xfrm>
        </p:grpSpPr>
        <p:sp>
          <p:nvSpPr>
            <p:cNvPr id="11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1827514" y="2839717"/>
            <a:ext cx="1478797" cy="586760"/>
            <a:chOff x="3447030" y="3890565"/>
            <a:chExt cx="1971730" cy="782347"/>
          </a:xfrm>
        </p:grpSpPr>
        <p:sp>
          <p:nvSpPr>
            <p:cNvPr id="11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19" name="TextBox 118"/>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grpSp>
        <p:nvGrpSpPr>
          <p:cNvPr id="120" name="组合 119"/>
          <p:cNvGrpSpPr/>
          <p:nvPr/>
        </p:nvGrpSpPr>
        <p:grpSpPr>
          <a:xfrm>
            <a:off x="280052" y="242680"/>
            <a:ext cx="2904891" cy="338554"/>
            <a:chOff x="568442" y="319364"/>
            <a:chExt cx="3873190" cy="451406"/>
          </a:xfrm>
        </p:grpSpPr>
        <p:sp>
          <p:nvSpPr>
            <p:cNvPr id="12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22" name="等腰三角形 12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2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2743486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5354564" y="1717179"/>
            <a:ext cx="319318" cy="858257"/>
            <a:chOff x="7148948" y="2531570"/>
            <a:chExt cx="42575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425757" cy="492442"/>
              <a:chOff x="7148948" y="2531570"/>
              <a:chExt cx="425757" cy="492442"/>
            </a:xfrm>
          </p:grpSpPr>
          <p:sp>
            <p:nvSpPr>
              <p:cNvPr id="78" name="椭圆 77"/>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3472837" y="3100589"/>
            <a:ext cx="319319" cy="866695"/>
            <a:chOff x="4630439" y="3891279"/>
            <a:chExt cx="425757" cy="115559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425757" cy="492443"/>
              <a:chOff x="4630439" y="4554429"/>
              <a:chExt cx="425757" cy="492443"/>
            </a:xfrm>
          </p:grpSpPr>
          <p:sp>
            <p:nvSpPr>
              <p:cNvPr id="83" name="椭圆 82"/>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1573678" y="1698442"/>
            <a:ext cx="319319" cy="876991"/>
            <a:chOff x="2098242" y="2506590"/>
            <a:chExt cx="425759"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25759" cy="492443"/>
              <a:chOff x="2098242" y="2506590"/>
              <a:chExt cx="425759" cy="492443"/>
            </a:xfrm>
          </p:grpSpPr>
          <p:sp>
            <p:nvSpPr>
              <p:cNvPr id="88" name="椭圆 87"/>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794769"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2679079"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2" name="矩形 91"/>
          <p:cNvSpPr/>
          <p:nvPr/>
        </p:nvSpPr>
        <p:spPr>
          <a:xfrm>
            <a:off x="4562904"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6452088"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794770" y="2454744"/>
            <a:ext cx="1890000" cy="515726"/>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97"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4562905" y="2454744"/>
            <a:ext cx="1890000" cy="551486"/>
            <a:chOff x="6093398" y="3272991"/>
            <a:chExt cx="2520000" cy="735315"/>
          </a:xfrm>
        </p:grpSpPr>
        <p:sp>
          <p:nvSpPr>
            <p:cNvPr id="99" name="五边形 98"/>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1" name="组合 100"/>
          <p:cNvGrpSpPr/>
          <p:nvPr/>
        </p:nvGrpSpPr>
        <p:grpSpPr>
          <a:xfrm>
            <a:off x="2679080" y="2705109"/>
            <a:ext cx="1890000" cy="515726"/>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6452088" y="2705109"/>
            <a:ext cx="1890000" cy="515726"/>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107"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7236292" y="3100591"/>
            <a:ext cx="319318" cy="849213"/>
            <a:chOff x="9657920" y="3891279"/>
            <a:chExt cx="425757" cy="113228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25757" cy="492442"/>
              <a:chOff x="9657920" y="4531120"/>
              <a:chExt cx="425757" cy="492442"/>
            </a:xfrm>
          </p:grpSpPr>
          <p:sp>
            <p:nvSpPr>
              <p:cNvPr id="113" name="椭圆 112"/>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280052" y="242680"/>
            <a:ext cx="2904891" cy="338554"/>
            <a:chOff x="568442" y="319364"/>
            <a:chExt cx="3873190" cy="451406"/>
          </a:xfrm>
        </p:grpSpPr>
        <p:sp>
          <p:nvSpPr>
            <p:cNvPr id="4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8" name="等腰三角形 4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8928658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515434" y="1682096"/>
            <a:ext cx="2281841" cy="2281844"/>
            <a:chOff x="3243850" y="1410512"/>
            <a:chExt cx="2553425" cy="2553428"/>
          </a:xfrm>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tx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338"/>
                </a:spcBef>
                <a:spcAft>
                  <a:spcPts val="338"/>
                </a:spcAft>
                <a:defRPr/>
              </a:pPr>
              <a:endParaRPr lang="en-US" sz="1600">
                <a:solidFill>
                  <a:srgbClr val="080808"/>
                </a:solidFill>
                <a:latin typeface="Impact"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bg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tx2"/>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bg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681" indent="-102681">
                <a:lnSpc>
                  <a:spcPct val="120000"/>
                </a:lnSpc>
                <a:spcBef>
                  <a:spcPts val="338"/>
                </a:spcBef>
                <a:spcAft>
                  <a:spcPts val="338"/>
                </a:spcAft>
                <a:buFont typeface="Arial" pitchFamily="34" charset="0"/>
                <a:buChar char="•"/>
                <a:defRPr/>
              </a:pPr>
              <a:endParaRPr lang="en-US" sz="800">
                <a:solidFill>
                  <a:srgbClr val="080808"/>
                </a:solidFill>
                <a:latin typeface="微软雅黑"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1800" dirty="0" smtClean="0">
                  <a:solidFill>
                    <a:schemeClr val="bg1"/>
                  </a:solidFill>
                  <a:latin typeface="微软雅黑" panose="020B0503020204020204" pitchFamily="34" charset="-122"/>
                </a:rPr>
                <a:t>添加</a:t>
              </a:r>
              <a:endParaRPr lang="en-US" altLang="zh-CN" sz="1800" dirty="0" smtClean="0">
                <a:solidFill>
                  <a:schemeClr val="bg1"/>
                </a:solidFill>
                <a:latin typeface="微软雅黑" panose="020B0503020204020204" pitchFamily="34" charset="-122"/>
              </a:endParaRPr>
            </a:p>
            <a:p>
              <a:pPr algn="ctr">
                <a:spcBef>
                  <a:spcPct val="0"/>
                </a:spcBef>
                <a:buFontTx/>
                <a:buNone/>
                <a:defRPr/>
              </a:pPr>
              <a:r>
                <a:rPr lang="zh-CN" altLang="en-US" sz="1800" dirty="0" smtClean="0">
                  <a:solidFill>
                    <a:schemeClr val="bg1"/>
                  </a:solidFill>
                  <a:latin typeface="微软雅黑" panose="020B0503020204020204" pitchFamily="34" charset="-122"/>
                </a:rPr>
                <a:t>标题</a:t>
              </a:r>
              <a:endParaRPr lang="zh-CN" altLang="en-US" sz="1800" dirty="0">
                <a:solidFill>
                  <a:schemeClr val="bg1"/>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solidFill>
              <a:schemeClr val="accent2"/>
            </a:solid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solidFill>
              <a:schemeClr val="accent2"/>
            </a:solidFill>
          </p:grpSpPr>
          <p:sp>
            <p:nvSpPr>
              <p:cNvPr id="39" name="Freeform 132"/>
              <p:cNvSpPr>
                <a:spLocks/>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0" name="Freeform 133"/>
              <p:cNvSpPr>
                <a:spLocks/>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1" name="Freeform 134"/>
              <p:cNvSpPr>
                <a:spLocks/>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2" name="Freeform 135"/>
              <p:cNvSpPr>
                <a:spLocks/>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5" name="Freeform 138"/>
              <p:cNvSpPr>
                <a:spLocks/>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solidFill>
              <a:schemeClr val="accent2"/>
            </a:solid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sp>
        <p:nvSpPr>
          <p:cNvPr id="50" name="文本框 24"/>
          <p:cNvSpPr txBox="1"/>
          <p:nvPr/>
        </p:nvSpPr>
        <p:spPr>
          <a:xfrm>
            <a:off x="6003576" y="141168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1" name="文本框 25"/>
          <p:cNvSpPr txBox="1"/>
          <p:nvPr/>
        </p:nvSpPr>
        <p:spPr>
          <a:xfrm>
            <a:off x="6088381" y="314781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2" name="文本框 26"/>
          <p:cNvSpPr txBox="1"/>
          <p:nvPr/>
        </p:nvSpPr>
        <p:spPr>
          <a:xfrm>
            <a:off x="899592" y="1411684"/>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3" name="文本框 27"/>
          <p:cNvSpPr txBox="1"/>
          <p:nvPr/>
        </p:nvSpPr>
        <p:spPr>
          <a:xfrm>
            <a:off x="887181" y="3219822"/>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5202578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1"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2"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3"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14" name="组合 13"/>
          <p:cNvGrpSpPr/>
          <p:nvPr/>
        </p:nvGrpSpPr>
        <p:grpSpPr>
          <a:xfrm>
            <a:off x="3807620" y="2800600"/>
            <a:ext cx="3245297" cy="1597588"/>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17" name="矩形 16"/>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18" name="组合 17"/>
          <p:cNvGrpSpPr/>
          <p:nvPr/>
        </p:nvGrpSpPr>
        <p:grpSpPr>
          <a:xfrm>
            <a:off x="1335013" y="1131590"/>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21" name="矩形 20"/>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881213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55577" y="2651965"/>
            <a:ext cx="7560839" cy="318361"/>
            <a:chOff x="534438" y="3368951"/>
            <a:chExt cx="10944224" cy="438144"/>
          </a:xfrm>
          <a:solidFill>
            <a:schemeClr val="bg1"/>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48" name="肘形连接符 47"/>
          <p:cNvCxnSpPr>
            <a:stCxn id="95" idx="3"/>
            <a:endCxn id="4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1" name="肘形连接符 50"/>
          <p:cNvCxnSpPr>
            <a:stCxn id="101" idx="3"/>
            <a:endCxn id="52"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3" name="肘形连接符 52"/>
          <p:cNvCxnSpPr>
            <a:stCxn id="107" idx="3"/>
            <a:endCxn id="54"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6" name="肘形连接符 55"/>
          <p:cNvCxnSpPr>
            <a:stCxn id="113" idx="3"/>
            <a:endCxn id="57"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1" name="肘形连接符 60"/>
          <p:cNvCxnSpPr>
            <a:stCxn id="98" idx="0"/>
            <a:endCxn id="62"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104" idx="0"/>
            <a:endCxn id="71"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92" name="肘形连接符 91"/>
          <p:cNvCxnSpPr>
            <a:stCxn id="110" idx="0"/>
            <a:endCxn id="93"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94" name="组合 93"/>
          <p:cNvGrpSpPr/>
          <p:nvPr/>
        </p:nvGrpSpPr>
        <p:grpSpPr>
          <a:xfrm>
            <a:off x="1103386" y="2566975"/>
            <a:ext cx="428410" cy="491476"/>
            <a:chOff x="1021600" y="2688962"/>
            <a:chExt cx="428410" cy="491476"/>
          </a:xfrm>
          <a:effectLst/>
        </p:grpSpPr>
        <p:sp>
          <p:nvSpPr>
            <p:cNvPr id="95" name="六边形 94"/>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6"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97" name="组合 96"/>
          <p:cNvGrpSpPr/>
          <p:nvPr/>
        </p:nvGrpSpPr>
        <p:grpSpPr>
          <a:xfrm>
            <a:off x="2045249" y="2566975"/>
            <a:ext cx="437896" cy="491476"/>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9"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100" name="组合 99"/>
          <p:cNvGrpSpPr/>
          <p:nvPr/>
        </p:nvGrpSpPr>
        <p:grpSpPr>
          <a:xfrm>
            <a:off x="2982113" y="2566975"/>
            <a:ext cx="428410" cy="491476"/>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2"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103" name="组合 102"/>
          <p:cNvGrpSpPr/>
          <p:nvPr/>
        </p:nvGrpSpPr>
        <p:grpSpPr>
          <a:xfrm>
            <a:off x="3916477" y="2566975"/>
            <a:ext cx="428410" cy="491476"/>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5"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106" name="组合 105"/>
          <p:cNvGrpSpPr/>
          <p:nvPr/>
        </p:nvGrpSpPr>
        <p:grpSpPr>
          <a:xfrm>
            <a:off x="4855841" y="2566975"/>
            <a:ext cx="428410" cy="491476"/>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8"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109" name="组合 108"/>
          <p:cNvGrpSpPr/>
          <p:nvPr/>
        </p:nvGrpSpPr>
        <p:grpSpPr>
          <a:xfrm>
            <a:off x="5792706" y="2566975"/>
            <a:ext cx="428410" cy="491476"/>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1"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112" name="组合 111"/>
          <p:cNvGrpSpPr/>
          <p:nvPr/>
        </p:nvGrpSpPr>
        <p:grpSpPr>
          <a:xfrm>
            <a:off x="6727069" y="2566976"/>
            <a:ext cx="428410" cy="491476"/>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4"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118"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19"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0"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1"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2"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3"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4"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080560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346" y="1272786"/>
            <a:ext cx="4889835" cy="3099164"/>
            <a:chOff x="819150" y="1514022"/>
            <a:chExt cx="7134226" cy="4521653"/>
          </a:xfrm>
        </p:grpSpPr>
        <p:sp>
          <p:nvSpPr>
            <p:cNvPr id="3" name="圆角矩形 2"/>
            <p:cNvSpPr/>
            <p:nvPr/>
          </p:nvSpPr>
          <p:spPr>
            <a:xfrm>
              <a:off x="2793015" y="151402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4" name="圆角矩形 3"/>
            <p:cNvSpPr/>
            <p:nvPr/>
          </p:nvSpPr>
          <p:spPr>
            <a:xfrm>
              <a:off x="5555265" y="248557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5" name="圆角矩形 4"/>
            <p:cNvSpPr/>
            <p:nvPr/>
          </p:nvSpPr>
          <p:spPr>
            <a:xfrm>
              <a:off x="6441091" y="3438072"/>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6" name="圆角矩形 5"/>
            <p:cNvSpPr/>
            <p:nvPr/>
          </p:nvSpPr>
          <p:spPr>
            <a:xfrm>
              <a:off x="4678965" y="343807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7" name="圆角矩形 6"/>
            <p:cNvSpPr/>
            <p:nvPr/>
          </p:nvSpPr>
          <p:spPr>
            <a:xfrm>
              <a:off x="2793014" y="3438072"/>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8" name="圆角矩形 7"/>
            <p:cNvSpPr/>
            <p:nvPr/>
          </p:nvSpPr>
          <p:spPr>
            <a:xfrm>
              <a:off x="1040415" y="3438072"/>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9" name="圆角矩形 8"/>
            <p:cNvSpPr/>
            <p:nvPr/>
          </p:nvSpPr>
          <p:spPr>
            <a:xfrm>
              <a:off x="1040414" y="4185784"/>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0" name="圆角矩形 9"/>
            <p:cNvSpPr/>
            <p:nvPr/>
          </p:nvSpPr>
          <p:spPr>
            <a:xfrm>
              <a:off x="1040413" y="4933497"/>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1" name="圆角矩形 10"/>
            <p:cNvSpPr/>
            <p:nvPr/>
          </p:nvSpPr>
          <p:spPr>
            <a:xfrm>
              <a:off x="4678965" y="413249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2" name="圆角矩形 11"/>
            <p:cNvSpPr/>
            <p:nvPr/>
          </p:nvSpPr>
          <p:spPr>
            <a:xfrm>
              <a:off x="4678964" y="4826908"/>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3" name="圆角矩形 12"/>
            <p:cNvSpPr/>
            <p:nvPr/>
          </p:nvSpPr>
          <p:spPr>
            <a:xfrm>
              <a:off x="4678964" y="5521325"/>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cxnSp>
          <p:nvCxnSpPr>
            <p:cNvPr id="14" name="直接连接符 13"/>
            <p:cNvCxnSpPr>
              <a:stCxn id="3" idx="2"/>
              <a:endCxn id="7" idx="0"/>
            </p:cNvCxnSpPr>
            <p:nvPr/>
          </p:nvCxnSpPr>
          <p:spPr>
            <a:xfrm flipH="1">
              <a:off x="3549157" y="2028372"/>
              <a:ext cx="1" cy="14097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96555" y="2999920"/>
              <a:ext cx="175260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1796555" y="2999920"/>
              <a:ext cx="3" cy="43815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3549156" y="2733222"/>
              <a:ext cx="200610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0"/>
            </p:cNvCxnSpPr>
            <p:nvPr/>
          </p:nvCxnSpPr>
          <p:spPr>
            <a:xfrm flipH="1" flipV="1">
              <a:off x="5435106" y="3218996"/>
              <a:ext cx="2"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7197233" y="3218996"/>
              <a:ext cx="2" cy="219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435106" y="3218996"/>
              <a:ext cx="17621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p:cNvCxnSpPr>
            <p:nvPr/>
          </p:nvCxnSpPr>
          <p:spPr>
            <a:xfrm flipH="1">
              <a:off x="6311407" y="2999920"/>
              <a:ext cx="1"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9150" y="3695247"/>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819150" y="4442959"/>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19150" y="5190672"/>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19150" y="3695247"/>
              <a:ext cx="0" cy="14954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56602" y="3701144"/>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56602" y="5778500"/>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456602" y="4393596"/>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456602" y="5086048"/>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456602" y="3695247"/>
              <a:ext cx="0" cy="208325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5980190" y="1587750"/>
            <a:ext cx="2408234" cy="2637363"/>
            <a:chOff x="6231835" y="1104259"/>
            <a:chExt cx="2471633" cy="2706794"/>
          </a:xfrm>
        </p:grpSpPr>
        <p:sp>
          <p:nvSpPr>
            <p:cNvPr id="31"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1"/>
                  </a:solidFill>
                  <a:latin typeface="微软雅黑" panose="020B0503020204020204" pitchFamily="34" charset="-122"/>
                  <a:ea typeface="微软雅黑" panose="020B0503020204020204" pitchFamily="34" charset="-122"/>
                </a:rPr>
                <a:t>01.</a:t>
              </a: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2"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r>
                <a:rPr lang="zh-CN" altLang="en-US" sz="1000" dirty="0" smtClean="0">
                  <a:solidFill>
                    <a:srgbClr val="080808"/>
                  </a:solidFill>
                  <a:latin typeface="微软雅黑" panose="020B0503020204020204" pitchFamily="34" charset="-122"/>
                  <a:ea typeface="微软雅黑" panose="020B0503020204020204" pitchFamily="34"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3"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2"/>
                  </a:solidFill>
                  <a:latin typeface="微软雅黑" panose="020B0503020204020204" pitchFamily="34" charset="-122"/>
                  <a:ea typeface="微软雅黑" panose="020B0503020204020204" pitchFamily="34" charset="-122"/>
                </a:rPr>
                <a:t>03.</a:t>
              </a:r>
              <a:r>
                <a:rPr lang="zh-CN" altLang="en-US" sz="1400" dirty="0">
                  <a:solidFill>
                    <a:schemeClr val="bg2"/>
                  </a:solidFill>
                  <a:latin typeface="微软雅黑" panose="020B0503020204020204" pitchFamily="34" charset="-122"/>
                  <a:ea typeface="微软雅黑" panose="020B0503020204020204" pitchFamily="34" charset="-122"/>
                </a:rPr>
                <a:t>添加标题</a:t>
              </a:r>
              <a:endParaRPr lang="en-US" altLang="zh-CN" sz="14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bg2"/>
                  </a:solidFill>
                  <a:latin typeface="微软雅黑" panose="020B0503020204020204" pitchFamily="34" charset="-122"/>
                  <a:ea typeface="微软雅黑" panose="020B0503020204020204" pitchFamily="34" charset="-122"/>
                </a:rPr>
                <a:t>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bg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231835" y="1968986"/>
              <a:ext cx="24716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31835" y="2890019"/>
              <a:ext cx="247163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231835" y="3811053"/>
              <a:ext cx="247163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280052" y="242680"/>
            <a:ext cx="2904891" cy="338554"/>
            <a:chOff x="568442" y="319364"/>
            <a:chExt cx="3873190" cy="451406"/>
          </a:xfrm>
        </p:grpSpPr>
        <p:sp>
          <p:nvSpPr>
            <p:cNvPr id="4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6" name="等腰三角形 4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9904439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文本框 2"/>
          <p:cNvSpPr txBox="1"/>
          <p:nvPr/>
        </p:nvSpPr>
        <p:spPr>
          <a:xfrm>
            <a:off x="1649931" y="1059582"/>
            <a:ext cx="3786165" cy="553998"/>
          </a:xfrm>
          <a:prstGeom prst="rect">
            <a:avLst/>
          </a:prstGeom>
          <a:noFill/>
        </p:spPr>
        <p:txBody>
          <a:bodyPr wrap="none" rtlCol="0">
            <a:spAutoFit/>
          </a:bodyPr>
          <a:lstStyle/>
          <a:p>
            <a:r>
              <a:rPr kumimoji="1" lang="en-US" altLang="zh-CN" sz="3000" b="1" dirty="0" smtClean="0">
                <a:solidFill>
                  <a:schemeClr val="accent1"/>
                </a:solidFill>
                <a:latin typeface="微软雅黑" panose="020B0503020204020204" pitchFamily="34" charset="-122"/>
                <a:ea typeface="微软雅黑" panose="020B0503020204020204" pitchFamily="34" charset="-122"/>
              </a:rPr>
              <a:t>BUSINESS</a:t>
            </a:r>
            <a:r>
              <a:rPr kumimoji="1" lang="zh-CN" altLang="en-US" sz="3000" b="1" dirty="0" smtClean="0">
                <a:solidFill>
                  <a:schemeClr val="accent1"/>
                </a:solidFill>
                <a:latin typeface="微软雅黑" panose="020B0503020204020204" pitchFamily="34" charset="-122"/>
                <a:ea typeface="微软雅黑" panose="020B0503020204020204" pitchFamily="34" charset="-122"/>
              </a:rPr>
              <a:t> </a:t>
            </a:r>
            <a:r>
              <a:rPr kumimoji="1" lang="en-US" altLang="zh-CN" sz="3000" b="1" dirty="0" smtClean="0">
                <a:solidFill>
                  <a:schemeClr val="accent1"/>
                </a:solidFill>
                <a:latin typeface="微软雅黑" panose="020B0503020204020204" pitchFamily="34" charset="-122"/>
                <a:ea typeface="微软雅黑" panose="020B0503020204020204" pitchFamily="34" charset="-122"/>
              </a:rPr>
              <a:t>REPORT</a:t>
            </a:r>
            <a:endParaRPr kumimoji="1"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14" name="文本框 3"/>
          <p:cNvSpPr txBox="1"/>
          <p:nvPr/>
        </p:nvSpPr>
        <p:spPr>
          <a:xfrm>
            <a:off x="1649931" y="1516311"/>
            <a:ext cx="3005951" cy="938719"/>
          </a:xfrm>
          <a:prstGeom prst="rect">
            <a:avLst/>
          </a:prstGeom>
          <a:noFill/>
        </p:spPr>
        <p:txBody>
          <a:bodyPr wrap="none" rtlCol="0">
            <a:spAutoFit/>
          </a:bodyPr>
          <a:lstStyle/>
          <a:p>
            <a:r>
              <a:rPr kumimoji="1" lang="zh-CN" altLang="en-US" sz="5500" b="1" dirty="0" smtClean="0">
                <a:solidFill>
                  <a:schemeClr val="accent1"/>
                </a:solidFill>
                <a:latin typeface="微软雅黑" panose="020B0503020204020204" pitchFamily="34" charset="-122"/>
                <a:ea typeface="微软雅黑" panose="020B0503020204020204" pitchFamily="34" charset="-122"/>
              </a:rPr>
              <a:t>谢</a:t>
            </a:r>
            <a:r>
              <a:rPr kumimoji="1" lang="zh-CN" altLang="en-US" sz="5500" b="1" dirty="0" smtClean="0">
                <a:solidFill>
                  <a:schemeClr val="bg2"/>
                </a:solidFill>
                <a:latin typeface="微软雅黑" panose="020B0503020204020204" pitchFamily="34" charset="-122"/>
                <a:ea typeface="微软雅黑" panose="020B0503020204020204" pitchFamily="34" charset="-122"/>
              </a:rPr>
              <a:t>谢</a:t>
            </a:r>
            <a:r>
              <a:rPr kumimoji="1" lang="zh-CN" altLang="en-US" sz="5500" b="1" dirty="0" smtClean="0">
                <a:solidFill>
                  <a:schemeClr val="accent1"/>
                </a:solidFill>
                <a:latin typeface="微软雅黑" panose="020B0503020204020204" pitchFamily="34" charset="-122"/>
                <a:ea typeface="微软雅黑" panose="020B0503020204020204" pitchFamily="34" charset="-122"/>
              </a:rPr>
              <a:t>下载</a:t>
            </a:r>
            <a:endParaRPr kumimoji="1" lang="zh-CN" altLang="en-US" sz="5500" b="1" dirty="0">
              <a:solidFill>
                <a:schemeClr val="accent1"/>
              </a:solidFill>
              <a:latin typeface="微软雅黑" panose="020B0503020204020204" pitchFamily="34" charset="-122"/>
              <a:ea typeface="微软雅黑" panose="020B0503020204020204" pitchFamily="34" charset="-122"/>
            </a:endParaRPr>
          </a:p>
        </p:txBody>
      </p:sp>
      <p:sp>
        <p:nvSpPr>
          <p:cNvPr id="15" name="文本框 4"/>
          <p:cNvSpPr txBox="1"/>
          <p:nvPr/>
        </p:nvSpPr>
        <p:spPr>
          <a:xfrm>
            <a:off x="1649931" y="2746872"/>
            <a:ext cx="3752274" cy="472950"/>
          </a:xfrm>
          <a:prstGeom prst="rect">
            <a:avLst/>
          </a:prstGeom>
          <a:noFill/>
        </p:spPr>
        <p:txBody>
          <a:bodyPr wrap="square" rtlCol="0">
            <a:spAutoFit/>
          </a:bodyPr>
          <a:lstStyle/>
          <a:p>
            <a:pPr>
              <a:lnSpc>
                <a:spcPct val="130000"/>
              </a:lnSpc>
            </a:pPr>
            <a:r>
              <a:rPr kumimoji="1" lang="zh-CN" altLang="en-US" sz="1000" dirty="0">
                <a:solidFill>
                  <a:schemeClr val="accent1"/>
                </a:solidFill>
                <a:latin typeface="微软雅黑" panose="020B0503020204020204" pitchFamily="34" charset="-122"/>
                <a:ea typeface="微软雅黑" panose="020B0503020204020204" pitchFamily="34" charset="-122"/>
                <a:cs typeface="Arial"/>
              </a:rPr>
              <a:t>点击此处添加文本内容，如关键词、部分简单介绍等。点击此处添加文本内容，如关键词、部分简单介绍等</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a:t>
            </a:r>
            <a:endParaRPr kumimoji="1" lang="zh-CN" altLang="en-US" sz="1000" dirty="0">
              <a:solidFill>
                <a:schemeClr val="accent1"/>
              </a:solidFill>
              <a:latin typeface="微软雅黑" panose="020B0503020204020204" pitchFamily="34" charset="-122"/>
              <a:ea typeface="微软雅黑" panose="020B0503020204020204" pitchFamily="34" charset="-122"/>
              <a:cs typeface="Arial"/>
            </a:endParaRPr>
          </a:p>
        </p:txBody>
      </p:sp>
      <p:sp>
        <p:nvSpPr>
          <p:cNvPr id="16" name="文本框 5"/>
          <p:cNvSpPr txBox="1"/>
          <p:nvPr/>
        </p:nvSpPr>
        <p:spPr>
          <a:xfrm>
            <a:off x="1649931" y="2480520"/>
            <a:ext cx="3752274" cy="225703"/>
          </a:xfrm>
          <a:prstGeom prst="rect">
            <a:avLst/>
          </a:prstGeom>
          <a:noFill/>
        </p:spPr>
        <p:txBody>
          <a:bodyPr wrap="square" rtlCol="0">
            <a:spAutoFit/>
          </a:bodyPr>
          <a:lstStyle/>
          <a:p>
            <a:pPr>
              <a:lnSpc>
                <a:spcPts val="960"/>
              </a:lnSpc>
            </a:pP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PRESENTED</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BY</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JANE</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DOE</a:t>
            </a:r>
            <a:endParaRPr kumimoji="1" lang="en-US" altLang="zh-CN" sz="1000" dirty="0">
              <a:solidFill>
                <a:schemeClr val="accent1"/>
              </a:solidFill>
              <a:latin typeface="微软雅黑" panose="020B0503020204020204" pitchFamily="34" charset="-122"/>
              <a:ea typeface="微软雅黑" panose="020B0503020204020204" pitchFamily="34" charset="-122"/>
              <a:cs typeface="Arial"/>
            </a:endParaRPr>
          </a:p>
        </p:txBody>
      </p:sp>
    </p:spTree>
    <p:extLst>
      <p:ext uri="{BB962C8B-B14F-4D97-AF65-F5344CB8AC3E}">
        <p14:creationId xmlns:p14="http://schemas.microsoft.com/office/powerpoint/2010/main" val="185184153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971641" y="2702866"/>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207556" y="2718599"/>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827964" y="1717426"/>
            <a:ext cx="1764006" cy="700537"/>
            <a:chOff x="6278307" y="2195545"/>
            <a:chExt cx="1764006" cy="700537"/>
          </a:xfrm>
        </p:grpSpPr>
        <p:sp>
          <p:nvSpPr>
            <p:cNvPr id="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rot="18900000">
            <a:off x="4228104" y="2702866"/>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276236" y="1717426"/>
            <a:ext cx="1764006" cy="700537"/>
            <a:chOff x="6278307" y="2195545"/>
            <a:chExt cx="1764006" cy="700537"/>
          </a:xfrm>
        </p:grpSpPr>
        <p:sp>
          <p:nvSpPr>
            <p:cNvPr id="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1" name="直接连接符 10"/>
          <p:cNvCxnSpPr/>
          <p:nvPr/>
        </p:nvCxnSpPr>
        <p:spPr>
          <a:xfrm rot="2700000" flipH="1">
            <a:off x="5527774" y="2718599"/>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585693" y="2746235"/>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544298" y="1717426"/>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
          <p:cNvGrpSpPr/>
          <p:nvPr/>
        </p:nvGrpSpPr>
        <p:grpSpPr>
          <a:xfrm>
            <a:off x="2087914" y="3167357"/>
            <a:ext cx="1764006" cy="700537"/>
            <a:chOff x="6278307" y="2195545"/>
            <a:chExt cx="1764006" cy="700537"/>
          </a:xfrm>
        </p:grpSpPr>
        <p:sp>
          <p:nvSpPr>
            <p:cNvPr id="17"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8"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4460080" y="3167357"/>
            <a:ext cx="1764006" cy="700537"/>
            <a:chOff x="6278307" y="2195545"/>
            <a:chExt cx="1764006" cy="700537"/>
          </a:xfrm>
        </p:grpSpPr>
        <p:sp>
          <p:nvSpPr>
            <p:cNvPr id="2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2" name="组合 1"/>
          <p:cNvGrpSpPr/>
          <p:nvPr/>
        </p:nvGrpSpPr>
        <p:grpSpPr>
          <a:xfrm>
            <a:off x="6768434" y="3167357"/>
            <a:ext cx="1764006" cy="700537"/>
            <a:chOff x="6278307" y="2195545"/>
            <a:chExt cx="1764006" cy="700537"/>
          </a:xfrm>
        </p:grpSpPr>
        <p:sp>
          <p:nvSpPr>
            <p:cNvPr id="23"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4"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5" name="组合 24"/>
          <p:cNvGrpSpPr/>
          <p:nvPr/>
        </p:nvGrpSpPr>
        <p:grpSpPr>
          <a:xfrm>
            <a:off x="1447336" y="2971177"/>
            <a:ext cx="728363" cy="728363"/>
            <a:chOff x="1302940" y="2971177"/>
            <a:chExt cx="728363" cy="728363"/>
          </a:xfrm>
        </p:grpSpPr>
        <p:sp>
          <p:nvSpPr>
            <p:cNvPr id="26" name="椭圆 25"/>
            <p:cNvSpPr/>
            <p:nvPr/>
          </p:nvSpPr>
          <p:spPr>
            <a:xfrm>
              <a:off x="1302940" y="2971177"/>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28" name="组合 27"/>
          <p:cNvGrpSpPr/>
          <p:nvPr/>
        </p:nvGrpSpPr>
        <p:grpSpPr>
          <a:xfrm>
            <a:off x="3731717" y="2971176"/>
            <a:ext cx="728363" cy="728363"/>
            <a:chOff x="3587321" y="2971176"/>
            <a:chExt cx="728363" cy="728363"/>
          </a:xfrm>
        </p:grpSpPr>
        <p:sp>
          <p:nvSpPr>
            <p:cNvPr id="29" name="椭圆 28"/>
            <p:cNvSpPr/>
            <p:nvPr/>
          </p:nvSpPr>
          <p:spPr>
            <a:xfrm>
              <a:off x="3587321" y="2971176"/>
              <a:ext cx="728363" cy="7283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1" name="组合 30"/>
          <p:cNvGrpSpPr/>
          <p:nvPr/>
        </p:nvGrpSpPr>
        <p:grpSpPr>
          <a:xfrm>
            <a:off x="6042920" y="2971176"/>
            <a:ext cx="728363" cy="728363"/>
            <a:chOff x="5898524" y="2971176"/>
            <a:chExt cx="728363" cy="728363"/>
          </a:xfrm>
        </p:grpSpPr>
        <p:sp>
          <p:nvSpPr>
            <p:cNvPr id="32" name="椭圆 31"/>
            <p:cNvSpPr/>
            <p:nvPr/>
          </p:nvSpPr>
          <p:spPr>
            <a:xfrm>
              <a:off x="5898524" y="2971176"/>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34" name="组合 33"/>
          <p:cNvGrpSpPr/>
          <p:nvPr/>
        </p:nvGrpSpPr>
        <p:grpSpPr>
          <a:xfrm>
            <a:off x="2589927" y="1829388"/>
            <a:ext cx="728363" cy="728363"/>
            <a:chOff x="2445531" y="1829388"/>
            <a:chExt cx="728363" cy="728363"/>
          </a:xfrm>
        </p:grpSpPr>
        <p:sp>
          <p:nvSpPr>
            <p:cNvPr id="35" name="椭圆 34"/>
            <p:cNvSpPr/>
            <p:nvPr/>
          </p:nvSpPr>
          <p:spPr>
            <a:xfrm>
              <a:off x="2445531"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37" name="组合 36"/>
          <p:cNvGrpSpPr/>
          <p:nvPr/>
        </p:nvGrpSpPr>
        <p:grpSpPr>
          <a:xfrm>
            <a:off x="4873506" y="1829388"/>
            <a:ext cx="728363" cy="728363"/>
            <a:chOff x="4729110" y="1829388"/>
            <a:chExt cx="728363" cy="728363"/>
          </a:xfrm>
        </p:grpSpPr>
        <p:sp>
          <p:nvSpPr>
            <p:cNvPr id="38" name="椭圆 37"/>
            <p:cNvSpPr/>
            <p:nvPr/>
          </p:nvSpPr>
          <p:spPr>
            <a:xfrm>
              <a:off x="4729110" y="1829388"/>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0" name="组合 39"/>
          <p:cNvGrpSpPr/>
          <p:nvPr/>
        </p:nvGrpSpPr>
        <p:grpSpPr>
          <a:xfrm>
            <a:off x="7184709" y="1829388"/>
            <a:ext cx="728363" cy="728363"/>
            <a:chOff x="7040313" y="1829388"/>
            <a:chExt cx="728363" cy="728363"/>
          </a:xfrm>
        </p:grpSpPr>
        <p:sp>
          <p:nvSpPr>
            <p:cNvPr id="41" name="椭圆 40"/>
            <p:cNvSpPr/>
            <p:nvPr/>
          </p:nvSpPr>
          <p:spPr>
            <a:xfrm>
              <a:off x="7040313"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80052" y="242680"/>
            <a:ext cx="2904891" cy="338554"/>
            <a:chOff x="568442" y="319364"/>
            <a:chExt cx="3873190" cy="451406"/>
          </a:xfrm>
        </p:grpSpPr>
        <p:sp>
          <p:nvSpPr>
            <p:cNvPr id="4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5" name="等腰三角形 4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615534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812" y="1299035"/>
            <a:ext cx="3918727" cy="2856891"/>
            <a:chOff x="827584" y="1275606"/>
            <a:chExt cx="3918727" cy="2856891"/>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1" name="Rectangle 14"/>
            <p:cNvSpPr>
              <a:spLocks noChangeArrowheads="1"/>
            </p:cNvSpPr>
            <p:nvPr/>
          </p:nvSpPr>
          <p:spPr bwMode="auto">
            <a:xfrm>
              <a:off x="4145674" y="1690089"/>
              <a:ext cx="346062" cy="2077836"/>
            </a:xfrm>
            <a:prstGeom prst="rect">
              <a:avLst/>
            </a:prstGeom>
            <a:solidFill>
              <a:schemeClr val="tx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2" name="Rectangle 16"/>
            <p:cNvSpPr>
              <a:spLocks noChangeArrowheads="1"/>
            </p:cNvSpPr>
            <p:nvPr/>
          </p:nvSpPr>
          <p:spPr bwMode="auto">
            <a:xfrm>
              <a:off x="3270580" y="2386683"/>
              <a:ext cx="350039" cy="1381243"/>
            </a:xfrm>
            <a:prstGeom prst="rect">
              <a:avLst/>
            </a:pr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3" name="Rectangle 19"/>
            <p:cNvSpPr>
              <a:spLocks noChangeArrowheads="1"/>
            </p:cNvSpPr>
            <p:nvPr/>
          </p:nvSpPr>
          <p:spPr bwMode="auto">
            <a:xfrm>
              <a:off x="2367642" y="2271246"/>
              <a:ext cx="338105" cy="1496679"/>
            </a:xfrm>
            <a:prstGeom prst="rect">
              <a:avLst/>
            </a:pr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4" name="Rectangle 21"/>
            <p:cNvSpPr>
              <a:spLocks noChangeArrowheads="1"/>
            </p:cNvSpPr>
            <p:nvPr/>
          </p:nvSpPr>
          <p:spPr bwMode="auto">
            <a:xfrm>
              <a:off x="1484590" y="2694842"/>
              <a:ext cx="350039" cy="1073081"/>
            </a:xfrm>
            <a:prstGeom prst="rect">
              <a:avLst/>
            </a:pr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5" name="TextBox 14"/>
            <p:cNvSpPr txBox="1"/>
            <p:nvPr/>
          </p:nvSpPr>
          <p:spPr>
            <a:xfrm>
              <a:off x="1004671" y="3628098"/>
              <a:ext cx="195548" cy="243166"/>
            </a:xfrm>
            <a:prstGeom prst="rect">
              <a:avLst/>
            </a:prstGeom>
            <a:noFill/>
          </p:spPr>
          <p:txBody>
            <a:bodyPr wrap="none" lIns="57934" tIns="28967" rIns="57934" bIns="28967" rtlCol="0">
              <a:spAutoFit/>
            </a:bodyPr>
            <a:lstStyle/>
            <a:p>
              <a:r>
                <a:rPr lang="en-US" altLang="zh-CN" sz="1200">
                  <a:solidFill>
                    <a:schemeClr val="accent1"/>
                  </a:solidFill>
                </a:rPr>
                <a:t>0</a:t>
              </a:r>
              <a:endParaRPr lang="zh-CN" altLang="en-US" sz="1200">
                <a:solidFill>
                  <a:schemeClr val="accent1"/>
                </a:solidFill>
              </a:endParaRPr>
            </a:p>
          </p:txBody>
        </p:sp>
        <p:sp>
          <p:nvSpPr>
            <p:cNvPr id="16" name="TextBox 15"/>
            <p:cNvSpPr txBox="1"/>
            <p:nvPr/>
          </p:nvSpPr>
          <p:spPr>
            <a:xfrm>
              <a:off x="827584" y="3292029"/>
              <a:ext cx="352641" cy="243166"/>
            </a:xfrm>
            <a:prstGeom prst="rect">
              <a:avLst/>
            </a:prstGeom>
            <a:noFill/>
          </p:spPr>
          <p:txBody>
            <a:bodyPr wrap="none" lIns="57934" tIns="28967" rIns="57934" bIns="28967" rtlCol="0">
              <a:spAutoFit/>
            </a:bodyPr>
            <a:lstStyle/>
            <a:p>
              <a:r>
                <a:rPr lang="en-US" altLang="zh-CN" sz="1200">
                  <a:solidFill>
                    <a:schemeClr val="accent1"/>
                  </a:solidFill>
                </a:rPr>
                <a:t>100</a:t>
              </a:r>
              <a:endParaRPr lang="zh-CN" altLang="en-US" sz="1200">
                <a:solidFill>
                  <a:schemeClr val="accent1"/>
                </a:solidFill>
              </a:endParaRPr>
            </a:p>
          </p:txBody>
        </p:sp>
        <p:sp>
          <p:nvSpPr>
            <p:cNvPr id="17" name="TextBox 16"/>
            <p:cNvSpPr txBox="1"/>
            <p:nvPr/>
          </p:nvSpPr>
          <p:spPr>
            <a:xfrm>
              <a:off x="827584" y="2955958"/>
              <a:ext cx="352641" cy="243166"/>
            </a:xfrm>
            <a:prstGeom prst="rect">
              <a:avLst/>
            </a:prstGeom>
            <a:noFill/>
          </p:spPr>
          <p:txBody>
            <a:bodyPr wrap="none" lIns="57934" tIns="28967" rIns="57934" bIns="28967" rtlCol="0">
              <a:spAutoFit/>
            </a:bodyPr>
            <a:lstStyle/>
            <a:p>
              <a:r>
                <a:rPr lang="en-US" altLang="zh-CN" sz="1200">
                  <a:solidFill>
                    <a:schemeClr val="accent1"/>
                  </a:solidFill>
                </a:rPr>
                <a:t>200</a:t>
              </a:r>
              <a:endParaRPr lang="zh-CN" altLang="en-US" sz="1200">
                <a:solidFill>
                  <a:schemeClr val="accent1"/>
                </a:solidFill>
              </a:endParaRPr>
            </a:p>
          </p:txBody>
        </p:sp>
        <p:sp>
          <p:nvSpPr>
            <p:cNvPr id="18" name="TextBox 17"/>
            <p:cNvSpPr txBox="1"/>
            <p:nvPr/>
          </p:nvSpPr>
          <p:spPr>
            <a:xfrm>
              <a:off x="827584" y="2619889"/>
              <a:ext cx="352641" cy="243166"/>
            </a:xfrm>
            <a:prstGeom prst="rect">
              <a:avLst/>
            </a:prstGeom>
            <a:noFill/>
          </p:spPr>
          <p:txBody>
            <a:bodyPr wrap="none" lIns="57934" tIns="28967" rIns="57934" bIns="28967" rtlCol="0">
              <a:spAutoFit/>
            </a:bodyPr>
            <a:lstStyle/>
            <a:p>
              <a:r>
                <a:rPr lang="en-US" altLang="zh-CN" sz="1200">
                  <a:solidFill>
                    <a:schemeClr val="accent1"/>
                  </a:solidFill>
                </a:rPr>
                <a:t>300</a:t>
              </a:r>
              <a:endParaRPr lang="zh-CN" altLang="en-US" sz="1200">
                <a:solidFill>
                  <a:schemeClr val="accent1"/>
                </a:solidFill>
              </a:endParaRPr>
            </a:p>
          </p:txBody>
        </p:sp>
        <p:sp>
          <p:nvSpPr>
            <p:cNvPr id="19" name="TextBox 18"/>
            <p:cNvSpPr txBox="1"/>
            <p:nvPr/>
          </p:nvSpPr>
          <p:spPr>
            <a:xfrm>
              <a:off x="827584" y="2283818"/>
              <a:ext cx="352641" cy="243166"/>
            </a:xfrm>
            <a:prstGeom prst="rect">
              <a:avLst/>
            </a:prstGeom>
            <a:noFill/>
          </p:spPr>
          <p:txBody>
            <a:bodyPr wrap="none" lIns="57934" tIns="28967" rIns="57934" bIns="28967" rtlCol="0">
              <a:spAutoFit/>
            </a:bodyPr>
            <a:lstStyle/>
            <a:p>
              <a:r>
                <a:rPr lang="en-US" altLang="zh-CN" sz="1200">
                  <a:solidFill>
                    <a:schemeClr val="accent1"/>
                  </a:solidFill>
                </a:rPr>
                <a:t>400</a:t>
              </a:r>
              <a:endParaRPr lang="zh-CN" altLang="en-US" sz="1200">
                <a:solidFill>
                  <a:schemeClr val="accent1"/>
                </a:solidFill>
              </a:endParaRPr>
            </a:p>
          </p:txBody>
        </p:sp>
        <p:sp>
          <p:nvSpPr>
            <p:cNvPr id="20" name="TextBox 19"/>
            <p:cNvSpPr txBox="1"/>
            <p:nvPr/>
          </p:nvSpPr>
          <p:spPr>
            <a:xfrm>
              <a:off x="827584" y="1947748"/>
              <a:ext cx="352641" cy="243166"/>
            </a:xfrm>
            <a:prstGeom prst="rect">
              <a:avLst/>
            </a:prstGeom>
            <a:noFill/>
          </p:spPr>
          <p:txBody>
            <a:bodyPr wrap="none" lIns="57934" tIns="28967" rIns="57934" bIns="28967" rtlCol="0">
              <a:spAutoFit/>
            </a:bodyPr>
            <a:lstStyle/>
            <a:p>
              <a:r>
                <a:rPr lang="en-US" altLang="zh-CN" sz="1200">
                  <a:solidFill>
                    <a:schemeClr val="accent1"/>
                  </a:solidFill>
                </a:rPr>
                <a:t>500</a:t>
              </a:r>
              <a:endParaRPr lang="zh-CN" altLang="en-US" sz="1200">
                <a:solidFill>
                  <a:schemeClr val="accent1"/>
                </a:solidFill>
              </a:endParaRPr>
            </a:p>
          </p:txBody>
        </p:sp>
        <p:sp>
          <p:nvSpPr>
            <p:cNvPr id="21" name="TextBox 20"/>
            <p:cNvSpPr txBox="1"/>
            <p:nvPr/>
          </p:nvSpPr>
          <p:spPr>
            <a:xfrm>
              <a:off x="827584" y="1611677"/>
              <a:ext cx="352641" cy="243166"/>
            </a:xfrm>
            <a:prstGeom prst="rect">
              <a:avLst/>
            </a:prstGeom>
            <a:noFill/>
          </p:spPr>
          <p:txBody>
            <a:bodyPr wrap="none" lIns="57934" tIns="28967" rIns="57934" bIns="28967" rtlCol="0">
              <a:spAutoFit/>
            </a:bodyPr>
            <a:lstStyle/>
            <a:p>
              <a:r>
                <a:rPr lang="en-US" altLang="zh-CN" sz="1200">
                  <a:solidFill>
                    <a:schemeClr val="accent1"/>
                  </a:solidFill>
                </a:rPr>
                <a:t>600</a:t>
              </a:r>
              <a:endParaRPr lang="zh-CN" altLang="en-US" sz="1200">
                <a:solidFill>
                  <a:schemeClr val="accent1"/>
                </a:solidFill>
              </a:endParaRPr>
            </a:p>
          </p:txBody>
        </p:sp>
        <p:sp>
          <p:nvSpPr>
            <p:cNvPr id="22" name="TextBox 21"/>
            <p:cNvSpPr txBox="1"/>
            <p:nvPr/>
          </p:nvSpPr>
          <p:spPr>
            <a:xfrm>
              <a:off x="827584" y="1275606"/>
              <a:ext cx="352641" cy="243166"/>
            </a:xfrm>
            <a:prstGeom prst="rect">
              <a:avLst/>
            </a:prstGeom>
            <a:noFill/>
          </p:spPr>
          <p:txBody>
            <a:bodyPr wrap="none" lIns="57934" tIns="28967" rIns="57934" bIns="28967" rtlCol="0">
              <a:spAutoFit/>
            </a:bodyPr>
            <a:lstStyle/>
            <a:p>
              <a:r>
                <a:rPr lang="en-US" altLang="zh-CN" sz="1200" dirty="0">
                  <a:solidFill>
                    <a:schemeClr val="accent1"/>
                  </a:solidFill>
                </a:rPr>
                <a:t>700</a:t>
              </a:r>
              <a:endParaRPr lang="zh-CN" altLang="en-US" sz="1200" dirty="0">
                <a:solidFill>
                  <a:schemeClr val="accent1"/>
                </a:solidFill>
              </a:endParaRPr>
            </a:p>
          </p:txBody>
        </p:sp>
        <p:sp>
          <p:nvSpPr>
            <p:cNvPr id="23" name="TextBox 22"/>
            <p:cNvSpPr txBox="1"/>
            <p:nvPr/>
          </p:nvSpPr>
          <p:spPr>
            <a:xfrm>
              <a:off x="1453896" y="3889331"/>
              <a:ext cx="424776" cy="243166"/>
            </a:xfrm>
            <a:prstGeom prst="rect">
              <a:avLst/>
            </a:prstGeom>
            <a:noFill/>
          </p:spPr>
          <p:txBody>
            <a:bodyPr wrap="none" lIns="57934" tIns="28967" rIns="57934" bIns="28967" rtlCol="0">
              <a:spAutoFit/>
            </a:bodyPr>
            <a:lstStyle/>
            <a:p>
              <a:r>
                <a:rPr lang="zh-CN" altLang="en-US" sz="1200" dirty="0">
                  <a:solidFill>
                    <a:schemeClr val="accent1"/>
                  </a:solidFill>
                  <a:latin typeface="微软雅黑" pitchFamily="34" charset="-122"/>
                  <a:ea typeface="微软雅黑" pitchFamily="34" charset="-122"/>
                </a:rPr>
                <a:t>标题</a:t>
              </a:r>
            </a:p>
          </p:txBody>
        </p:sp>
        <p:sp>
          <p:nvSpPr>
            <p:cNvPr id="24" name="TextBox 23"/>
            <p:cNvSpPr txBox="1"/>
            <p:nvPr/>
          </p:nvSpPr>
          <p:spPr>
            <a:xfrm>
              <a:off x="2330982"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5" name="TextBox 24"/>
            <p:cNvSpPr txBox="1"/>
            <p:nvPr/>
          </p:nvSpPr>
          <p:spPr>
            <a:xfrm>
              <a:off x="3239888"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6" name="TextBox 25"/>
            <p:cNvSpPr txBox="1"/>
            <p:nvPr/>
          </p:nvSpPr>
          <p:spPr>
            <a:xfrm>
              <a:off x="4112994"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grpSp>
      <p:sp>
        <p:nvSpPr>
          <p:cNvPr id="27" name="TextBox 26"/>
          <p:cNvSpPr txBox="1"/>
          <p:nvPr/>
        </p:nvSpPr>
        <p:spPr>
          <a:xfrm>
            <a:off x="5584610" y="1735758"/>
            <a:ext cx="2587790" cy="658664"/>
          </a:xfrm>
          <a:prstGeom prst="rect">
            <a:avLst/>
          </a:prstGeom>
          <a:noFill/>
        </p:spPr>
        <p:txBody>
          <a:bodyPr wrap="square" lIns="57934" tIns="28967" rIns="57934" bIns="28967" rtlCol="0">
            <a:spAutoFit/>
          </a:bodyPr>
          <a:lstStyle/>
          <a:p>
            <a:pPr algn="just">
              <a:lnSpc>
                <a:spcPct val="130000"/>
              </a:lnSpc>
            </a:pPr>
            <a:r>
              <a:rPr lang="zh-CN" altLang="en-US" sz="1000" dirty="0">
                <a:solidFill>
                  <a:schemeClr val="accent1"/>
                </a:solidFill>
                <a:latin typeface="微软雅黑" pitchFamily="34" charset="-122"/>
                <a:ea typeface="微软雅黑" pitchFamily="34" charset="-122"/>
              </a:rPr>
              <a:t>您的内容打在这里，或者通过复制您的文本后，在此框中选择粘贴，并选择只保留文字。您的内容打在这里，或者通过通过复制</a:t>
            </a:r>
            <a:r>
              <a:rPr lang="zh-CN" altLang="en-US" sz="1000" dirty="0" smtClean="0">
                <a:solidFill>
                  <a:schemeClr val="accent1"/>
                </a:solidFill>
                <a:latin typeface="微软雅黑" pitchFamily="34" charset="-122"/>
                <a:ea typeface="微软雅黑" pitchFamily="34" charset="-122"/>
              </a:rPr>
              <a:t>您</a:t>
            </a:r>
            <a:endParaRPr lang="zh-CN" altLang="en-US" sz="1000" dirty="0">
              <a:solidFill>
                <a:schemeClr val="accent1"/>
              </a:solidFill>
              <a:latin typeface="微软雅黑" pitchFamily="34" charset="-122"/>
              <a:ea typeface="微软雅黑" pitchFamily="34" charset="-122"/>
            </a:endParaRPr>
          </a:p>
        </p:txBody>
      </p:sp>
      <p:sp>
        <p:nvSpPr>
          <p:cNvPr id="28" name="TextBox 27"/>
          <p:cNvSpPr txBox="1"/>
          <p:nvPr/>
        </p:nvSpPr>
        <p:spPr>
          <a:xfrm>
            <a:off x="5584610" y="1443051"/>
            <a:ext cx="1124143" cy="300082"/>
          </a:xfrm>
          <a:prstGeom prst="rect">
            <a:avLst/>
          </a:prstGeom>
          <a:noFill/>
        </p:spPr>
        <p:txBody>
          <a:bodyPr wrap="square" lIns="57934" tIns="0" rIns="57934" bIns="0" rtlCol="0" anchor="t">
            <a:spAutoFit/>
          </a:bodyPr>
          <a:lstStyle/>
          <a:p>
            <a:pPr>
              <a:lnSpc>
                <a:spcPct val="150000"/>
              </a:lnSpc>
            </a:pPr>
            <a:r>
              <a:rPr lang="zh-CN" altLang="en-US" sz="1300">
                <a:solidFill>
                  <a:schemeClr val="accent1"/>
                </a:solidFill>
                <a:latin typeface="微软雅黑" pitchFamily="34" charset="-122"/>
                <a:ea typeface="微软雅黑" pitchFamily="34" charset="-122"/>
                <a:cs typeface="华文黑体" pitchFamily="2" charset="-122"/>
              </a:rPr>
              <a:t>点击添加标题</a:t>
            </a:r>
          </a:p>
        </p:txBody>
      </p:sp>
      <p:sp>
        <p:nvSpPr>
          <p:cNvPr id="29" name="TextBox 28"/>
          <p:cNvSpPr txBox="1"/>
          <p:nvPr/>
        </p:nvSpPr>
        <p:spPr>
          <a:xfrm>
            <a:off x="5579553" y="2361051"/>
            <a:ext cx="1096435" cy="412443"/>
          </a:xfrm>
          <a:prstGeom prst="rect">
            <a:avLst/>
          </a:prstGeom>
          <a:noFill/>
        </p:spPr>
        <p:txBody>
          <a:bodyPr wrap="none" lIns="57934" tIns="28967" rIns="57934" bIns="28967" rtlCol="0">
            <a:spAutoFit/>
          </a:bodyPr>
          <a:lstStyle/>
          <a:p>
            <a:r>
              <a:rPr lang="en-US" altLang="zh-CN" sz="2300" dirty="0">
                <a:solidFill>
                  <a:schemeClr val="accent1"/>
                </a:solidFill>
                <a:latin typeface="Bebas" pitchFamily="2" charset="0"/>
              </a:rPr>
              <a:t>192,058,166</a:t>
            </a:r>
            <a:endParaRPr lang="zh-CN" altLang="en-US" sz="2300" dirty="0">
              <a:solidFill>
                <a:schemeClr val="accent1"/>
              </a:solidFill>
              <a:latin typeface="Bebas" pitchFamily="2" charset="0"/>
            </a:endParaRPr>
          </a:p>
        </p:txBody>
      </p:sp>
      <p:sp>
        <p:nvSpPr>
          <p:cNvPr id="30" name="TextBox 29"/>
          <p:cNvSpPr txBox="1"/>
          <p:nvPr/>
        </p:nvSpPr>
        <p:spPr>
          <a:xfrm>
            <a:off x="5936886" y="3053919"/>
            <a:ext cx="963385"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此处输入标题</a:t>
            </a:r>
          </a:p>
        </p:txBody>
      </p:sp>
      <p:sp>
        <p:nvSpPr>
          <p:cNvPr id="31" name="TextBox 30"/>
          <p:cNvSpPr txBox="1"/>
          <p:nvPr/>
        </p:nvSpPr>
        <p:spPr>
          <a:xfrm>
            <a:off x="5936885" y="3345279"/>
            <a:ext cx="681257"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添加标题</a:t>
            </a:r>
          </a:p>
        </p:txBody>
      </p:sp>
      <p:sp>
        <p:nvSpPr>
          <p:cNvPr id="32" name="TextBox 31"/>
          <p:cNvSpPr txBox="1"/>
          <p:nvPr/>
        </p:nvSpPr>
        <p:spPr>
          <a:xfrm>
            <a:off x="5936887" y="3663546"/>
            <a:ext cx="1245514"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点击此处添加标题</a:t>
            </a:r>
          </a:p>
        </p:txBody>
      </p:sp>
      <p:sp>
        <p:nvSpPr>
          <p:cNvPr id="33" name="Freeform 35"/>
          <p:cNvSpPr>
            <a:spLocks noEditPoints="1"/>
          </p:cNvSpPr>
          <p:nvPr/>
        </p:nvSpPr>
        <p:spPr bwMode="auto">
          <a:xfrm>
            <a:off x="7396813" y="2523171"/>
            <a:ext cx="149261" cy="3148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4" name="Freeform 36"/>
          <p:cNvSpPr>
            <a:spLocks noEditPoints="1"/>
          </p:cNvSpPr>
          <p:nvPr/>
        </p:nvSpPr>
        <p:spPr bwMode="auto">
          <a:xfrm>
            <a:off x="7228417" y="2538503"/>
            <a:ext cx="124039" cy="31362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5" name="Freeform 37"/>
          <p:cNvSpPr>
            <a:spLocks noEditPoints="1"/>
          </p:cNvSpPr>
          <p:nvPr/>
        </p:nvSpPr>
        <p:spPr bwMode="auto">
          <a:xfrm>
            <a:off x="5676890" y="3054735"/>
            <a:ext cx="214374" cy="213023"/>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6" name="Freeform 38"/>
          <p:cNvSpPr>
            <a:spLocks noEditPoints="1"/>
          </p:cNvSpPr>
          <p:nvPr/>
        </p:nvSpPr>
        <p:spPr bwMode="auto">
          <a:xfrm>
            <a:off x="5676890" y="3345279"/>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7" name="Freeform 39"/>
          <p:cNvSpPr>
            <a:spLocks noEditPoints="1"/>
          </p:cNvSpPr>
          <p:nvPr/>
        </p:nvSpPr>
        <p:spPr bwMode="auto">
          <a:xfrm>
            <a:off x="5676890" y="3663674"/>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5574724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8043" y="1532209"/>
            <a:ext cx="1478435" cy="1363058"/>
            <a:chOff x="3835686" y="2643180"/>
            <a:chExt cx="1478435" cy="1363058"/>
          </a:xfrm>
          <a:solidFill>
            <a:schemeClr val="bg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965823" y="1937778"/>
            <a:ext cx="746824" cy="2100342"/>
            <a:chOff x="4943466" y="3048749"/>
            <a:chExt cx="746824" cy="2100342"/>
          </a:xfrm>
          <a:solidFill>
            <a:schemeClr val="tx1"/>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40345" y="3105907"/>
            <a:ext cx="1481449" cy="1364683"/>
            <a:chOff x="3817988" y="4216878"/>
            <a:chExt cx="1481449" cy="1364683"/>
          </a:xfrm>
          <a:solidFill>
            <a:schemeClr val="bg2"/>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68640" y="987574"/>
            <a:ext cx="3268037" cy="786774"/>
            <a:chOff x="846283" y="2098545"/>
            <a:chExt cx="3268037" cy="786774"/>
          </a:xfrm>
        </p:grpSpPr>
        <p:grpSp>
          <p:nvGrpSpPr>
            <p:cNvPr id="12" name="组合 44"/>
            <p:cNvGrpSpPr>
              <a:grpSpLocks/>
            </p:cNvGrpSpPr>
            <p:nvPr/>
          </p:nvGrpSpPr>
          <p:grpSpPr bwMode="auto">
            <a:xfrm flipH="1">
              <a:off x="846283" y="2421769"/>
              <a:ext cx="2184400" cy="400110"/>
              <a:chOff x="-362770" y="3102960"/>
              <a:chExt cx="2183514" cy="400110"/>
            </a:xfrm>
          </p:grpSpPr>
          <p:sp>
            <p:nvSpPr>
              <p:cNvPr id="15" name="TextBox 14"/>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6"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3" name="TextBox 11"/>
            <p:cNvSpPr txBox="1">
              <a:spLocks noChangeArrowheads="1"/>
            </p:cNvSpPr>
            <p:nvPr/>
          </p:nvSpPr>
          <p:spPr bwMode="auto">
            <a:xfrm flipH="1">
              <a:off x="868638" y="209854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4" name="直接连接符 13"/>
            <p:cNvCxnSpPr/>
            <p:nvPr/>
          </p:nvCxnSpPr>
          <p:spPr>
            <a:xfrm flipH="1">
              <a:off x="868639" y="2885319"/>
              <a:ext cx="3245681" cy="0"/>
            </a:xfrm>
            <a:prstGeom prst="line">
              <a:avLst/>
            </a:pr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92861" y="1707654"/>
            <a:ext cx="2548069" cy="786774"/>
            <a:chOff x="5770504" y="2818625"/>
            <a:chExt cx="2548069" cy="786774"/>
          </a:xfrm>
        </p:grpSpPr>
        <p:grpSp>
          <p:nvGrpSpPr>
            <p:cNvPr id="18" name="组合 44"/>
            <p:cNvGrpSpPr>
              <a:grpSpLocks/>
            </p:cNvGrpSpPr>
            <p:nvPr/>
          </p:nvGrpSpPr>
          <p:grpSpPr bwMode="auto">
            <a:xfrm flipH="1">
              <a:off x="6042252" y="3141849"/>
              <a:ext cx="2184400" cy="400110"/>
              <a:chOff x="-362770" y="3102960"/>
              <a:chExt cx="2183514" cy="400110"/>
            </a:xfrm>
          </p:grpSpPr>
          <p:sp>
            <p:nvSpPr>
              <p:cNvPr id="21"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2"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9" name="TextBox 11"/>
            <p:cNvSpPr txBox="1">
              <a:spLocks noChangeArrowheads="1"/>
            </p:cNvSpPr>
            <p:nvPr/>
          </p:nvSpPr>
          <p:spPr bwMode="auto">
            <a:xfrm flipH="1">
              <a:off x="6064607" y="281862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072781" y="3486368"/>
            <a:ext cx="3302903" cy="759598"/>
            <a:chOff x="5050424" y="4597339"/>
            <a:chExt cx="3302903" cy="759598"/>
          </a:xfrm>
        </p:grpSpPr>
        <p:grpSp>
          <p:nvGrpSpPr>
            <p:cNvPr id="24" name="组合 44"/>
            <p:cNvGrpSpPr>
              <a:grpSpLocks/>
            </p:cNvGrpSpPr>
            <p:nvPr/>
          </p:nvGrpSpPr>
          <p:grpSpPr bwMode="auto">
            <a:xfrm flipH="1">
              <a:off x="6168927" y="4886213"/>
              <a:ext cx="2184400" cy="400110"/>
              <a:chOff x="-362770" y="3102960"/>
              <a:chExt cx="2183514" cy="400110"/>
            </a:xfrm>
          </p:grpSpPr>
          <p:sp>
            <p:nvSpPr>
              <p:cNvPr id="2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5" name="TextBox 11"/>
            <p:cNvSpPr txBox="1">
              <a:spLocks noChangeArrowheads="1"/>
            </p:cNvSpPr>
            <p:nvPr/>
          </p:nvSpPr>
          <p:spPr bwMode="auto">
            <a:xfrm flipH="1">
              <a:off x="6191282" y="45973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485913" y="1935063"/>
            <a:ext cx="742098" cy="2105445"/>
            <a:chOff x="3463556" y="3046034"/>
            <a:chExt cx="742098" cy="2105445"/>
          </a:xfrm>
          <a:solidFill>
            <a:schemeClr val="tx2"/>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44256" y="2715766"/>
            <a:ext cx="2639983" cy="770065"/>
            <a:chOff x="821899" y="3826737"/>
            <a:chExt cx="2639983" cy="770065"/>
          </a:xfrm>
        </p:grpSpPr>
        <p:grpSp>
          <p:nvGrpSpPr>
            <p:cNvPr id="33" name="组合 44"/>
            <p:cNvGrpSpPr>
              <a:grpSpLocks/>
            </p:cNvGrpSpPr>
            <p:nvPr/>
          </p:nvGrpSpPr>
          <p:grpSpPr bwMode="auto">
            <a:xfrm flipH="1">
              <a:off x="821899" y="4133252"/>
              <a:ext cx="2184400" cy="400110"/>
              <a:chOff x="-362770" y="3102960"/>
              <a:chExt cx="2183514" cy="400110"/>
            </a:xfrm>
          </p:grpSpPr>
          <p:sp>
            <p:nvSpPr>
              <p:cNvPr id="36"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7"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4" name="TextBox 11"/>
            <p:cNvSpPr txBox="1">
              <a:spLocks noChangeArrowheads="1"/>
            </p:cNvSpPr>
            <p:nvPr/>
          </p:nvSpPr>
          <p:spPr bwMode="auto">
            <a:xfrm flipH="1">
              <a:off x="860810" y="3826737"/>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tx2"/>
                  </a:solidFill>
                  <a:latin typeface="微软雅黑" pitchFamily="34" charset="-122"/>
                  <a:ea typeface="微软雅黑" pitchFamily="34" charset="-122"/>
                </a:rPr>
                <a:t>标题文字</a:t>
              </a:r>
              <a:endParaRPr lang="en-US" altLang="zh-CN" sz="1600" kern="0" dirty="0" smtClean="0">
                <a:solidFill>
                  <a:schemeClr val="tx2"/>
                </a:solidFill>
                <a:latin typeface="微软雅黑" pitchFamily="34" charset="-122"/>
                <a:ea typeface="微软雅黑"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522757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461411" y="2420562"/>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40"/>
          <p:cNvSpPr txBox="1"/>
          <p:nvPr/>
        </p:nvSpPr>
        <p:spPr>
          <a:xfrm>
            <a:off x="1691680"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676508" y="1130754"/>
            <a:ext cx="1563386" cy="1563386"/>
            <a:chOff x="2848131" y="1860029"/>
            <a:chExt cx="3807502" cy="3807502"/>
          </a:xfrm>
        </p:grpSpPr>
        <p:sp>
          <p:nvSpPr>
            <p:cNvPr id="6" name="椭圆 5"/>
            <p:cNvSpPr/>
            <p:nvPr/>
          </p:nvSpPr>
          <p:spPr>
            <a:xfrm>
              <a:off x="2848131" y="1860029"/>
              <a:ext cx="3807502" cy="380750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 name="文本框 91"/>
            <p:cNvSpPr txBox="1"/>
            <p:nvPr/>
          </p:nvSpPr>
          <p:spPr>
            <a:xfrm>
              <a:off x="3878640" y="2869024"/>
              <a:ext cx="1761479" cy="1798957"/>
            </a:xfrm>
            <a:prstGeom prst="rect">
              <a:avLst/>
            </a:prstGeom>
            <a:noFill/>
          </p:spPr>
          <p:txBody>
            <a:bodyPr wrap="none" rtlCol="0">
              <a:spAutoFit/>
            </a:bodyPr>
            <a:lstStyle/>
            <a:p>
              <a:pPr algn="ctr"/>
              <a:r>
                <a:rPr lang="zh-CN" altLang="en-US" sz="2100" dirty="0" smtClean="0">
                  <a:solidFill>
                    <a:schemeClr val="accent2"/>
                  </a:solidFill>
                  <a:latin typeface="微软雅黑" panose="020B0503020204020204" pitchFamily="34" charset="-122"/>
                  <a:ea typeface="微软雅黑" panose="020B0503020204020204" pitchFamily="34" charset="-122"/>
                </a:rPr>
                <a:t>标题</a:t>
              </a:r>
              <a:endParaRPr lang="en-US" altLang="zh-CN" sz="21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2100" dirty="0" smtClean="0">
                  <a:solidFill>
                    <a:schemeClr val="accent2"/>
                  </a:solidFill>
                  <a:latin typeface="微软雅黑" panose="020B0503020204020204" pitchFamily="34" charset="-122"/>
                  <a:ea typeface="微软雅黑" panose="020B0503020204020204" pitchFamily="34" charset="-122"/>
                </a:rPr>
                <a:t>文字</a:t>
              </a:r>
              <a:endParaRPr lang="en-US" altLang="zh-CN" sz="2100" dirty="0">
                <a:solidFill>
                  <a:schemeClr val="accent2"/>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307277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75299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946792"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25411" y="2515670"/>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178200"/>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256248"/>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515670"/>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199253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3" name="任意多边形 2"/>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4" name="任意多边形 3"/>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5" name="任意多边形 4"/>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6" name="任意多边形 5"/>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1" name="任意多边形 10"/>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2" name="组合 11"/>
          <p:cNvGrpSpPr/>
          <p:nvPr/>
        </p:nvGrpSpPr>
        <p:grpSpPr>
          <a:xfrm>
            <a:off x="4060324" y="2551579"/>
            <a:ext cx="1028283" cy="1028283"/>
            <a:chOff x="4982373" y="2208496"/>
            <a:chExt cx="2227648" cy="2227648"/>
          </a:xfrm>
          <a:effectLst/>
        </p:grpSpPr>
        <p:sp>
          <p:nvSpPr>
            <p:cNvPr id="13" name="椭圆 12"/>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4" name="Group 35"/>
            <p:cNvGrpSpPr>
              <a:grpSpLocks noChangeAspect="1"/>
            </p:cNvGrpSpPr>
            <p:nvPr/>
          </p:nvGrpSpPr>
          <p:grpSpPr bwMode="auto">
            <a:xfrm>
              <a:off x="7021143" y="3577005"/>
              <a:ext cx="86125" cy="161136"/>
              <a:chOff x="4164" y="2298"/>
              <a:chExt cx="31" cy="58"/>
            </a:xfrm>
            <a:noFill/>
          </p:grpSpPr>
          <p:sp>
            <p:nvSpPr>
              <p:cNvPr id="15"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6"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17" name="组合 1"/>
          <p:cNvGrpSpPr/>
          <p:nvPr/>
        </p:nvGrpSpPr>
        <p:grpSpPr>
          <a:xfrm>
            <a:off x="1259632" y="1275606"/>
            <a:ext cx="1764007" cy="669759"/>
            <a:chOff x="6382171" y="2195545"/>
            <a:chExt cx="1764007" cy="669759"/>
          </a:xfrm>
        </p:grpSpPr>
        <p:sp>
          <p:nvSpPr>
            <p:cNvPr id="18"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0" name="组合 1"/>
          <p:cNvGrpSpPr/>
          <p:nvPr/>
        </p:nvGrpSpPr>
        <p:grpSpPr>
          <a:xfrm>
            <a:off x="1259632" y="3315738"/>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3" name="组合 1"/>
          <p:cNvGrpSpPr/>
          <p:nvPr/>
        </p:nvGrpSpPr>
        <p:grpSpPr>
          <a:xfrm>
            <a:off x="6120361" y="1275606"/>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6" name="组合 1"/>
          <p:cNvGrpSpPr/>
          <p:nvPr/>
        </p:nvGrpSpPr>
        <p:grpSpPr>
          <a:xfrm>
            <a:off x="6120361" y="3315738"/>
            <a:ext cx="1764007" cy="669759"/>
            <a:chOff x="6382171" y="2195545"/>
            <a:chExt cx="1764007" cy="669759"/>
          </a:xfrm>
        </p:grpSpPr>
        <p:sp>
          <p:nvSpPr>
            <p:cNvPr id="27"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8"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29"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22631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anim calcmode="lin" valueType="num">
                                      <p:cBhvr>
                                        <p:cTn id="50" dur="500" fill="hold"/>
                                        <p:tgtEl>
                                          <p:spTgt spid="17"/>
                                        </p:tgtEl>
                                        <p:attrNameLst>
                                          <p:attrName>ppt_x</p:attrName>
                                        </p:attrNameLst>
                                      </p:cBhvr>
                                      <p:tavLst>
                                        <p:tav tm="0">
                                          <p:val>
                                            <p:strVal val="#ppt_x"/>
                                          </p:val>
                                        </p:tav>
                                        <p:tav tm="100000">
                                          <p:val>
                                            <p:strVal val="#ppt_x"/>
                                          </p:val>
                                        </p:tav>
                                      </p:tavLst>
                                    </p:anim>
                                    <p:anim calcmode="lin" valueType="num">
                                      <p:cBhvr>
                                        <p:cTn id="51" dur="5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anim calcmode="lin" valueType="num">
                                      <p:cBhvr>
                                        <p:cTn id="75" dur="500" fill="hold"/>
                                        <p:tgtEl>
                                          <p:spTgt spid="11"/>
                                        </p:tgtEl>
                                        <p:attrNameLst>
                                          <p:attrName>ppt_x</p:attrName>
                                        </p:attrNameLst>
                                      </p:cBhvr>
                                      <p:tavLst>
                                        <p:tav tm="0">
                                          <p:val>
                                            <p:strVal val="#ppt_x"/>
                                          </p:val>
                                        </p:tav>
                                        <p:tav tm="100000">
                                          <p:val>
                                            <p:strVal val="#ppt_x"/>
                                          </p:val>
                                        </p:tav>
                                      </p:tavLst>
                                    </p:anim>
                                    <p:anim calcmode="lin" valueType="num">
                                      <p:cBhvr>
                                        <p:cTn id="76" dur="500" fill="hold"/>
                                        <p:tgtEl>
                                          <p:spTgt spid="1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anim calcmode="lin" valueType="num">
                                      <p:cBhvr>
                                        <p:cTn id="80" dur="500" fill="hold"/>
                                        <p:tgtEl>
                                          <p:spTgt spid="8"/>
                                        </p:tgtEl>
                                        <p:attrNameLst>
                                          <p:attrName>ppt_x</p:attrName>
                                        </p:attrNameLst>
                                      </p:cBhvr>
                                      <p:tavLst>
                                        <p:tav tm="0">
                                          <p:val>
                                            <p:strVal val="#ppt_x"/>
                                          </p:val>
                                        </p:tav>
                                        <p:tav tm="100000">
                                          <p:val>
                                            <p:strVal val="#ppt_x"/>
                                          </p:val>
                                        </p:tav>
                                      </p:tavLst>
                                    </p:anim>
                                    <p:anim calcmode="lin" valueType="num">
                                      <p:cBhvr>
                                        <p:cTn id="81" dur="500" fill="hold"/>
                                        <p:tgtEl>
                                          <p:spTgt spid="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anim calcmode="lin" valueType="num">
                                      <p:cBhvr>
                                        <p:cTn id="85" dur="500" fill="hold"/>
                                        <p:tgtEl>
                                          <p:spTgt spid="9"/>
                                        </p:tgtEl>
                                        <p:attrNameLst>
                                          <p:attrName>ppt_x</p:attrName>
                                        </p:attrNameLst>
                                      </p:cBhvr>
                                      <p:tavLst>
                                        <p:tav tm="0">
                                          <p:val>
                                            <p:strVal val="#ppt_x"/>
                                          </p:val>
                                        </p:tav>
                                        <p:tav tm="100000">
                                          <p:val>
                                            <p:strVal val="#ppt_x"/>
                                          </p:val>
                                        </p:tav>
                                      </p:tavLst>
                                    </p:anim>
                                    <p:anim calcmode="lin" valueType="num">
                                      <p:cBhvr>
                                        <p:cTn id="8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9" grpId="0"/>
    </p:bldLst>
  </p:timing>
</p:sld>
</file>

<file path=ppt/theme/theme1.xml><?xml version="1.0" encoding="utf-8"?>
<a:theme xmlns:a="http://schemas.openxmlformats.org/drawingml/2006/main" name="Office 主题​​">
  <a:themeElements>
    <a:clrScheme name="自定义 3016">
      <a:dk1>
        <a:srgbClr val="2D469C"/>
      </a:dk1>
      <a:lt1>
        <a:srgbClr val="762F90"/>
      </a:lt1>
      <a:dk2>
        <a:srgbClr val="0085BD"/>
      </a:dk2>
      <a:lt2>
        <a:srgbClr val="E667A0"/>
      </a:lt2>
      <a:accent1>
        <a:srgbClr val="000000"/>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8206</TotalTime>
  <Words>3193</Words>
  <Application>Microsoft Office PowerPoint</Application>
  <PresentationFormat>全屏显示(16:9)</PresentationFormat>
  <Paragraphs>615</Paragraphs>
  <Slides>42</Slides>
  <Notes>42</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ddd</cp:lastModifiedBy>
  <cp:revision>1597</cp:revision>
  <dcterms:created xsi:type="dcterms:W3CDTF">2014-06-06T07:22:15Z</dcterms:created>
  <dcterms:modified xsi:type="dcterms:W3CDTF">2015-11-16T07:10:12Z</dcterms:modified>
</cp:coreProperties>
</file>