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77" r:id="rId11"/>
    <p:sldId id="265" r:id="rId12"/>
    <p:sldId id="268" r:id="rId13"/>
    <p:sldId id="266" r:id="rId14"/>
    <p:sldId id="267" r:id="rId15"/>
    <p:sldId id="278" r:id="rId16"/>
    <p:sldId id="269" r:id="rId17"/>
    <p:sldId id="270" r:id="rId18"/>
    <p:sldId id="276" r:id="rId19"/>
    <p:sldId id="271" r:id="rId20"/>
    <p:sldId id="272" r:id="rId21"/>
    <p:sldId id="279" r:id="rId22"/>
    <p:sldId id="273" r:id="rId23"/>
    <p:sldId id="274" r:id="rId24"/>
    <p:sldId id="275"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4D8A"/>
    <a:srgbClr val="61D6FF"/>
    <a:srgbClr val="00B9FA"/>
    <a:srgbClr val="CC1657"/>
    <a:srgbClr val="F71163"/>
    <a:srgbClr val="FB89B2"/>
    <a:srgbClr val="008EC0"/>
    <a:srgbClr val="FA4C9B"/>
    <a:srgbClr val="E806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4" autoAdjust="0"/>
    <p:restoredTop sz="94660"/>
  </p:normalViewPr>
  <p:slideViewPr>
    <p:cSldViewPr snapToGrid="0">
      <p:cViewPr>
        <p:scale>
          <a:sx n="75" d="100"/>
          <a:sy n="75" d="100"/>
        </p:scale>
        <p:origin x="1362" y="8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a:gradFill>
                <a:gsLst>
                  <a:gs pos="0">
                    <a:srgbClr val="FBC221"/>
                  </a:gs>
                  <a:gs pos="32000">
                    <a:srgbClr val="E71B66"/>
                  </a:gs>
                  <a:gs pos="100000">
                    <a:srgbClr val="8B66AA"/>
                  </a:gs>
                </a:gsLst>
                <a:lin ang="5400000" scaled="0"/>
              </a:gradFill>
            </a:ln>
          </c:spPr>
          <c:marker>
            <c:symbol val="none"/>
          </c:marker>
          <c:cat>
            <c:numRef>
              <c:f>Sheet1!$A$2:$A$12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cat>
          <c:val>
            <c:numRef>
              <c:f>Sheet1!$B$2:$B$12</c:f>
              <c:numCache>
                <c:formatCode>General</c:formatCode>
                <c:ptCount val="11"/>
                <c:pt idx="0">
                  <c:v>4.3</c:v>
                </c:pt>
                <c:pt idx="1">
                  <c:v>2.5</c:v>
                </c:pt>
                <c:pt idx="2">
                  <c:v>3.5</c:v>
                </c:pt>
                <c:pt idx="3">
                  <c:v>4.5</c:v>
                </c:pt>
                <c:pt idx="4">
                  <c:v>5</c:v>
                </c:pt>
                <c:pt idx="5">
                  <c:v>9</c:v>
                </c:pt>
                <c:pt idx="6">
                  <c:v>8</c:v>
                </c:pt>
                <c:pt idx="7">
                  <c:v>6</c:v>
                </c:pt>
                <c:pt idx="8">
                  <c:v>7</c:v>
                </c:pt>
                <c:pt idx="9">
                  <c:v>10</c:v>
                </c:pt>
                <c:pt idx="10">
                  <c:v>5</c:v>
                </c:pt>
              </c:numCache>
            </c:numRef>
          </c:val>
          <c:smooth val="0"/>
          <c:extLst>
            <c:ext xmlns:c16="http://schemas.microsoft.com/office/drawing/2014/chart" uri="{C3380CC4-5D6E-409C-BE32-E72D297353CC}">
              <c16:uniqueId val="{00000000-5046-488B-8504-80843DE36193}"/>
            </c:ext>
          </c:extLst>
        </c:ser>
        <c:dLbls>
          <c:showLegendKey val="0"/>
          <c:showVal val="0"/>
          <c:showCatName val="0"/>
          <c:showSerName val="0"/>
          <c:showPercent val="0"/>
          <c:showBubbleSize val="0"/>
        </c:dLbls>
        <c:smooth val="0"/>
        <c:axId val="-1674236992"/>
        <c:axId val="-1674241888"/>
      </c:lineChart>
      <c:catAx>
        <c:axId val="-1674236992"/>
        <c:scaling>
          <c:orientation val="minMax"/>
        </c:scaling>
        <c:delete val="0"/>
        <c:axPos val="b"/>
        <c:numFmt formatCode="General" sourceLinked="1"/>
        <c:majorTickMark val="out"/>
        <c:minorTickMark val="none"/>
        <c:tickLblPos val="nextTo"/>
        <c:crossAx val="-1674241888"/>
        <c:crosses val="autoZero"/>
        <c:auto val="1"/>
        <c:lblAlgn val="ctr"/>
        <c:lblOffset val="100"/>
        <c:noMultiLvlLbl val="0"/>
      </c:catAx>
      <c:valAx>
        <c:axId val="-1674241888"/>
        <c:scaling>
          <c:orientation val="minMax"/>
        </c:scaling>
        <c:delete val="0"/>
        <c:axPos val="l"/>
        <c:numFmt formatCode="General" sourceLinked="1"/>
        <c:majorTickMark val="out"/>
        <c:minorTickMark val="none"/>
        <c:tickLblPos val="nextTo"/>
        <c:crossAx val="-1674236992"/>
        <c:crosses val="autoZero"/>
        <c:crossBetween val="between"/>
      </c:valAx>
    </c:plotArea>
    <c:plotVisOnly val="1"/>
    <c:dispBlanksAs val="gap"/>
    <c:showDLblsOverMax val="0"/>
  </c:chart>
  <c:txPr>
    <a:bodyPr/>
    <a:lstStyle/>
    <a:p>
      <a:pPr>
        <a:defRPr sz="105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157750-99C8-4504-B6B0-C17590AB5C3D}" type="datetimeFigureOut">
              <a:rPr lang="zh-CN" altLang="en-US" smtClean="0"/>
              <a:t>2017/7/24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857EC6-04C3-4F79-9BC2-8474C5C75FF2}" type="slidenum">
              <a:rPr lang="zh-CN" altLang="en-US" smtClean="0"/>
              <a:t>‹#›</a:t>
            </a:fld>
            <a:endParaRPr lang="zh-CN" altLang="en-US"/>
          </a:p>
        </p:txBody>
      </p:sp>
    </p:spTree>
    <p:extLst>
      <p:ext uri="{BB962C8B-B14F-4D97-AF65-F5344CB8AC3E}">
        <p14:creationId xmlns:p14="http://schemas.microsoft.com/office/powerpoint/2010/main" val="1137751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a:t>
            </a:fld>
            <a:endParaRPr lang="zh-CN" altLang="en-US"/>
          </a:p>
        </p:txBody>
      </p:sp>
    </p:spTree>
    <p:extLst>
      <p:ext uri="{BB962C8B-B14F-4D97-AF65-F5344CB8AC3E}">
        <p14:creationId xmlns:p14="http://schemas.microsoft.com/office/powerpoint/2010/main" val="18836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10</a:t>
            </a:fld>
            <a:endParaRPr lang="zh-CN" altLang="en-US"/>
          </a:p>
        </p:txBody>
      </p:sp>
    </p:spTree>
    <p:extLst>
      <p:ext uri="{BB962C8B-B14F-4D97-AF65-F5344CB8AC3E}">
        <p14:creationId xmlns:p14="http://schemas.microsoft.com/office/powerpoint/2010/main" val="779727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11</a:t>
            </a:fld>
            <a:endParaRPr lang="zh-CN" altLang="en-US"/>
          </a:p>
        </p:txBody>
      </p:sp>
    </p:spTree>
    <p:extLst>
      <p:ext uri="{BB962C8B-B14F-4D97-AF65-F5344CB8AC3E}">
        <p14:creationId xmlns:p14="http://schemas.microsoft.com/office/powerpoint/2010/main" val="1086571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12</a:t>
            </a:fld>
            <a:endParaRPr lang="zh-CN" altLang="en-US"/>
          </a:p>
        </p:txBody>
      </p:sp>
    </p:spTree>
    <p:extLst>
      <p:ext uri="{BB962C8B-B14F-4D97-AF65-F5344CB8AC3E}">
        <p14:creationId xmlns:p14="http://schemas.microsoft.com/office/powerpoint/2010/main" val="3983399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13</a:t>
            </a:fld>
            <a:endParaRPr lang="zh-CN" altLang="en-US"/>
          </a:p>
        </p:txBody>
      </p:sp>
    </p:spTree>
    <p:extLst>
      <p:ext uri="{BB962C8B-B14F-4D97-AF65-F5344CB8AC3E}">
        <p14:creationId xmlns:p14="http://schemas.microsoft.com/office/powerpoint/2010/main" val="3274176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14</a:t>
            </a:fld>
            <a:endParaRPr lang="zh-CN" altLang="en-US"/>
          </a:p>
        </p:txBody>
      </p:sp>
    </p:spTree>
    <p:extLst>
      <p:ext uri="{BB962C8B-B14F-4D97-AF65-F5344CB8AC3E}">
        <p14:creationId xmlns:p14="http://schemas.microsoft.com/office/powerpoint/2010/main" val="3684513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15</a:t>
            </a:fld>
            <a:endParaRPr lang="zh-CN" altLang="en-US"/>
          </a:p>
        </p:txBody>
      </p:sp>
    </p:spTree>
    <p:extLst>
      <p:ext uri="{BB962C8B-B14F-4D97-AF65-F5344CB8AC3E}">
        <p14:creationId xmlns:p14="http://schemas.microsoft.com/office/powerpoint/2010/main" val="324489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16</a:t>
            </a:fld>
            <a:endParaRPr lang="zh-CN" altLang="en-US"/>
          </a:p>
        </p:txBody>
      </p:sp>
    </p:spTree>
    <p:extLst>
      <p:ext uri="{BB962C8B-B14F-4D97-AF65-F5344CB8AC3E}">
        <p14:creationId xmlns:p14="http://schemas.microsoft.com/office/powerpoint/2010/main" val="18678292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17</a:t>
            </a:fld>
            <a:endParaRPr lang="zh-CN" altLang="en-US"/>
          </a:p>
        </p:txBody>
      </p:sp>
    </p:spTree>
    <p:extLst>
      <p:ext uri="{BB962C8B-B14F-4D97-AF65-F5344CB8AC3E}">
        <p14:creationId xmlns:p14="http://schemas.microsoft.com/office/powerpoint/2010/main" val="846300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18</a:t>
            </a:fld>
            <a:endParaRPr lang="zh-CN" altLang="en-US"/>
          </a:p>
        </p:txBody>
      </p:sp>
    </p:spTree>
    <p:extLst>
      <p:ext uri="{BB962C8B-B14F-4D97-AF65-F5344CB8AC3E}">
        <p14:creationId xmlns:p14="http://schemas.microsoft.com/office/powerpoint/2010/main" val="195843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19</a:t>
            </a:fld>
            <a:endParaRPr lang="zh-CN" altLang="en-US"/>
          </a:p>
        </p:txBody>
      </p:sp>
    </p:spTree>
    <p:extLst>
      <p:ext uri="{BB962C8B-B14F-4D97-AF65-F5344CB8AC3E}">
        <p14:creationId xmlns:p14="http://schemas.microsoft.com/office/powerpoint/2010/main" val="3348411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a:t>
            </a:fld>
            <a:endParaRPr lang="zh-CN" altLang="en-US"/>
          </a:p>
        </p:txBody>
      </p:sp>
    </p:spTree>
    <p:extLst>
      <p:ext uri="{BB962C8B-B14F-4D97-AF65-F5344CB8AC3E}">
        <p14:creationId xmlns:p14="http://schemas.microsoft.com/office/powerpoint/2010/main" val="2396649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20</a:t>
            </a:fld>
            <a:endParaRPr lang="zh-CN" altLang="en-US"/>
          </a:p>
        </p:txBody>
      </p:sp>
    </p:spTree>
    <p:extLst>
      <p:ext uri="{BB962C8B-B14F-4D97-AF65-F5344CB8AC3E}">
        <p14:creationId xmlns:p14="http://schemas.microsoft.com/office/powerpoint/2010/main" val="2238503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21</a:t>
            </a:fld>
            <a:endParaRPr lang="zh-CN" altLang="en-US"/>
          </a:p>
        </p:txBody>
      </p:sp>
    </p:spTree>
    <p:extLst>
      <p:ext uri="{BB962C8B-B14F-4D97-AF65-F5344CB8AC3E}">
        <p14:creationId xmlns:p14="http://schemas.microsoft.com/office/powerpoint/2010/main" val="141126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22</a:t>
            </a:fld>
            <a:endParaRPr lang="zh-CN" altLang="en-US"/>
          </a:p>
        </p:txBody>
      </p:sp>
    </p:spTree>
    <p:extLst>
      <p:ext uri="{BB962C8B-B14F-4D97-AF65-F5344CB8AC3E}">
        <p14:creationId xmlns:p14="http://schemas.microsoft.com/office/powerpoint/2010/main" val="2230912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23</a:t>
            </a:fld>
            <a:endParaRPr lang="zh-CN" altLang="en-US"/>
          </a:p>
        </p:txBody>
      </p:sp>
    </p:spTree>
    <p:extLst>
      <p:ext uri="{BB962C8B-B14F-4D97-AF65-F5344CB8AC3E}">
        <p14:creationId xmlns:p14="http://schemas.microsoft.com/office/powerpoint/2010/main" val="636430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24</a:t>
            </a:fld>
            <a:endParaRPr lang="zh-CN" altLang="en-US"/>
          </a:p>
        </p:txBody>
      </p:sp>
    </p:spTree>
    <p:extLst>
      <p:ext uri="{BB962C8B-B14F-4D97-AF65-F5344CB8AC3E}">
        <p14:creationId xmlns:p14="http://schemas.microsoft.com/office/powerpoint/2010/main" val="34196062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25</a:t>
            </a:fld>
            <a:endParaRPr lang="zh-CN" altLang="en-US"/>
          </a:p>
        </p:txBody>
      </p:sp>
    </p:spTree>
    <p:extLst>
      <p:ext uri="{BB962C8B-B14F-4D97-AF65-F5344CB8AC3E}">
        <p14:creationId xmlns:p14="http://schemas.microsoft.com/office/powerpoint/2010/main" val="238695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3</a:t>
            </a:fld>
            <a:endParaRPr lang="zh-CN" altLang="en-US"/>
          </a:p>
        </p:txBody>
      </p:sp>
    </p:spTree>
    <p:extLst>
      <p:ext uri="{BB962C8B-B14F-4D97-AF65-F5344CB8AC3E}">
        <p14:creationId xmlns:p14="http://schemas.microsoft.com/office/powerpoint/2010/main" val="2603257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4</a:t>
            </a:fld>
            <a:endParaRPr lang="zh-CN" altLang="en-US"/>
          </a:p>
        </p:txBody>
      </p:sp>
    </p:spTree>
    <p:extLst>
      <p:ext uri="{BB962C8B-B14F-4D97-AF65-F5344CB8AC3E}">
        <p14:creationId xmlns:p14="http://schemas.microsoft.com/office/powerpoint/2010/main" val="1582773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5</a:t>
            </a:fld>
            <a:endParaRPr lang="zh-CN" altLang="en-US"/>
          </a:p>
        </p:txBody>
      </p:sp>
    </p:spTree>
    <p:extLst>
      <p:ext uri="{BB962C8B-B14F-4D97-AF65-F5344CB8AC3E}">
        <p14:creationId xmlns:p14="http://schemas.microsoft.com/office/powerpoint/2010/main" val="1334375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6</a:t>
            </a:fld>
            <a:endParaRPr lang="zh-CN" altLang="en-US"/>
          </a:p>
        </p:txBody>
      </p:sp>
    </p:spTree>
    <p:extLst>
      <p:ext uri="{BB962C8B-B14F-4D97-AF65-F5344CB8AC3E}">
        <p14:creationId xmlns:p14="http://schemas.microsoft.com/office/powerpoint/2010/main" val="4257310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7</a:t>
            </a:fld>
            <a:endParaRPr lang="zh-CN" altLang="en-US"/>
          </a:p>
        </p:txBody>
      </p:sp>
    </p:spTree>
    <p:extLst>
      <p:ext uri="{BB962C8B-B14F-4D97-AF65-F5344CB8AC3E}">
        <p14:creationId xmlns:p14="http://schemas.microsoft.com/office/powerpoint/2010/main" val="2358024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8</a:t>
            </a:fld>
            <a:endParaRPr lang="zh-CN" altLang="en-US"/>
          </a:p>
        </p:txBody>
      </p:sp>
    </p:spTree>
    <p:extLst>
      <p:ext uri="{BB962C8B-B14F-4D97-AF65-F5344CB8AC3E}">
        <p14:creationId xmlns:p14="http://schemas.microsoft.com/office/powerpoint/2010/main" val="3534422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857EC6-04C3-4F79-9BC2-8474C5C75FF2}" type="slidenum">
              <a:rPr lang="zh-CN" altLang="en-US" smtClean="0"/>
              <a:t>9</a:t>
            </a:fld>
            <a:endParaRPr lang="zh-CN" altLang="en-US"/>
          </a:p>
        </p:txBody>
      </p:sp>
    </p:spTree>
    <p:extLst>
      <p:ext uri="{BB962C8B-B14F-4D97-AF65-F5344CB8AC3E}">
        <p14:creationId xmlns:p14="http://schemas.microsoft.com/office/powerpoint/2010/main" val="34435639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图片包含 户外, 雪花&#10;&#10;已生成高可信度的说明">
            <a:extLst>
              <a:ext uri="{FF2B5EF4-FFF2-40B4-BE49-F238E27FC236}">
                <a16:creationId xmlns:a16="http://schemas.microsoft.com/office/drawing/2014/main" id="{02EB0A58-3A6E-4E36-A996-BEA84B9E0F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flipV="1">
            <a:off x="2667000" y="-2667000"/>
            <a:ext cx="6858000" cy="12192000"/>
          </a:xfrm>
          <a:prstGeom prst="rect">
            <a:avLst/>
          </a:prstGeom>
        </p:spPr>
      </p:pic>
    </p:spTree>
    <p:extLst>
      <p:ext uri="{BB962C8B-B14F-4D97-AF65-F5344CB8AC3E}">
        <p14:creationId xmlns:p14="http://schemas.microsoft.com/office/powerpoint/2010/main" val="7383399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CC4420-5030-4950-AB09-78969E96E7A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13BE951-2101-4FBC-875B-D432AF6DE93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BB178E2-CA4D-4AFF-A7C2-EFFABDB4F702}"/>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5" name="页脚占位符 4">
            <a:extLst>
              <a:ext uri="{FF2B5EF4-FFF2-40B4-BE49-F238E27FC236}">
                <a16:creationId xmlns:a16="http://schemas.microsoft.com/office/drawing/2014/main" id="{36C99FE8-1E8D-4D79-AC04-C9C9FCF489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EC8B05-1448-40ED-AD11-39822B7B5B70}"/>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375600867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6B82B2A-4D15-43AB-A5F5-26693D55FCC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18C0D88-4EB4-4799-BDD5-3080A77019B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1DF506-466F-4C3C-B202-CB755882C6EB}"/>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5" name="页脚占位符 4">
            <a:extLst>
              <a:ext uri="{FF2B5EF4-FFF2-40B4-BE49-F238E27FC236}">
                <a16:creationId xmlns:a16="http://schemas.microsoft.com/office/drawing/2014/main" id="{661FD1AE-88B9-423D-9ED7-9420915FBD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B93106-2D5B-4B53-9AB5-DCE44FD866AB}"/>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41327496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图片包含 户外, 雪花&#10;&#10;已生成高可信度的说明">
            <a:extLst>
              <a:ext uri="{FF2B5EF4-FFF2-40B4-BE49-F238E27FC236}">
                <a16:creationId xmlns:a16="http://schemas.microsoft.com/office/drawing/2014/main" id="{74C50144-1934-4781-9120-74AC19C634F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flipV="1">
            <a:off x="2667000" y="-2667000"/>
            <a:ext cx="6858000" cy="12192000"/>
          </a:xfrm>
          <a:prstGeom prst="rect">
            <a:avLst/>
          </a:prstGeom>
        </p:spPr>
      </p:pic>
      <p:pic>
        <p:nvPicPr>
          <p:cNvPr id="8" name="图片 7">
            <a:extLst>
              <a:ext uri="{FF2B5EF4-FFF2-40B4-BE49-F238E27FC236}">
                <a16:creationId xmlns:a16="http://schemas.microsoft.com/office/drawing/2014/main" id="{65341FF8-02E9-4274-ABE6-F69450B9B387}"/>
              </a:ext>
            </a:extLst>
          </p:cNvPr>
          <p:cNvPicPr>
            <a:picLocks noChangeAspect="1"/>
          </p:cNvPicPr>
          <p:nvPr userDrawn="1"/>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16200000">
            <a:off x="946397" y="-400057"/>
            <a:ext cx="838043" cy="2086506"/>
          </a:xfrm>
          <a:prstGeom prst="rect">
            <a:avLst/>
          </a:prstGeom>
        </p:spPr>
      </p:pic>
      <p:sp>
        <p:nvSpPr>
          <p:cNvPr id="9" name="矩形 8">
            <a:extLst>
              <a:ext uri="{FF2B5EF4-FFF2-40B4-BE49-F238E27FC236}">
                <a16:creationId xmlns:a16="http://schemas.microsoft.com/office/drawing/2014/main" id="{61D09603-9CFB-4634-A41C-9DF21411D370}"/>
              </a:ext>
            </a:extLst>
          </p:cNvPr>
          <p:cNvSpPr/>
          <p:nvPr userDrawn="1"/>
        </p:nvSpPr>
        <p:spPr>
          <a:xfrm>
            <a:off x="428643" y="443141"/>
            <a:ext cx="1980029"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请输入你的题目</a:t>
            </a:r>
          </a:p>
        </p:txBody>
      </p:sp>
      <p:sp>
        <p:nvSpPr>
          <p:cNvPr id="10" name="文本框 9">
            <a:extLst>
              <a:ext uri="{FF2B5EF4-FFF2-40B4-BE49-F238E27FC236}">
                <a16:creationId xmlns:a16="http://schemas.microsoft.com/office/drawing/2014/main" id="{20C0ED2B-4795-4427-B5CD-140D07D6D3DD}"/>
              </a:ext>
            </a:extLst>
          </p:cNvPr>
          <p:cNvSpPr txBox="1"/>
          <p:nvPr userDrawn="1"/>
        </p:nvSpPr>
        <p:spPr>
          <a:xfrm>
            <a:off x="177800" y="696410"/>
            <a:ext cx="1079142" cy="584775"/>
          </a:xfrm>
          <a:prstGeom prst="rect">
            <a:avLst/>
          </a:prstGeom>
          <a:noFill/>
        </p:spPr>
        <p:txBody>
          <a:bodyPr wrap="none" rtlCol="0">
            <a:spAutoFit/>
          </a:bodyPr>
          <a:lstStyle/>
          <a:p>
            <a:r>
              <a:rPr lang="en-US" altLang="zh-CN" sz="3200" dirty="0">
                <a:latin typeface="微软雅黑" panose="020B0503020204020204" pitchFamily="34" charset="-122"/>
                <a:ea typeface="微软雅黑" panose="020B0503020204020204" pitchFamily="34" charset="-122"/>
              </a:rPr>
              <a:t>ONE</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25666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603DE7-1160-4D4A-B707-62C2D05C698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DC3DB57-70D5-4FE5-A8F7-8314BE2903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943BEA2-A5FB-4A82-9D95-8387BAB5A4B1}"/>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5" name="页脚占位符 4">
            <a:extLst>
              <a:ext uri="{FF2B5EF4-FFF2-40B4-BE49-F238E27FC236}">
                <a16:creationId xmlns:a16="http://schemas.microsoft.com/office/drawing/2014/main" id="{C810B0DF-13A2-45F5-958A-BC66792CBA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6AB7A5-C03C-4206-B830-4F6107247F52}"/>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240525769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AB9265-B4F2-4105-85DE-9DE28856A97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7CE361-2378-4C6A-ABDF-609D20DFC59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B2655A5-2FC2-4222-BD6D-DF83CFD590D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4175903-3130-4648-AD83-CDD64C7E4826}"/>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6" name="页脚占位符 5">
            <a:extLst>
              <a:ext uri="{FF2B5EF4-FFF2-40B4-BE49-F238E27FC236}">
                <a16:creationId xmlns:a16="http://schemas.microsoft.com/office/drawing/2014/main" id="{CE680774-BAB3-4BCF-9B6A-DBCE3213F8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9AA9158-1C9C-4F6C-8CB5-C1B36387F8C6}"/>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27340926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4FBA84-9283-4AA7-8019-859C6AE30EE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E451DA6-C9B6-4C42-B48E-C576FA0A98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5C31F1E-4666-4892-B608-5CF5FDD84F5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F90AAD9-3056-4B97-BA06-525DA41505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4F91001-855A-4DFE-A33D-BE289E72110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D19D13E-CD91-4EC0-9256-5E080B627481}"/>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8" name="页脚占位符 7">
            <a:extLst>
              <a:ext uri="{FF2B5EF4-FFF2-40B4-BE49-F238E27FC236}">
                <a16:creationId xmlns:a16="http://schemas.microsoft.com/office/drawing/2014/main" id="{D9F62BC5-ED9E-44E0-BBD7-782FCBDA6E5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53486EA-2171-45B4-A155-90F4211CCEE5}"/>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10026391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7FE7D5-8053-4B26-B152-0DF57E424D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41D91FE-1B9F-4FD4-B361-656D567D4A9E}"/>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4" name="页脚占位符 3">
            <a:extLst>
              <a:ext uri="{FF2B5EF4-FFF2-40B4-BE49-F238E27FC236}">
                <a16:creationId xmlns:a16="http://schemas.microsoft.com/office/drawing/2014/main" id="{6142BB07-3909-424C-9621-94297374934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08B9ABC-5E70-47AD-BC25-3D50EC0ACF2D}"/>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9826048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34D602-4907-4DAD-9C5F-73AFDF0DF468}"/>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3" name="页脚占位符 2">
            <a:extLst>
              <a:ext uri="{FF2B5EF4-FFF2-40B4-BE49-F238E27FC236}">
                <a16:creationId xmlns:a16="http://schemas.microsoft.com/office/drawing/2014/main" id="{B479B658-9DC9-4961-9DA1-54DFB97043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A51E0D1-556E-405F-BD29-C6655E3B64B0}"/>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15311757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75EBA3-1716-4939-8EBD-98F7B5504D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8E6B282-5D8D-4472-A739-0FE0D828C1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86BB5D5-7E5A-48AF-8201-C5F0CCBE21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5D35F35-1F4C-4C89-8EC7-10326D9AA7C0}"/>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6" name="页脚占位符 5">
            <a:extLst>
              <a:ext uri="{FF2B5EF4-FFF2-40B4-BE49-F238E27FC236}">
                <a16:creationId xmlns:a16="http://schemas.microsoft.com/office/drawing/2014/main" id="{534B07B6-CB3A-4A4F-BCA4-A9E4BBC9A5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35D26C-22F2-4178-A15E-AD9D3182B773}"/>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11915466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AF2CC-EE36-44FA-9FA7-4B25B9ABE16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70AFDEB-9848-46EF-8A4B-16481F957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4E0239-78B7-46C2-9BDC-18F12AE09B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AC104B0-DD9D-4FDB-A9E4-1722F4F96CCC}"/>
              </a:ext>
            </a:extLst>
          </p:cNvPr>
          <p:cNvSpPr>
            <a:spLocks noGrp="1"/>
          </p:cNvSpPr>
          <p:nvPr>
            <p:ph type="dt" sz="half" idx="10"/>
          </p:nvPr>
        </p:nvSpPr>
        <p:spPr/>
        <p:txBody>
          <a:bodyPr/>
          <a:lstStyle/>
          <a:p>
            <a:fld id="{F82FE2CE-35B5-4954-A401-F57D24C545B7}" type="datetimeFigureOut">
              <a:rPr lang="zh-CN" altLang="en-US" smtClean="0"/>
              <a:t>2017/7/24</a:t>
            </a:fld>
            <a:endParaRPr lang="zh-CN" altLang="en-US"/>
          </a:p>
        </p:txBody>
      </p:sp>
      <p:sp>
        <p:nvSpPr>
          <p:cNvPr id="6" name="页脚占位符 5">
            <a:extLst>
              <a:ext uri="{FF2B5EF4-FFF2-40B4-BE49-F238E27FC236}">
                <a16:creationId xmlns:a16="http://schemas.microsoft.com/office/drawing/2014/main" id="{96CBA56D-F49E-448A-941A-4F9AD116DC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155C0B-078B-4AC9-B74C-FBB37B4B9236}"/>
              </a:ext>
            </a:extLst>
          </p:cNvPr>
          <p:cNvSpPr>
            <a:spLocks noGrp="1"/>
          </p:cNvSpPr>
          <p:nvPr>
            <p:ph type="sldNum" sz="quarter" idx="12"/>
          </p:nvPr>
        </p:nvSpPr>
        <p:spPr/>
        <p:txBody>
          <a:body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104583152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19DC65D-834F-4264-B163-37CF2061A1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C11B1DD-7EFA-4077-9943-65FADF84FA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3FD1DB3-97FA-4A60-9B17-9EA6B85D74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2FE2CE-35B5-4954-A401-F57D24C545B7}" type="datetimeFigureOut">
              <a:rPr lang="zh-CN" altLang="en-US" smtClean="0"/>
              <a:t>2017/7/24</a:t>
            </a:fld>
            <a:endParaRPr lang="zh-CN" altLang="en-US"/>
          </a:p>
        </p:txBody>
      </p:sp>
      <p:sp>
        <p:nvSpPr>
          <p:cNvPr id="5" name="页脚占位符 4">
            <a:extLst>
              <a:ext uri="{FF2B5EF4-FFF2-40B4-BE49-F238E27FC236}">
                <a16:creationId xmlns:a16="http://schemas.microsoft.com/office/drawing/2014/main" id="{78AF0DC0-4109-45BB-AE02-6B0B7A21AB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9AA414E-4702-4BB2-9E73-C33E5973F6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540C35-7834-4A8B-901E-936A21410B31}" type="slidenum">
              <a:rPr lang="zh-CN" altLang="en-US" smtClean="0"/>
              <a:t>‹#›</a:t>
            </a:fld>
            <a:endParaRPr lang="zh-CN" altLang="en-US"/>
          </a:p>
        </p:txBody>
      </p:sp>
    </p:spTree>
    <p:extLst>
      <p:ext uri="{BB962C8B-B14F-4D97-AF65-F5344CB8AC3E}">
        <p14:creationId xmlns:p14="http://schemas.microsoft.com/office/powerpoint/2010/main" val="39423529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3.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3.xml"/><Relationship Id="rId7"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10" Type="http://schemas.microsoft.com/office/2007/relationships/hdphoto" Target="../media/hdphoto4.wdp"/><Relationship Id="rId4" Type="http://schemas.openxmlformats.org/officeDocument/2006/relationships/tags" Target="../tags/tag14.xml"/><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4EA129B8-294C-4A16-9B7F-922D9C24E0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4072" y="-2984996"/>
            <a:ext cx="8147348" cy="6858000"/>
          </a:xfrm>
          <a:prstGeom prst="rect">
            <a:avLst/>
          </a:prstGeom>
        </p:spPr>
      </p:pic>
      <p:sp>
        <p:nvSpPr>
          <p:cNvPr id="12" name="矩形 6">
            <a:extLst>
              <a:ext uri="{FF2B5EF4-FFF2-40B4-BE49-F238E27FC236}">
                <a16:creationId xmlns:a16="http://schemas.microsoft.com/office/drawing/2014/main" id="{9A3C1F16-DC21-449B-ADD9-EE515D435EE9}"/>
              </a:ext>
            </a:extLst>
          </p:cNvPr>
          <p:cNvSpPr/>
          <p:nvPr/>
        </p:nvSpPr>
        <p:spPr>
          <a:xfrm rot="1751457">
            <a:off x="5297319" y="2340705"/>
            <a:ext cx="6650379"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矩形 6">
            <a:extLst>
              <a:ext uri="{FF2B5EF4-FFF2-40B4-BE49-F238E27FC236}">
                <a16:creationId xmlns:a16="http://schemas.microsoft.com/office/drawing/2014/main" id="{B21EAD9E-6091-43BB-8279-A69BE8565AE4}"/>
              </a:ext>
            </a:extLst>
          </p:cNvPr>
          <p:cNvSpPr/>
          <p:nvPr/>
        </p:nvSpPr>
        <p:spPr>
          <a:xfrm rot="1751457">
            <a:off x="1165330" y="5226940"/>
            <a:ext cx="6650379" cy="1953405"/>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椭圆 7">
            <a:extLst>
              <a:ext uri="{FF2B5EF4-FFF2-40B4-BE49-F238E27FC236}">
                <a16:creationId xmlns:a16="http://schemas.microsoft.com/office/drawing/2014/main" id="{73611823-C801-4B9A-863C-18628882D0C4}"/>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6">
            <a:extLst>
              <a:ext uri="{FF2B5EF4-FFF2-40B4-BE49-F238E27FC236}">
                <a16:creationId xmlns:a16="http://schemas.microsoft.com/office/drawing/2014/main" id="{E7683A1E-2510-43CA-B862-FB3DA3AE6F5C}"/>
              </a:ext>
            </a:extLst>
          </p:cNvPr>
          <p:cNvSpPr/>
          <p:nvPr/>
        </p:nvSpPr>
        <p:spPr>
          <a:xfrm rot="1751457">
            <a:off x="3535589" y="2992054"/>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椭圆 3">
            <a:extLst>
              <a:ext uri="{FF2B5EF4-FFF2-40B4-BE49-F238E27FC236}">
                <a16:creationId xmlns:a16="http://schemas.microsoft.com/office/drawing/2014/main" id="{53571866-C584-45E1-8C5A-B5B33551CD38}"/>
              </a:ext>
            </a:extLst>
          </p:cNvPr>
          <p:cNvSpPr/>
          <p:nvPr/>
        </p:nvSpPr>
        <p:spPr>
          <a:xfrm>
            <a:off x="2070001" y="1366195"/>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FD495221-DA01-445F-8A09-C287781BEDB3}"/>
              </a:ext>
            </a:extLst>
          </p:cNvPr>
          <p:cNvGrpSpPr/>
          <p:nvPr/>
        </p:nvGrpSpPr>
        <p:grpSpPr>
          <a:xfrm>
            <a:off x="777422" y="3644642"/>
            <a:ext cx="2184670" cy="2184670"/>
            <a:chOff x="868369" y="3401385"/>
            <a:chExt cx="2184670" cy="2184670"/>
          </a:xfrm>
        </p:grpSpPr>
        <p:sp>
          <p:nvSpPr>
            <p:cNvPr id="7" name="椭圆 6">
              <a:extLst>
                <a:ext uri="{FF2B5EF4-FFF2-40B4-BE49-F238E27FC236}">
                  <a16:creationId xmlns:a16="http://schemas.microsoft.com/office/drawing/2014/main" id="{8E48B89B-42A2-408D-8C46-F7B8DB9D7C07}"/>
                </a:ext>
              </a:extLst>
            </p:cNvPr>
            <p:cNvSpPr/>
            <p:nvPr/>
          </p:nvSpPr>
          <p:spPr>
            <a:xfrm>
              <a:off x="958327" y="3504194"/>
              <a:ext cx="2004756" cy="200475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33E1163-1DB2-461B-BD75-FCA8E1B076C6}"/>
                </a:ext>
              </a:extLst>
            </p:cNvPr>
            <p:cNvSpPr/>
            <p:nvPr/>
          </p:nvSpPr>
          <p:spPr>
            <a:xfrm>
              <a:off x="868369" y="3401385"/>
              <a:ext cx="2184670" cy="2184670"/>
            </a:xfrm>
            <a:prstGeom prst="ellipse">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D460371B-BB5D-458E-87DA-9AAF7B9E3738}"/>
              </a:ext>
            </a:extLst>
          </p:cNvPr>
          <p:cNvGrpSpPr/>
          <p:nvPr/>
        </p:nvGrpSpPr>
        <p:grpSpPr>
          <a:xfrm>
            <a:off x="4739879" y="697054"/>
            <a:ext cx="2004756" cy="2004756"/>
            <a:chOff x="4739879" y="697054"/>
            <a:chExt cx="2004756" cy="2004756"/>
          </a:xfrm>
        </p:grpSpPr>
        <p:sp>
          <p:nvSpPr>
            <p:cNvPr id="6" name="椭圆 5">
              <a:extLst>
                <a:ext uri="{FF2B5EF4-FFF2-40B4-BE49-F238E27FC236}">
                  <a16:creationId xmlns:a16="http://schemas.microsoft.com/office/drawing/2014/main" id="{A70E03B1-CED8-4A0C-957B-0B794CA22838}"/>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6DD414A-AE5E-4925-A2A5-FF365D0EA882}"/>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B5E35075-13F1-4D2F-BA53-37FFFD37114C}"/>
              </a:ext>
            </a:extLst>
          </p:cNvPr>
          <p:cNvGrpSpPr/>
          <p:nvPr/>
        </p:nvGrpSpPr>
        <p:grpSpPr>
          <a:xfrm>
            <a:off x="3225280" y="1671899"/>
            <a:ext cx="1472587" cy="646331"/>
            <a:chOff x="3225280" y="1671899"/>
            <a:chExt cx="1472587" cy="646331"/>
          </a:xfrm>
        </p:grpSpPr>
        <p:pic>
          <p:nvPicPr>
            <p:cNvPr id="17" name="图片 16">
              <a:extLst>
                <a:ext uri="{FF2B5EF4-FFF2-40B4-BE49-F238E27FC236}">
                  <a16:creationId xmlns:a16="http://schemas.microsoft.com/office/drawing/2014/main" id="{176D484F-5F39-454E-923A-5D6DC5D57D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3665842" y="1282511"/>
              <a:ext cx="591463" cy="1472587"/>
            </a:xfrm>
            <a:prstGeom prst="rect">
              <a:avLst/>
            </a:prstGeom>
          </p:spPr>
        </p:pic>
        <p:sp>
          <p:nvSpPr>
            <p:cNvPr id="18" name="文本框 17">
              <a:extLst>
                <a:ext uri="{FF2B5EF4-FFF2-40B4-BE49-F238E27FC236}">
                  <a16:creationId xmlns:a16="http://schemas.microsoft.com/office/drawing/2014/main" id="{1FEDDAB2-935E-4CF8-9652-59C3EF5A2F9F}"/>
                </a:ext>
              </a:extLst>
            </p:cNvPr>
            <p:cNvSpPr txBox="1"/>
            <p:nvPr/>
          </p:nvSpPr>
          <p:spPr>
            <a:xfrm>
              <a:off x="3327425" y="1671899"/>
              <a:ext cx="1268296"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2018</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pic>
        <p:nvPicPr>
          <p:cNvPr id="21" name="图片 20">
            <a:extLst>
              <a:ext uri="{FF2B5EF4-FFF2-40B4-BE49-F238E27FC236}">
                <a16:creationId xmlns:a16="http://schemas.microsoft.com/office/drawing/2014/main" id="{6B2C3335-8897-431F-B24A-5EE67FD1C9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31464" y="2602832"/>
            <a:ext cx="8147348" cy="6858000"/>
          </a:xfrm>
          <a:prstGeom prst="rect">
            <a:avLst/>
          </a:prstGeom>
        </p:spPr>
      </p:pic>
      <p:sp>
        <p:nvSpPr>
          <p:cNvPr id="22" name="文本框 21">
            <a:extLst>
              <a:ext uri="{FF2B5EF4-FFF2-40B4-BE49-F238E27FC236}">
                <a16:creationId xmlns:a16="http://schemas.microsoft.com/office/drawing/2014/main" id="{598704E2-47F2-4D19-9C4E-2598FE31A986}"/>
              </a:ext>
            </a:extLst>
          </p:cNvPr>
          <p:cNvSpPr txBox="1"/>
          <p:nvPr/>
        </p:nvSpPr>
        <p:spPr>
          <a:xfrm>
            <a:off x="2250369" y="2489742"/>
            <a:ext cx="3262433" cy="1323439"/>
          </a:xfrm>
          <a:prstGeom prst="rect">
            <a:avLst/>
          </a:prstGeom>
          <a:noFill/>
        </p:spPr>
        <p:txBody>
          <a:bodyPr wrap="none" rtlCol="0">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rPr>
              <a:t>几何简约商务</a:t>
            </a:r>
            <a:endParaRPr lang="en-US" altLang="zh-CN" sz="4000" dirty="0">
              <a:solidFill>
                <a:schemeClr val="bg1"/>
              </a:solidFill>
              <a:latin typeface="微软雅黑" panose="020B0503020204020204" pitchFamily="34" charset="-122"/>
              <a:ea typeface="微软雅黑" panose="020B0503020204020204" pitchFamily="34" charset="-122"/>
            </a:endParaRPr>
          </a:p>
          <a:p>
            <a:pPr algn="ctr"/>
            <a:r>
              <a:rPr lang="zh-CN" altLang="en-US" sz="4000" dirty="0">
                <a:solidFill>
                  <a:schemeClr val="bg1"/>
                </a:solidFill>
                <a:latin typeface="微软雅黑" panose="020B0503020204020204" pitchFamily="34" charset="-122"/>
                <a:ea typeface="微软雅黑" panose="020B0503020204020204" pitchFamily="34" charset="-122"/>
              </a:rPr>
              <a:t>动态</a:t>
            </a:r>
            <a:r>
              <a:rPr lang="en-US" altLang="zh-CN" sz="4000" dirty="0">
                <a:solidFill>
                  <a:schemeClr val="bg1"/>
                </a:solidFill>
                <a:latin typeface="微软雅黑" panose="020B0503020204020204" pitchFamily="34" charset="-122"/>
                <a:ea typeface="微软雅黑" panose="020B0503020204020204" pitchFamily="34" charset="-122"/>
              </a:rPr>
              <a:t>PPT</a:t>
            </a:r>
            <a:r>
              <a:rPr lang="zh-CN" altLang="en-US" sz="4000" dirty="0">
                <a:solidFill>
                  <a:schemeClr val="bg1"/>
                </a:solidFill>
                <a:latin typeface="微软雅黑" panose="020B0503020204020204" pitchFamily="34" charset="-122"/>
                <a:ea typeface="微软雅黑" panose="020B0503020204020204" pitchFamily="34" charset="-122"/>
              </a:rPr>
              <a:t>模板</a:t>
            </a:r>
          </a:p>
        </p:txBody>
      </p:sp>
      <p:sp>
        <p:nvSpPr>
          <p:cNvPr id="24" name="矩形 23">
            <a:extLst>
              <a:ext uri="{FF2B5EF4-FFF2-40B4-BE49-F238E27FC236}">
                <a16:creationId xmlns:a16="http://schemas.microsoft.com/office/drawing/2014/main" id="{A37BF823-ECC0-49E3-9A49-98E00EE94970}"/>
              </a:ext>
            </a:extLst>
          </p:cNvPr>
          <p:cNvSpPr/>
          <p:nvPr/>
        </p:nvSpPr>
        <p:spPr>
          <a:xfrm>
            <a:off x="2843410" y="3729214"/>
            <a:ext cx="2154821" cy="1169551"/>
          </a:xfrm>
          <a:prstGeom prst="rect">
            <a:avLst/>
          </a:prstGeom>
        </p:spPr>
        <p:txBody>
          <a:bodyPr wrap="square">
            <a:spAutoFit/>
          </a:bodyPr>
          <a:lstStyle/>
          <a:p>
            <a:pPr algn="ctr"/>
            <a:r>
              <a:rPr lang="zh-CN" altLang="en-US" sz="1400" dirty="0">
                <a:solidFill>
                  <a:schemeClr val="bg1"/>
                </a:solidFill>
              </a:rPr>
              <a:t>Loem ipsum dolor sameman tanam casectetur adipiscing elit tamam dalam qoue sampe</a:t>
            </a:r>
          </a:p>
        </p:txBody>
      </p:sp>
      <p:pic>
        <p:nvPicPr>
          <p:cNvPr id="2" name="Mark Pride - River Flows In You (Original Mix) - remix">
            <a:hlinkClick r:id="" action="ppaction://media"/>
            <a:extLst>
              <a:ext uri="{FF2B5EF4-FFF2-40B4-BE49-F238E27FC236}">
                <a16:creationId xmlns:a16="http://schemas.microsoft.com/office/drawing/2014/main" id="{C2C8C877-13CF-44B9-97F8-C5B2C28FA6D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66000" y="-684357"/>
            <a:ext cx="609600" cy="609600"/>
          </a:xfrm>
          <a:prstGeom prst="rect">
            <a:avLst/>
          </a:prstGeom>
        </p:spPr>
      </p:pic>
    </p:spTree>
    <p:extLst>
      <p:ext uri="{BB962C8B-B14F-4D97-AF65-F5344CB8AC3E}">
        <p14:creationId xmlns:p14="http://schemas.microsoft.com/office/powerpoint/2010/main" val="27926475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6" fill="hold" nodeType="clickEffect" p14:presetBounceEnd="71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71000">
                                          <p:cBhvr additive="base">
                                            <p:cTn id="11" dur="1000" fill="hold"/>
                                            <p:tgtEl>
                                              <p:spTgt spid="23"/>
                                            </p:tgtEl>
                                            <p:attrNameLst>
                                              <p:attrName>ppt_x</p:attrName>
                                            </p:attrNameLst>
                                          </p:cBhvr>
                                          <p:tavLst>
                                            <p:tav tm="0">
                                              <p:val>
                                                <p:strVal val="1+#ppt_w/2"/>
                                              </p:val>
                                            </p:tav>
                                            <p:tav tm="100000">
                                              <p:val>
                                                <p:strVal val="#ppt_x"/>
                                              </p:val>
                                            </p:tav>
                                          </p:tavLst>
                                        </p:anim>
                                        <p:anim calcmode="lin" valueType="num" p14:bounceEnd="71000">
                                          <p:cBhvr additive="base">
                                            <p:cTn id="12" dur="1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14:presetBounceEnd="71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71000">
                                          <p:cBhvr additive="base">
                                            <p:cTn id="15" dur="1000" fill="hold"/>
                                            <p:tgtEl>
                                              <p:spTgt spid="4"/>
                                            </p:tgtEl>
                                            <p:attrNameLst>
                                              <p:attrName>ppt_x</p:attrName>
                                            </p:attrNameLst>
                                          </p:cBhvr>
                                          <p:tavLst>
                                            <p:tav tm="0">
                                              <p:val>
                                                <p:strVal val="1+#ppt_w/2"/>
                                              </p:val>
                                            </p:tav>
                                            <p:tav tm="100000">
                                              <p:val>
                                                <p:strVal val="#ppt_x"/>
                                              </p:val>
                                            </p:tav>
                                          </p:tavLst>
                                        </p:anim>
                                        <p:anim calcmode="lin" valueType="num" p14:bounceEnd="71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14:presetBounceEnd="71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71000">
                                          <p:cBhvr additive="base">
                                            <p:cTn id="19" dur="1000" fill="hold"/>
                                            <p:tgtEl>
                                              <p:spTgt spid="8"/>
                                            </p:tgtEl>
                                            <p:attrNameLst>
                                              <p:attrName>ppt_x</p:attrName>
                                            </p:attrNameLst>
                                          </p:cBhvr>
                                          <p:tavLst>
                                            <p:tav tm="0">
                                              <p:val>
                                                <p:strVal val="0-#ppt_w/2"/>
                                              </p:val>
                                            </p:tav>
                                            <p:tav tm="100000">
                                              <p:val>
                                                <p:strVal val="#ppt_x"/>
                                              </p:val>
                                            </p:tav>
                                          </p:tavLst>
                                        </p:anim>
                                        <p:anim calcmode="lin" valueType="num" p14:bounceEnd="71000">
                                          <p:cBhvr additive="base">
                                            <p:cTn id="20" dur="10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14:presetBounceEnd="71000">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14:bounceEnd="71000">
                                          <p:cBhvr additive="base">
                                            <p:cTn id="23" dur="1000" fill="hold"/>
                                            <p:tgtEl>
                                              <p:spTgt spid="25"/>
                                            </p:tgtEl>
                                            <p:attrNameLst>
                                              <p:attrName>ppt_x</p:attrName>
                                            </p:attrNameLst>
                                          </p:cBhvr>
                                          <p:tavLst>
                                            <p:tav tm="0">
                                              <p:val>
                                                <p:strVal val="1+#ppt_w/2"/>
                                              </p:val>
                                            </p:tav>
                                            <p:tav tm="100000">
                                              <p:val>
                                                <p:strVal val="#ppt_x"/>
                                              </p:val>
                                            </p:tav>
                                          </p:tavLst>
                                        </p:anim>
                                        <p:anim calcmode="lin" valueType="num" p14:bounceEnd="71000">
                                          <p:cBhvr additive="base">
                                            <p:cTn id="24"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1000" fill="hold"/>
                                            <p:tgtEl>
                                              <p:spTgt spid="21"/>
                                            </p:tgtEl>
                                            <p:attrNameLst>
                                              <p:attrName>ppt_w</p:attrName>
                                            </p:attrNameLst>
                                          </p:cBhvr>
                                          <p:tavLst>
                                            <p:tav tm="0">
                                              <p:val>
                                                <p:fltVal val="0"/>
                                              </p:val>
                                            </p:tav>
                                            <p:tav tm="100000">
                                              <p:val>
                                                <p:strVal val="#ppt_w"/>
                                              </p:val>
                                            </p:tav>
                                          </p:tavLst>
                                        </p:anim>
                                        <p:anim calcmode="lin" valueType="num">
                                          <p:cBhvr>
                                            <p:cTn id="58" dur="1000" fill="hold"/>
                                            <p:tgtEl>
                                              <p:spTgt spid="21"/>
                                            </p:tgtEl>
                                            <p:attrNameLst>
                                              <p:attrName>ppt_h</p:attrName>
                                            </p:attrNameLst>
                                          </p:cBhvr>
                                          <p:tavLst>
                                            <p:tav tm="0">
                                              <p:val>
                                                <p:fltVal val="0"/>
                                              </p:val>
                                            </p:tav>
                                            <p:tav tm="100000">
                                              <p:val>
                                                <p:strVal val="#ppt_h"/>
                                              </p:val>
                                            </p:tav>
                                          </p:tavLst>
                                        </p:anim>
                                        <p:anim calcmode="lin" valueType="num">
                                          <p:cBhvr>
                                            <p:cTn id="59" dur="1000" fill="hold"/>
                                            <p:tgtEl>
                                              <p:spTgt spid="21"/>
                                            </p:tgtEl>
                                            <p:attrNameLst>
                                              <p:attrName>style.rotation</p:attrName>
                                            </p:attrNameLst>
                                          </p:cBhvr>
                                          <p:tavLst>
                                            <p:tav tm="0">
                                              <p:val>
                                                <p:fltVal val="90"/>
                                              </p:val>
                                            </p:tav>
                                            <p:tav tm="100000">
                                              <p:val>
                                                <p:fltVal val="0"/>
                                              </p:val>
                                            </p:tav>
                                          </p:tavLst>
                                        </p:anim>
                                        <p:animEffect transition="in" filter="fade">
                                          <p:cBhvr>
                                            <p:cTn id="60" dur="1000"/>
                                            <p:tgtEl>
                                              <p:spTgt spid="21"/>
                                            </p:tgtEl>
                                          </p:cBhvr>
                                        </p:animEffect>
                                      </p:childTnLst>
                                    </p:cTn>
                                  </p:par>
                                  <p:par>
                                    <p:cTn id="61" presetID="3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fltVal val="0"/>
                                              </p:val>
                                            </p:tav>
                                            <p:tav tm="100000">
                                              <p:val>
                                                <p:strVal val="#ppt_w"/>
                                              </p:val>
                                            </p:tav>
                                          </p:tavLst>
                                        </p:anim>
                                        <p:anim calcmode="lin" valueType="num">
                                          <p:cBhvr>
                                            <p:cTn id="64" dur="1000" fill="hold"/>
                                            <p:tgtEl>
                                              <p:spTgt spid="20"/>
                                            </p:tgtEl>
                                            <p:attrNameLst>
                                              <p:attrName>ppt_h</p:attrName>
                                            </p:attrNameLst>
                                          </p:cBhvr>
                                          <p:tavLst>
                                            <p:tav tm="0">
                                              <p:val>
                                                <p:fltVal val="0"/>
                                              </p:val>
                                            </p:tav>
                                            <p:tav tm="100000">
                                              <p:val>
                                                <p:strVal val="#ppt_h"/>
                                              </p:val>
                                            </p:tav>
                                          </p:tavLst>
                                        </p:anim>
                                        <p:anim calcmode="lin" valueType="num">
                                          <p:cBhvr>
                                            <p:cTn id="65" dur="1000" fill="hold"/>
                                            <p:tgtEl>
                                              <p:spTgt spid="20"/>
                                            </p:tgtEl>
                                            <p:attrNameLst>
                                              <p:attrName>style.rotation</p:attrName>
                                            </p:attrNameLst>
                                          </p:cBhvr>
                                          <p:tavLst>
                                            <p:tav tm="0">
                                              <p:val>
                                                <p:fltVal val="90"/>
                                              </p:val>
                                            </p:tav>
                                            <p:tav tm="100000">
                                              <p:val>
                                                <p:fltVal val="0"/>
                                              </p:val>
                                            </p:tav>
                                          </p:tavLst>
                                        </p:anim>
                                        <p:animEffect transition="in" filter="fade">
                                          <p:cBhvr>
                                            <p:cTn id="6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hold" display="0">
                      <p:stCondLst>
                        <p:cond delay="indefinite"/>
                      </p:stCondLst>
                      <p:endCondLst>
                        <p:cond evt="onStopAudio" delay="0">
                          <p:tgtEl>
                            <p:sldTgt/>
                          </p:tgtEl>
                        </p:cond>
                      </p:endCondLst>
                    </p:cTn>
                    <p:tgtEl>
                      <p:spTgt spid="2"/>
                    </p:tgtEl>
                  </p:cMediaNode>
                </p:audio>
              </p:childTnLst>
            </p:cTn>
          </p:par>
        </p:tnLst>
        <p:bldLst>
          <p:bldP spid="12" grpId="0" animBg="1"/>
          <p:bldP spid="11" grpId="0" animBg="1"/>
          <p:bldP spid="8" grpId="0" animBg="1"/>
          <p:bldP spid="5" grpId="0" animBg="1"/>
          <p:bldP spid="4" grpId="0" animBg="1"/>
          <p:bldP spid="22"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6"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6"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1+#ppt_w/2"/>
                                              </p:val>
                                            </p:tav>
                                            <p:tav tm="100000">
                                              <p:val>
                                                <p:strVal val="#ppt_x"/>
                                              </p:val>
                                            </p:tav>
                                          </p:tavLst>
                                        </p:anim>
                                        <p:anim calcmode="lin" valueType="num">
                                          <p:cBhvr additive="base">
                                            <p:cTn id="24"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1000" fill="hold"/>
                                            <p:tgtEl>
                                              <p:spTgt spid="21"/>
                                            </p:tgtEl>
                                            <p:attrNameLst>
                                              <p:attrName>ppt_w</p:attrName>
                                            </p:attrNameLst>
                                          </p:cBhvr>
                                          <p:tavLst>
                                            <p:tav tm="0">
                                              <p:val>
                                                <p:fltVal val="0"/>
                                              </p:val>
                                            </p:tav>
                                            <p:tav tm="100000">
                                              <p:val>
                                                <p:strVal val="#ppt_w"/>
                                              </p:val>
                                            </p:tav>
                                          </p:tavLst>
                                        </p:anim>
                                        <p:anim calcmode="lin" valueType="num">
                                          <p:cBhvr>
                                            <p:cTn id="58" dur="1000" fill="hold"/>
                                            <p:tgtEl>
                                              <p:spTgt spid="21"/>
                                            </p:tgtEl>
                                            <p:attrNameLst>
                                              <p:attrName>ppt_h</p:attrName>
                                            </p:attrNameLst>
                                          </p:cBhvr>
                                          <p:tavLst>
                                            <p:tav tm="0">
                                              <p:val>
                                                <p:fltVal val="0"/>
                                              </p:val>
                                            </p:tav>
                                            <p:tav tm="100000">
                                              <p:val>
                                                <p:strVal val="#ppt_h"/>
                                              </p:val>
                                            </p:tav>
                                          </p:tavLst>
                                        </p:anim>
                                        <p:anim calcmode="lin" valueType="num">
                                          <p:cBhvr>
                                            <p:cTn id="59" dur="1000" fill="hold"/>
                                            <p:tgtEl>
                                              <p:spTgt spid="21"/>
                                            </p:tgtEl>
                                            <p:attrNameLst>
                                              <p:attrName>style.rotation</p:attrName>
                                            </p:attrNameLst>
                                          </p:cBhvr>
                                          <p:tavLst>
                                            <p:tav tm="0">
                                              <p:val>
                                                <p:fltVal val="90"/>
                                              </p:val>
                                            </p:tav>
                                            <p:tav tm="100000">
                                              <p:val>
                                                <p:fltVal val="0"/>
                                              </p:val>
                                            </p:tav>
                                          </p:tavLst>
                                        </p:anim>
                                        <p:animEffect transition="in" filter="fade">
                                          <p:cBhvr>
                                            <p:cTn id="60" dur="1000"/>
                                            <p:tgtEl>
                                              <p:spTgt spid="21"/>
                                            </p:tgtEl>
                                          </p:cBhvr>
                                        </p:animEffect>
                                      </p:childTnLst>
                                    </p:cTn>
                                  </p:par>
                                  <p:par>
                                    <p:cTn id="61" presetID="3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fltVal val="0"/>
                                              </p:val>
                                            </p:tav>
                                            <p:tav tm="100000">
                                              <p:val>
                                                <p:strVal val="#ppt_w"/>
                                              </p:val>
                                            </p:tav>
                                          </p:tavLst>
                                        </p:anim>
                                        <p:anim calcmode="lin" valueType="num">
                                          <p:cBhvr>
                                            <p:cTn id="64" dur="1000" fill="hold"/>
                                            <p:tgtEl>
                                              <p:spTgt spid="20"/>
                                            </p:tgtEl>
                                            <p:attrNameLst>
                                              <p:attrName>ppt_h</p:attrName>
                                            </p:attrNameLst>
                                          </p:cBhvr>
                                          <p:tavLst>
                                            <p:tav tm="0">
                                              <p:val>
                                                <p:fltVal val="0"/>
                                              </p:val>
                                            </p:tav>
                                            <p:tav tm="100000">
                                              <p:val>
                                                <p:strVal val="#ppt_h"/>
                                              </p:val>
                                            </p:tav>
                                          </p:tavLst>
                                        </p:anim>
                                        <p:anim calcmode="lin" valueType="num">
                                          <p:cBhvr>
                                            <p:cTn id="65" dur="1000" fill="hold"/>
                                            <p:tgtEl>
                                              <p:spTgt spid="20"/>
                                            </p:tgtEl>
                                            <p:attrNameLst>
                                              <p:attrName>style.rotation</p:attrName>
                                            </p:attrNameLst>
                                          </p:cBhvr>
                                          <p:tavLst>
                                            <p:tav tm="0">
                                              <p:val>
                                                <p:fltVal val="90"/>
                                              </p:val>
                                            </p:tav>
                                            <p:tav tm="100000">
                                              <p:val>
                                                <p:fltVal val="0"/>
                                              </p:val>
                                            </p:tav>
                                          </p:tavLst>
                                        </p:anim>
                                        <p:animEffect transition="in" filter="fade">
                                          <p:cBhvr>
                                            <p:cTn id="6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hold" display="0">
                      <p:stCondLst>
                        <p:cond delay="indefinite"/>
                      </p:stCondLst>
                      <p:endCondLst>
                        <p:cond evt="onStopAudio" delay="0">
                          <p:tgtEl>
                            <p:sldTgt/>
                          </p:tgtEl>
                        </p:cond>
                      </p:endCondLst>
                    </p:cTn>
                    <p:tgtEl>
                      <p:spTgt spid="2"/>
                    </p:tgtEl>
                  </p:cMediaNode>
                </p:audio>
              </p:childTnLst>
            </p:cTn>
          </p:par>
        </p:tnLst>
        <p:bldLst>
          <p:bldP spid="12" grpId="0" animBg="1"/>
          <p:bldP spid="11" grpId="0" animBg="1"/>
          <p:bldP spid="8" grpId="0" animBg="1"/>
          <p:bldP spid="5" grpId="0" animBg="1"/>
          <p:bldP spid="4" grpId="0" animBg="1"/>
          <p:bldP spid="22" grpId="0"/>
          <p:bldP spid="2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0E5779-010E-4242-B661-7BFD8CB605D8}"/>
              </a:ext>
            </a:extLst>
          </p:cNvPr>
          <p:cNvGrpSpPr/>
          <p:nvPr/>
        </p:nvGrpSpPr>
        <p:grpSpPr>
          <a:xfrm>
            <a:off x="3781470" y="-364957"/>
            <a:ext cx="8115967" cy="5390205"/>
            <a:chOff x="3781470" y="-364957"/>
            <a:chExt cx="8115967" cy="5390205"/>
          </a:xfrm>
        </p:grpSpPr>
        <p:grpSp>
          <p:nvGrpSpPr>
            <p:cNvPr id="6" name="组合 5">
              <a:extLst>
                <a:ext uri="{FF2B5EF4-FFF2-40B4-BE49-F238E27FC236}">
                  <a16:creationId xmlns:a16="http://schemas.microsoft.com/office/drawing/2014/main" id="{A5E03477-55F6-4F62-9A27-277BDA0567B0}"/>
                </a:ext>
              </a:extLst>
            </p:cNvPr>
            <p:cNvGrpSpPr/>
            <p:nvPr/>
          </p:nvGrpSpPr>
          <p:grpSpPr>
            <a:xfrm>
              <a:off x="3781470" y="-364957"/>
              <a:ext cx="8115967" cy="5390205"/>
              <a:chOff x="2070001" y="1366195"/>
              <a:chExt cx="8115967" cy="5390205"/>
            </a:xfrm>
          </p:grpSpPr>
          <p:sp>
            <p:nvSpPr>
              <p:cNvPr id="4" name="矩形 6">
                <a:extLst>
                  <a:ext uri="{FF2B5EF4-FFF2-40B4-BE49-F238E27FC236}">
                    <a16:creationId xmlns:a16="http://schemas.microsoft.com/office/drawing/2014/main" id="{2F556F60-0AE9-49F9-AAA2-507B32CF188F}"/>
                  </a:ext>
                </a:extLst>
              </p:cNvPr>
              <p:cNvSpPr/>
              <p:nvPr/>
            </p:nvSpPr>
            <p:spPr>
              <a:xfrm rot="1751457">
                <a:off x="3535589" y="2992054"/>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5D54BBA7-6E2C-4C4C-B628-F7BC8FF51C74}"/>
                  </a:ext>
                </a:extLst>
              </p:cNvPr>
              <p:cNvSpPr/>
              <p:nvPr/>
            </p:nvSpPr>
            <p:spPr>
              <a:xfrm>
                <a:off x="2070001" y="1366195"/>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281F9957-EC29-47FF-8D8C-8A94F4FEB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391398" y="-311157"/>
              <a:ext cx="838043" cy="2086506"/>
            </a:xfrm>
            <a:prstGeom prst="rect">
              <a:avLst/>
            </a:prstGeom>
          </p:spPr>
        </p:pic>
        <p:sp>
          <p:nvSpPr>
            <p:cNvPr id="31" name="文本框 30">
              <a:extLst>
                <a:ext uri="{FF2B5EF4-FFF2-40B4-BE49-F238E27FC236}">
                  <a16:creationId xmlns:a16="http://schemas.microsoft.com/office/drawing/2014/main" id="{7E0FFF88-2DA6-4326-B878-307D616EB2D4}"/>
                </a:ext>
              </a:extLst>
            </p:cNvPr>
            <p:cNvSpPr txBox="1"/>
            <p:nvPr/>
          </p:nvSpPr>
          <p:spPr>
            <a:xfrm>
              <a:off x="4949755" y="320121"/>
              <a:ext cx="1678473"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TWO</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B1E986D7-E78F-496C-8DC2-BBBB7AADDCD9}"/>
                </a:ext>
              </a:extLst>
            </p:cNvPr>
            <p:cNvSpPr txBox="1"/>
            <p:nvPr/>
          </p:nvSpPr>
          <p:spPr>
            <a:xfrm>
              <a:off x="4816803" y="1451182"/>
              <a:ext cx="2095775"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pic>
        <p:nvPicPr>
          <p:cNvPr id="26" name="图片 25">
            <a:extLst>
              <a:ext uri="{FF2B5EF4-FFF2-40B4-BE49-F238E27FC236}">
                <a16:creationId xmlns:a16="http://schemas.microsoft.com/office/drawing/2014/main" id="{BB7C19F8-371F-4260-A18E-5AD4F38D7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17004">
            <a:off x="2912272" y="4578256"/>
            <a:ext cx="6826560" cy="5746232"/>
          </a:xfrm>
          <a:prstGeom prst="rect">
            <a:avLst/>
          </a:prstGeom>
        </p:spPr>
      </p:pic>
      <p:grpSp>
        <p:nvGrpSpPr>
          <p:cNvPr id="13" name="组合 12">
            <a:extLst>
              <a:ext uri="{FF2B5EF4-FFF2-40B4-BE49-F238E27FC236}">
                <a16:creationId xmlns:a16="http://schemas.microsoft.com/office/drawing/2014/main" id="{61662194-14DA-4F55-B9CE-16F73F918F76}"/>
              </a:ext>
            </a:extLst>
          </p:cNvPr>
          <p:cNvGrpSpPr/>
          <p:nvPr/>
        </p:nvGrpSpPr>
        <p:grpSpPr>
          <a:xfrm>
            <a:off x="6543795" y="1874724"/>
            <a:ext cx="2934980" cy="2529648"/>
            <a:chOff x="4739879" y="697054"/>
            <a:chExt cx="2934980" cy="2529648"/>
          </a:xfrm>
        </p:grpSpPr>
        <p:sp>
          <p:nvSpPr>
            <p:cNvPr id="9" name="矩形 6">
              <a:extLst>
                <a:ext uri="{FF2B5EF4-FFF2-40B4-BE49-F238E27FC236}">
                  <a16:creationId xmlns:a16="http://schemas.microsoft.com/office/drawing/2014/main" id="{D8D0744A-1CDB-4EB0-AF03-5448220ACE35}"/>
                </a:ext>
              </a:extLst>
            </p:cNvPr>
            <p:cNvSpPr/>
            <p:nvPr/>
          </p:nvSpPr>
          <p:spPr>
            <a:xfrm rot="1751457">
              <a:off x="5587045" y="1228074"/>
              <a:ext cx="2087814"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A92615C5-026D-4119-9550-5CE4FF2CBE28}"/>
                </a:ext>
              </a:extLst>
            </p:cNvPr>
            <p:cNvGrpSpPr/>
            <p:nvPr/>
          </p:nvGrpSpPr>
          <p:grpSpPr>
            <a:xfrm>
              <a:off x="4739879" y="697054"/>
              <a:ext cx="2004756" cy="2004756"/>
              <a:chOff x="4739879" y="697054"/>
              <a:chExt cx="2004756" cy="2004756"/>
            </a:xfrm>
          </p:grpSpPr>
          <p:sp>
            <p:nvSpPr>
              <p:cNvPr id="11" name="椭圆 10">
                <a:extLst>
                  <a:ext uri="{FF2B5EF4-FFF2-40B4-BE49-F238E27FC236}">
                    <a16:creationId xmlns:a16="http://schemas.microsoft.com/office/drawing/2014/main" id="{5C0AEE6B-772F-4A52-8A24-D2FA9ECBD607}"/>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5F8FEE3-4474-4897-954F-222083C22ABE}"/>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a:extLst>
              <a:ext uri="{FF2B5EF4-FFF2-40B4-BE49-F238E27FC236}">
                <a16:creationId xmlns:a16="http://schemas.microsoft.com/office/drawing/2014/main" id="{84965BA4-7825-41D0-8D64-B3F3DA401666}"/>
              </a:ext>
            </a:extLst>
          </p:cNvPr>
          <p:cNvGrpSpPr/>
          <p:nvPr/>
        </p:nvGrpSpPr>
        <p:grpSpPr>
          <a:xfrm>
            <a:off x="1869510" y="1821847"/>
            <a:ext cx="2713514" cy="1964560"/>
            <a:chOff x="1864385" y="867880"/>
            <a:chExt cx="2713514" cy="1964560"/>
          </a:xfrm>
        </p:grpSpPr>
        <p:sp>
          <p:nvSpPr>
            <p:cNvPr id="15" name="矩形 6">
              <a:extLst>
                <a:ext uri="{FF2B5EF4-FFF2-40B4-BE49-F238E27FC236}">
                  <a16:creationId xmlns:a16="http://schemas.microsoft.com/office/drawing/2014/main" id="{49C28BC2-F081-4386-BD18-BD1822521D0E}"/>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6A12E78C-D09D-460A-B6F9-44850FB1559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53A90708-3A7E-42EB-8C71-E972C56E2175}"/>
              </a:ext>
            </a:extLst>
          </p:cNvPr>
          <p:cNvGrpSpPr/>
          <p:nvPr/>
        </p:nvGrpSpPr>
        <p:grpSpPr>
          <a:xfrm>
            <a:off x="3224740" y="4758373"/>
            <a:ext cx="1796510" cy="1300657"/>
            <a:chOff x="1864385" y="867880"/>
            <a:chExt cx="2713514" cy="1964560"/>
          </a:xfrm>
        </p:grpSpPr>
        <p:sp>
          <p:nvSpPr>
            <p:cNvPr id="18" name="矩形 6">
              <a:extLst>
                <a:ext uri="{FF2B5EF4-FFF2-40B4-BE49-F238E27FC236}">
                  <a16:creationId xmlns:a16="http://schemas.microsoft.com/office/drawing/2014/main" id="{33B0D846-972A-439E-A284-0F858424412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F21909F-ED09-4EFB-B547-A947EF7B56FC}"/>
                </a:ext>
              </a:extLst>
            </p:cNvPr>
            <p:cNvSpPr/>
            <p:nvPr/>
          </p:nvSpPr>
          <p:spPr>
            <a:xfrm>
              <a:off x="1864385" y="867880"/>
              <a:ext cx="1482887" cy="1482887"/>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EC3CE971-B5DA-4699-A1E7-CF78C958CF18}"/>
              </a:ext>
            </a:extLst>
          </p:cNvPr>
          <p:cNvGrpSpPr/>
          <p:nvPr/>
        </p:nvGrpSpPr>
        <p:grpSpPr>
          <a:xfrm>
            <a:off x="7565132" y="4670744"/>
            <a:ext cx="1297405" cy="939309"/>
            <a:chOff x="1864385" y="867880"/>
            <a:chExt cx="2713514" cy="1964560"/>
          </a:xfrm>
        </p:grpSpPr>
        <p:sp>
          <p:nvSpPr>
            <p:cNvPr id="21" name="矩形 6">
              <a:extLst>
                <a:ext uri="{FF2B5EF4-FFF2-40B4-BE49-F238E27FC236}">
                  <a16:creationId xmlns:a16="http://schemas.microsoft.com/office/drawing/2014/main" id="{8CC2A2B4-0011-48AB-A637-FC970E238516}"/>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28DCB06A-0D21-4CFE-9497-80629EAC6A6F}"/>
                </a:ext>
              </a:extLst>
            </p:cNvPr>
            <p:cNvSpPr/>
            <p:nvPr/>
          </p:nvSpPr>
          <p:spPr>
            <a:xfrm>
              <a:off x="1864385" y="867880"/>
              <a:ext cx="1482887" cy="148288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29BB3CA-EB5A-4FDC-93D9-75D925A1F0E1}"/>
              </a:ext>
            </a:extLst>
          </p:cNvPr>
          <p:cNvGrpSpPr/>
          <p:nvPr/>
        </p:nvGrpSpPr>
        <p:grpSpPr>
          <a:xfrm>
            <a:off x="9395995" y="867062"/>
            <a:ext cx="1434222" cy="1038364"/>
            <a:chOff x="1864385" y="867880"/>
            <a:chExt cx="2713514" cy="1964560"/>
          </a:xfrm>
        </p:grpSpPr>
        <p:sp>
          <p:nvSpPr>
            <p:cNvPr id="24" name="矩形 6">
              <a:extLst>
                <a:ext uri="{FF2B5EF4-FFF2-40B4-BE49-F238E27FC236}">
                  <a16:creationId xmlns:a16="http://schemas.microsoft.com/office/drawing/2014/main" id="{60EAACBC-0BDD-4DD7-BD7C-4D4DA00639D0}"/>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0B19E1B8-7EE4-4008-91AC-60F8221E676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FD0E39B-9D55-4D59-8867-FA48568916C9}"/>
              </a:ext>
            </a:extLst>
          </p:cNvPr>
          <p:cNvGrpSpPr/>
          <p:nvPr/>
        </p:nvGrpSpPr>
        <p:grpSpPr>
          <a:xfrm>
            <a:off x="9776512" y="6123534"/>
            <a:ext cx="806519" cy="583912"/>
            <a:chOff x="1864385" y="867880"/>
            <a:chExt cx="2713514" cy="1964560"/>
          </a:xfrm>
        </p:grpSpPr>
        <p:sp>
          <p:nvSpPr>
            <p:cNvPr id="28" name="矩形 6">
              <a:extLst>
                <a:ext uri="{FF2B5EF4-FFF2-40B4-BE49-F238E27FC236}">
                  <a16:creationId xmlns:a16="http://schemas.microsoft.com/office/drawing/2014/main" id="{378B7580-BE29-47DB-920D-9F343DD2028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CA697366-0A08-4166-97F7-469E04A65153}"/>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1414328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14:presetBounceEnd="8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80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8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80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80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80000">
                                          <p:cBhvr additive="base">
                                            <p:cTn id="23" dur="10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4000">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14:bounceEnd="54000">
                                          <p:cBhvr additive="base">
                                            <p:cTn id="29" dur="100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54000">
                                          <p:cBhvr additive="base">
                                            <p:cTn id="33" dur="1000" fill="hold"/>
                                            <p:tgtEl>
                                              <p:spTgt spid="13"/>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14:presetBounceEnd="54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4000">
                                          <p:cBhvr additive="base">
                                            <p:cTn id="37" dur="10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14:presetBounceEnd="54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54000">
                                          <p:cBhvr additive="base">
                                            <p:cTn id="41" dur="10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fill="hold"/>
                                            <p:tgtEl>
                                              <p:spTgt spid="27"/>
                                            </p:tgtEl>
                                            <p:attrNameLst>
                                              <p:attrName>ppt_x</p:attrName>
                                            </p:attrNameLst>
                                          </p:cBhvr>
                                          <p:tavLst>
                                            <p:tav tm="0">
                                              <p:val>
                                                <p:strVal val="#ppt_x"/>
                                              </p:val>
                                            </p:tav>
                                            <p:tav tm="100000">
                                              <p:val>
                                                <p:strVal val="#ppt_x"/>
                                              </p:val>
                                            </p:tav>
                                          </p:tavLst>
                                        </p:anim>
                                        <p:anim calcmode="lin" valueType="num">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ppt_x"/>
                                              </p:val>
                                            </p:tav>
                                            <p:tav tm="100000">
                                              <p:val>
                                                <p:strVal val="#ppt_x"/>
                                              </p:val>
                                            </p:tav>
                                          </p:tavLst>
                                        </p:anim>
                                        <p:anim calcmode="lin" valueType="num">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000" fill="hold"/>
                                            <p:tgtEl>
                                              <p:spTgt spid="13"/>
                                            </p:tgtEl>
                                            <p:attrNameLst>
                                              <p:attrName>ppt_x</p:attrName>
                                            </p:attrNameLst>
                                          </p:cBhvr>
                                          <p:tavLst>
                                            <p:tav tm="0">
                                              <p:val>
                                                <p:strVal val="1+#ppt_w/2"/>
                                              </p:val>
                                            </p:tav>
                                            <p:tav tm="100000">
                                              <p:val>
                                                <p:strVal val="#ppt_x"/>
                                              </p:val>
                                            </p:tav>
                                          </p:tavLst>
                                        </p:anim>
                                        <p:anim calcmode="lin" valueType="num">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1+#ppt_w/2"/>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形状 55">
            <a:extLst>
              <a:ext uri="{FF2B5EF4-FFF2-40B4-BE49-F238E27FC236}">
                <a16:creationId xmlns:a16="http://schemas.microsoft.com/office/drawing/2014/main" id="{CE56C44F-F924-4021-8889-84B9BDFA056A}"/>
              </a:ext>
            </a:extLst>
          </p:cNvPr>
          <p:cNvSpPr/>
          <p:nvPr/>
        </p:nvSpPr>
        <p:spPr>
          <a:xfrm>
            <a:off x="5124830" y="1799266"/>
            <a:ext cx="3216556" cy="6144584"/>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B6F91B3F-66F8-4D83-BC11-47CB4F543708}"/>
              </a:ext>
            </a:extLst>
          </p:cNvPr>
          <p:cNvSpPr/>
          <p:nvPr/>
        </p:nvSpPr>
        <p:spPr>
          <a:xfrm>
            <a:off x="10887108" y="1744882"/>
            <a:ext cx="3216556" cy="6198967"/>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F41243AB-C142-4201-BCF2-90C2B476C509}"/>
              </a:ext>
            </a:extLst>
          </p:cNvPr>
          <p:cNvGrpSpPr/>
          <p:nvPr/>
        </p:nvGrpSpPr>
        <p:grpSpPr>
          <a:xfrm>
            <a:off x="1307123" y="1799265"/>
            <a:ext cx="3872891" cy="4141526"/>
            <a:chOff x="1307123" y="1799265"/>
            <a:chExt cx="3872891" cy="4141526"/>
          </a:xfrm>
        </p:grpSpPr>
        <p:sp>
          <p:nvSpPr>
            <p:cNvPr id="2" name="图文框 1">
              <a:extLst>
                <a:ext uri="{FF2B5EF4-FFF2-40B4-BE49-F238E27FC236}">
                  <a16:creationId xmlns:a16="http://schemas.microsoft.com/office/drawing/2014/main" id="{9FC7C4D7-9899-4417-BBBC-7D3233DB745F}"/>
                </a:ext>
              </a:extLst>
            </p:cNvPr>
            <p:cNvSpPr/>
            <p:nvPr/>
          </p:nvSpPr>
          <p:spPr>
            <a:xfrm>
              <a:off x="1307123" y="1799265"/>
              <a:ext cx="3872890" cy="1272914"/>
            </a:xfrm>
            <a:prstGeom prst="frame">
              <a:avLst>
                <a:gd name="adj1" fmla="val 16536"/>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图文框 3">
              <a:extLst>
                <a:ext uri="{FF2B5EF4-FFF2-40B4-BE49-F238E27FC236}">
                  <a16:creationId xmlns:a16="http://schemas.microsoft.com/office/drawing/2014/main" id="{B2EFA942-28F5-4CAF-BAC1-EEDFA9501BAE}"/>
                </a:ext>
              </a:extLst>
            </p:cNvPr>
            <p:cNvSpPr/>
            <p:nvPr/>
          </p:nvSpPr>
          <p:spPr>
            <a:xfrm flipV="1">
              <a:off x="1307124" y="4953994"/>
              <a:ext cx="3872890" cy="986797"/>
            </a:xfrm>
            <a:prstGeom prst="frame">
              <a:avLst>
                <a:gd name="adj1" fmla="val 17957"/>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图文框 4">
              <a:extLst>
                <a:ext uri="{FF2B5EF4-FFF2-40B4-BE49-F238E27FC236}">
                  <a16:creationId xmlns:a16="http://schemas.microsoft.com/office/drawing/2014/main" id="{8B34A7BC-19B1-4E14-A75D-E33B9AEBE2DC}"/>
                </a:ext>
              </a:extLst>
            </p:cNvPr>
            <p:cNvSpPr/>
            <p:nvPr/>
          </p:nvSpPr>
          <p:spPr>
            <a:xfrm>
              <a:off x="1307123" y="3443386"/>
              <a:ext cx="3872890" cy="1059058"/>
            </a:xfrm>
            <a:prstGeom prst="frame">
              <a:avLst>
                <a:gd name="adj1" fmla="val 15796"/>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a:extLst>
                <a:ext uri="{FF2B5EF4-FFF2-40B4-BE49-F238E27FC236}">
                  <a16:creationId xmlns:a16="http://schemas.microsoft.com/office/drawing/2014/main" id="{E3A88F4A-7AAD-43CA-B8C7-99221DB67B35}"/>
                </a:ext>
              </a:extLst>
            </p:cNvPr>
            <p:cNvSpPr/>
            <p:nvPr/>
          </p:nvSpPr>
          <p:spPr>
            <a:xfrm>
              <a:off x="1307123" y="3141431"/>
              <a:ext cx="3872890" cy="2419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67921A59-85BB-4DB9-802A-60677C8C8EA7}"/>
                </a:ext>
              </a:extLst>
            </p:cNvPr>
            <p:cNvGrpSpPr/>
            <p:nvPr/>
          </p:nvGrpSpPr>
          <p:grpSpPr>
            <a:xfrm>
              <a:off x="1524000" y="2890071"/>
              <a:ext cx="190500" cy="704850"/>
              <a:chOff x="1809750" y="3272890"/>
              <a:chExt cx="190500" cy="704850"/>
            </a:xfrm>
          </p:grpSpPr>
          <p:grpSp>
            <p:nvGrpSpPr>
              <p:cNvPr id="9" name="组合 8">
                <a:extLst>
                  <a:ext uri="{FF2B5EF4-FFF2-40B4-BE49-F238E27FC236}">
                    <a16:creationId xmlns:a16="http://schemas.microsoft.com/office/drawing/2014/main" id="{00912E15-285F-4A0B-B004-BA5D3F0CE682}"/>
                  </a:ext>
                </a:extLst>
              </p:cNvPr>
              <p:cNvGrpSpPr/>
              <p:nvPr/>
            </p:nvGrpSpPr>
            <p:grpSpPr>
              <a:xfrm>
                <a:off x="1809750" y="3272890"/>
                <a:ext cx="190500" cy="704850"/>
                <a:chOff x="4152900" y="828675"/>
                <a:chExt cx="190500" cy="704850"/>
              </a:xfrm>
              <a:solidFill>
                <a:schemeClr val="bg1">
                  <a:lumMod val="85000"/>
                </a:schemeClr>
              </a:solidFill>
            </p:grpSpPr>
            <p:sp>
              <p:nvSpPr>
                <p:cNvPr id="14" name="椭圆 13">
                  <a:extLst>
                    <a:ext uri="{FF2B5EF4-FFF2-40B4-BE49-F238E27FC236}">
                      <a16:creationId xmlns:a16="http://schemas.microsoft.com/office/drawing/2014/main" id="{515560B1-FA00-4ACA-ADF8-F03FF20486B4}"/>
                    </a:ext>
                  </a:extLst>
                </p:cNvPr>
                <p:cNvSpPr/>
                <p:nvPr/>
              </p:nvSpPr>
              <p:spPr>
                <a:xfrm>
                  <a:off x="4152900" y="82867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9E0D7DE6-0B6E-417D-9EE0-2892CA481DA8}"/>
                    </a:ext>
                  </a:extLst>
                </p:cNvPr>
                <p:cNvSpPr/>
                <p:nvPr/>
              </p:nvSpPr>
              <p:spPr>
                <a:xfrm>
                  <a:off x="4152900" y="134302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A97A9036-79B0-48D1-AF7B-93ECFCFB9BC7}"/>
                    </a:ext>
                  </a:extLst>
                </p:cNvPr>
                <p:cNvCxnSpPr>
                  <a:stCxn id="14" idx="4"/>
                  <a:endCxn id="15" idx="0"/>
                </p:cNvCxnSpPr>
                <p:nvPr/>
              </p:nvCxnSpPr>
              <p:spPr>
                <a:xfrm>
                  <a:off x="4248150" y="1019175"/>
                  <a:ext cx="0" cy="323850"/>
                </a:xfrm>
                <a:prstGeom prst="line">
                  <a:avLst/>
                </a:prstGeom>
                <a:grpFill/>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A8069A56-6AA9-45D7-B952-E8C099410AB4}"/>
                  </a:ext>
                </a:extLst>
              </p:cNvPr>
              <p:cNvGrpSpPr/>
              <p:nvPr/>
            </p:nvGrpSpPr>
            <p:grpSpPr>
              <a:xfrm>
                <a:off x="1828800" y="3302455"/>
                <a:ext cx="152400" cy="666750"/>
                <a:chOff x="4152900" y="904875"/>
                <a:chExt cx="152400" cy="666750"/>
              </a:xfrm>
            </p:grpSpPr>
            <p:sp>
              <p:nvSpPr>
                <p:cNvPr id="11" name="椭圆 10">
                  <a:extLst>
                    <a:ext uri="{FF2B5EF4-FFF2-40B4-BE49-F238E27FC236}">
                      <a16:creationId xmlns:a16="http://schemas.microsoft.com/office/drawing/2014/main" id="{E819C1A6-8ACE-4532-A7DA-1C42CED4BCCE}"/>
                    </a:ext>
                  </a:extLst>
                </p:cNvPr>
                <p:cNvSpPr/>
                <p:nvPr/>
              </p:nvSpPr>
              <p:spPr>
                <a:xfrm>
                  <a:off x="4152900" y="90487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C899F15-2F41-436E-98D1-5E73CD7346E6}"/>
                    </a:ext>
                  </a:extLst>
                </p:cNvPr>
                <p:cNvSpPr/>
                <p:nvPr/>
              </p:nvSpPr>
              <p:spPr>
                <a:xfrm>
                  <a:off x="4152900" y="141922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EE62DF6C-E5A6-45C1-9F82-E624857E1E76}"/>
                    </a:ext>
                  </a:extLst>
                </p:cNvPr>
                <p:cNvCxnSpPr>
                  <a:stCxn id="11" idx="4"/>
                  <a:endCxn id="12" idx="0"/>
                </p:cNvCxnSpPr>
                <p:nvPr/>
              </p:nvCxnSpPr>
              <p:spPr>
                <a:xfrm>
                  <a:off x="4229100" y="1057275"/>
                  <a:ext cx="0" cy="361950"/>
                </a:xfrm>
                <a:prstGeom prst="line">
                  <a:avLst/>
                </a:prstGeom>
                <a:ln w="38100">
                  <a:solidFill>
                    <a:srgbClr val="8B66AA"/>
                  </a:solidFill>
                </a:ln>
              </p:spPr>
              <p:style>
                <a:lnRef idx="1">
                  <a:schemeClr val="accent1"/>
                </a:lnRef>
                <a:fillRef idx="0">
                  <a:schemeClr val="accent1"/>
                </a:fillRef>
                <a:effectRef idx="0">
                  <a:schemeClr val="accent1"/>
                </a:effectRef>
                <a:fontRef idx="minor">
                  <a:schemeClr val="tx1"/>
                </a:fontRef>
              </p:style>
            </p:cxnSp>
          </p:grpSp>
        </p:grpSp>
        <p:sp>
          <p:nvSpPr>
            <p:cNvPr id="17" name="矩形 16">
              <a:extLst>
                <a:ext uri="{FF2B5EF4-FFF2-40B4-BE49-F238E27FC236}">
                  <a16:creationId xmlns:a16="http://schemas.microsoft.com/office/drawing/2014/main" id="{982ADE26-95EC-45EA-9C5C-DE7DD6FAAF82}"/>
                </a:ext>
              </a:extLst>
            </p:cNvPr>
            <p:cNvSpPr/>
            <p:nvPr/>
          </p:nvSpPr>
          <p:spPr>
            <a:xfrm>
              <a:off x="1307123" y="4620619"/>
              <a:ext cx="3872890" cy="24196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A44A55C3-1CB6-4070-BC55-EB5D3CDF9884}"/>
                </a:ext>
              </a:extLst>
            </p:cNvPr>
            <p:cNvGrpSpPr/>
            <p:nvPr/>
          </p:nvGrpSpPr>
          <p:grpSpPr>
            <a:xfrm>
              <a:off x="1485900" y="4389174"/>
              <a:ext cx="190500" cy="704850"/>
              <a:chOff x="1809750" y="3272890"/>
              <a:chExt cx="190500" cy="704850"/>
            </a:xfrm>
          </p:grpSpPr>
          <p:grpSp>
            <p:nvGrpSpPr>
              <p:cNvPr id="19" name="组合 18">
                <a:extLst>
                  <a:ext uri="{FF2B5EF4-FFF2-40B4-BE49-F238E27FC236}">
                    <a16:creationId xmlns:a16="http://schemas.microsoft.com/office/drawing/2014/main" id="{136F2A26-F12E-4330-B6B2-FBF5615B7DB4}"/>
                  </a:ext>
                </a:extLst>
              </p:cNvPr>
              <p:cNvGrpSpPr/>
              <p:nvPr/>
            </p:nvGrpSpPr>
            <p:grpSpPr>
              <a:xfrm>
                <a:off x="1809750" y="3272890"/>
                <a:ext cx="190500" cy="704850"/>
                <a:chOff x="4152900" y="828675"/>
                <a:chExt cx="190500" cy="704850"/>
              </a:xfrm>
              <a:solidFill>
                <a:schemeClr val="bg1">
                  <a:lumMod val="85000"/>
                </a:schemeClr>
              </a:solidFill>
            </p:grpSpPr>
            <p:sp>
              <p:nvSpPr>
                <p:cNvPr id="24" name="椭圆 23">
                  <a:extLst>
                    <a:ext uri="{FF2B5EF4-FFF2-40B4-BE49-F238E27FC236}">
                      <a16:creationId xmlns:a16="http://schemas.microsoft.com/office/drawing/2014/main" id="{2E5509B5-5F38-47D6-96F9-CD36FCD6EFBC}"/>
                    </a:ext>
                  </a:extLst>
                </p:cNvPr>
                <p:cNvSpPr/>
                <p:nvPr/>
              </p:nvSpPr>
              <p:spPr>
                <a:xfrm>
                  <a:off x="4152900" y="82867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CA8560A-2FDC-4D20-8B25-68762FCFF6B0}"/>
                    </a:ext>
                  </a:extLst>
                </p:cNvPr>
                <p:cNvSpPr/>
                <p:nvPr/>
              </p:nvSpPr>
              <p:spPr>
                <a:xfrm>
                  <a:off x="4152900" y="134302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a16="http://schemas.microsoft.com/office/drawing/2014/main" id="{1E328D23-2B3F-4F71-889C-0B512857596F}"/>
                    </a:ext>
                  </a:extLst>
                </p:cNvPr>
                <p:cNvCxnSpPr>
                  <a:stCxn id="24" idx="4"/>
                  <a:endCxn id="25" idx="0"/>
                </p:cNvCxnSpPr>
                <p:nvPr/>
              </p:nvCxnSpPr>
              <p:spPr>
                <a:xfrm>
                  <a:off x="4248150" y="1019175"/>
                  <a:ext cx="0" cy="323850"/>
                </a:xfrm>
                <a:prstGeom prst="line">
                  <a:avLst/>
                </a:prstGeom>
                <a:grpFill/>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8DA51EF2-FC7F-4F5A-A571-F5645A30E9CC}"/>
                  </a:ext>
                </a:extLst>
              </p:cNvPr>
              <p:cNvGrpSpPr/>
              <p:nvPr/>
            </p:nvGrpSpPr>
            <p:grpSpPr>
              <a:xfrm>
                <a:off x="1828800" y="3302455"/>
                <a:ext cx="152400" cy="666750"/>
                <a:chOff x="4152900" y="904875"/>
                <a:chExt cx="152400" cy="666750"/>
              </a:xfrm>
            </p:grpSpPr>
            <p:sp>
              <p:nvSpPr>
                <p:cNvPr id="21" name="椭圆 20">
                  <a:extLst>
                    <a:ext uri="{FF2B5EF4-FFF2-40B4-BE49-F238E27FC236}">
                      <a16:creationId xmlns:a16="http://schemas.microsoft.com/office/drawing/2014/main" id="{0E714F6C-F24E-4E75-A568-315B5134AE6C}"/>
                    </a:ext>
                  </a:extLst>
                </p:cNvPr>
                <p:cNvSpPr/>
                <p:nvPr/>
              </p:nvSpPr>
              <p:spPr>
                <a:xfrm>
                  <a:off x="4152900" y="90487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F101F8B-EA5C-44BD-9DCB-2471843802C5}"/>
                    </a:ext>
                  </a:extLst>
                </p:cNvPr>
                <p:cNvSpPr/>
                <p:nvPr/>
              </p:nvSpPr>
              <p:spPr>
                <a:xfrm>
                  <a:off x="4152900" y="141922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42CAF03C-D442-404B-AF9E-F35BD8E9D34D}"/>
                    </a:ext>
                  </a:extLst>
                </p:cNvPr>
                <p:cNvCxnSpPr>
                  <a:stCxn id="21" idx="4"/>
                  <a:endCxn id="22" idx="0"/>
                </p:cNvCxnSpPr>
                <p:nvPr/>
              </p:nvCxnSpPr>
              <p:spPr>
                <a:xfrm>
                  <a:off x="4229100" y="1057275"/>
                  <a:ext cx="0" cy="361950"/>
                </a:xfrm>
                <a:prstGeom prst="line">
                  <a:avLst/>
                </a:prstGeom>
                <a:ln w="38100">
                  <a:solidFill>
                    <a:srgbClr val="8B66AA"/>
                  </a:solidFill>
                </a:ln>
              </p:spPr>
              <p:style>
                <a:lnRef idx="1">
                  <a:schemeClr val="accent1"/>
                </a:lnRef>
                <a:fillRef idx="0">
                  <a:schemeClr val="accent1"/>
                </a:fillRef>
                <a:effectRef idx="0">
                  <a:schemeClr val="accent1"/>
                </a:effectRef>
                <a:fontRef idx="minor">
                  <a:schemeClr val="tx1"/>
                </a:fontRef>
              </p:style>
            </p:cxnSp>
          </p:grpSp>
        </p:grpSp>
        <p:sp>
          <p:nvSpPr>
            <p:cNvPr id="40" name="矩形 39">
              <a:extLst>
                <a:ext uri="{FF2B5EF4-FFF2-40B4-BE49-F238E27FC236}">
                  <a16:creationId xmlns:a16="http://schemas.microsoft.com/office/drawing/2014/main" id="{4D1C494E-2C89-4999-A59D-0115F9D66E19}"/>
                </a:ext>
              </a:extLst>
            </p:cNvPr>
            <p:cNvSpPr/>
            <p:nvPr/>
          </p:nvSpPr>
          <p:spPr>
            <a:xfrm>
              <a:off x="1543050" y="5262726"/>
              <a:ext cx="2587247" cy="338554"/>
            </a:xfrm>
            <a:prstGeom prst="rect">
              <a:avLst/>
            </a:prstGeom>
          </p:spPr>
          <p:txBody>
            <a:bodyPr wrap="none">
              <a:spAutoFit/>
            </a:bodyPr>
            <a:lstStyle/>
            <a:p>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a:t>
              </a:r>
              <a:endParaRPr lang="zh-CN" altLang="en-US" sz="1600" b="1" dirty="0">
                <a:solidFill>
                  <a:schemeClr val="tx1">
                    <a:lumMod val="65000"/>
                    <a:lumOff val="35000"/>
                  </a:schemeClr>
                </a:solidFill>
              </a:endParaRPr>
            </a:p>
          </p:txBody>
        </p:sp>
        <p:sp>
          <p:nvSpPr>
            <p:cNvPr id="41" name="Freeform 45">
              <a:extLst>
                <a:ext uri="{FF2B5EF4-FFF2-40B4-BE49-F238E27FC236}">
                  <a16:creationId xmlns:a16="http://schemas.microsoft.com/office/drawing/2014/main" id="{991F1C4C-FE25-4EF9-B388-7E4FA8069BD1}"/>
                </a:ext>
              </a:extLst>
            </p:cNvPr>
            <p:cNvSpPr>
              <a:spLocks noChangeAspect="1" noEditPoints="1"/>
            </p:cNvSpPr>
            <p:nvPr/>
          </p:nvSpPr>
          <p:spPr bwMode="auto">
            <a:xfrm>
              <a:off x="4421649" y="2266445"/>
              <a:ext cx="183026" cy="305446"/>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chemeClr val="tx1">
                <a:lumMod val="95000"/>
                <a:lumOff val="5000"/>
              </a:schemeClr>
            </a:solidFill>
            <a:ln>
              <a:noFill/>
            </a:ln>
          </p:spPr>
          <p:txBody>
            <a:bodyPr vert="horz" wrap="square" lIns="93256" tIns="46627" rIns="93256" bIns="46627" numCol="1" anchor="t" anchorCtr="0" compatLnSpc="1">
              <a:prstTxWarp prst="textNoShape">
                <a:avLst/>
              </a:prstTxWarp>
            </a:bodyPr>
            <a:lstStyle/>
            <a:p>
              <a:pPr>
                <a:defRPr/>
              </a:pPr>
              <a:endParaRPr lang="en-US" kern="0" dirty="0">
                <a:solidFill>
                  <a:srgbClr val="FFFFFF"/>
                </a:solidFill>
              </a:endParaRPr>
            </a:p>
          </p:txBody>
        </p:sp>
        <p:sp>
          <p:nvSpPr>
            <p:cNvPr id="42" name="Freeform 10">
              <a:extLst>
                <a:ext uri="{FF2B5EF4-FFF2-40B4-BE49-F238E27FC236}">
                  <a16:creationId xmlns:a16="http://schemas.microsoft.com/office/drawing/2014/main" id="{DB3A274B-A59B-4166-B592-6814FBCAA595}"/>
                </a:ext>
              </a:extLst>
            </p:cNvPr>
            <p:cNvSpPr>
              <a:spLocks noEditPoints="1"/>
            </p:cNvSpPr>
            <p:nvPr/>
          </p:nvSpPr>
          <p:spPr bwMode="auto">
            <a:xfrm>
              <a:off x="4383352" y="3841966"/>
              <a:ext cx="439495" cy="277820"/>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E71B66"/>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pic>
          <p:nvPicPr>
            <p:cNvPr id="46" name="Picture 91">
              <a:extLst>
                <a:ext uri="{FF2B5EF4-FFF2-40B4-BE49-F238E27FC236}">
                  <a16:creationId xmlns:a16="http://schemas.microsoft.com/office/drawing/2014/main" id="{B7D4090F-3354-4C64-A200-0D2ADD673D9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GlowEdges/>
                      </a14:imgEffect>
                      <a14:imgEffect>
                        <a14:sharpenSoften amount="-5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412808" y="5241710"/>
              <a:ext cx="380585" cy="380585"/>
            </a:xfrm>
            <a:prstGeom prst="rect">
              <a:avLst/>
            </a:prstGeom>
          </p:spPr>
        </p:pic>
        <p:sp>
          <p:nvSpPr>
            <p:cNvPr id="47" name="矩形 46">
              <a:extLst>
                <a:ext uri="{FF2B5EF4-FFF2-40B4-BE49-F238E27FC236}">
                  <a16:creationId xmlns:a16="http://schemas.microsoft.com/office/drawing/2014/main" id="{CB2FF16F-2707-4840-BCC1-6E987F217F6A}"/>
                </a:ext>
              </a:extLst>
            </p:cNvPr>
            <p:cNvSpPr/>
            <p:nvPr/>
          </p:nvSpPr>
          <p:spPr>
            <a:xfrm>
              <a:off x="1543050" y="2266445"/>
              <a:ext cx="2587247" cy="338554"/>
            </a:xfrm>
            <a:prstGeom prst="rect">
              <a:avLst/>
            </a:prstGeom>
          </p:spPr>
          <p:txBody>
            <a:bodyPr wrap="none">
              <a:spAutoFit/>
            </a:bodyPr>
            <a:lstStyle/>
            <a:p>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a:t>
              </a:r>
              <a:endParaRPr lang="zh-CN" altLang="en-US" sz="1600" b="1" dirty="0">
                <a:solidFill>
                  <a:schemeClr val="tx1">
                    <a:lumMod val="65000"/>
                    <a:lumOff val="35000"/>
                  </a:schemeClr>
                </a:solidFill>
              </a:endParaRPr>
            </a:p>
          </p:txBody>
        </p:sp>
        <p:sp>
          <p:nvSpPr>
            <p:cNvPr id="48" name="矩形 47">
              <a:extLst>
                <a:ext uri="{FF2B5EF4-FFF2-40B4-BE49-F238E27FC236}">
                  <a16:creationId xmlns:a16="http://schemas.microsoft.com/office/drawing/2014/main" id="{07477EA9-9617-4F52-9072-C34FF6263429}"/>
                </a:ext>
              </a:extLst>
            </p:cNvPr>
            <p:cNvSpPr/>
            <p:nvPr/>
          </p:nvSpPr>
          <p:spPr>
            <a:xfrm>
              <a:off x="1543050" y="3855259"/>
              <a:ext cx="2587247" cy="338554"/>
            </a:xfrm>
            <a:prstGeom prst="rect">
              <a:avLst/>
            </a:prstGeom>
          </p:spPr>
          <p:txBody>
            <a:bodyPr wrap="none">
              <a:spAutoFit/>
            </a:bodyPr>
            <a:lstStyle/>
            <a:p>
              <a:r>
                <a:rPr lang="en-US" altLang="zh-CN" sz="1600" b="1" dirty="0">
                  <a:solidFill>
                    <a:srgbClr val="E71B66"/>
                  </a:solidFill>
                  <a:latin typeface="微软雅黑" panose="020B0503020204020204" pitchFamily="34" charset="-122"/>
                  <a:ea typeface="微软雅黑" panose="020B0503020204020204" pitchFamily="34" charset="-122"/>
                </a:rPr>
                <a:t>Click to add your word </a:t>
              </a:r>
              <a:endParaRPr lang="zh-CN" altLang="en-US" sz="1600" b="1" dirty="0">
                <a:solidFill>
                  <a:srgbClr val="E71B66"/>
                </a:solidFill>
              </a:endParaRPr>
            </a:p>
          </p:txBody>
        </p:sp>
        <p:sp>
          <p:nvSpPr>
            <p:cNvPr id="49" name="矩形 48">
              <a:extLst>
                <a:ext uri="{FF2B5EF4-FFF2-40B4-BE49-F238E27FC236}">
                  <a16:creationId xmlns:a16="http://schemas.microsoft.com/office/drawing/2014/main" id="{4649BFFD-1BD9-4717-96B4-74F2658BD4D4}"/>
                </a:ext>
              </a:extLst>
            </p:cNvPr>
            <p:cNvSpPr/>
            <p:nvPr/>
          </p:nvSpPr>
          <p:spPr>
            <a:xfrm>
              <a:off x="1774383" y="3123911"/>
              <a:ext cx="199214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Click to add your word </a:t>
              </a:r>
              <a:endParaRPr lang="zh-CN" altLang="en-US" sz="1200" b="1" dirty="0">
                <a:solidFill>
                  <a:schemeClr val="bg1"/>
                </a:solidFill>
              </a:endParaRPr>
            </a:p>
          </p:txBody>
        </p:sp>
        <p:sp>
          <p:nvSpPr>
            <p:cNvPr id="50" name="矩形 49">
              <a:extLst>
                <a:ext uri="{FF2B5EF4-FFF2-40B4-BE49-F238E27FC236}">
                  <a16:creationId xmlns:a16="http://schemas.microsoft.com/office/drawing/2014/main" id="{4450FDE4-54D9-4C4E-AAD7-82816A7AD5CA}"/>
                </a:ext>
              </a:extLst>
            </p:cNvPr>
            <p:cNvSpPr/>
            <p:nvPr/>
          </p:nvSpPr>
          <p:spPr>
            <a:xfrm>
              <a:off x="4274573" y="3123911"/>
              <a:ext cx="51648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30%</a:t>
              </a:r>
              <a:endParaRPr lang="zh-CN" altLang="en-US" sz="1200" b="1" dirty="0">
                <a:solidFill>
                  <a:schemeClr val="bg1"/>
                </a:solidFill>
              </a:endParaRPr>
            </a:p>
          </p:txBody>
        </p:sp>
        <p:sp>
          <p:nvSpPr>
            <p:cNvPr id="51" name="矩形 50">
              <a:extLst>
                <a:ext uri="{FF2B5EF4-FFF2-40B4-BE49-F238E27FC236}">
                  <a16:creationId xmlns:a16="http://schemas.microsoft.com/office/drawing/2014/main" id="{AE1FE0F2-227E-42B0-9F88-0735BDE34814}"/>
                </a:ext>
              </a:extLst>
            </p:cNvPr>
            <p:cNvSpPr/>
            <p:nvPr/>
          </p:nvSpPr>
          <p:spPr>
            <a:xfrm>
              <a:off x="1657350" y="4600280"/>
              <a:ext cx="199214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Click to add your word </a:t>
              </a:r>
              <a:endParaRPr lang="zh-CN" altLang="en-US" sz="1200" b="1" dirty="0">
                <a:solidFill>
                  <a:schemeClr val="bg1"/>
                </a:solidFill>
              </a:endParaRPr>
            </a:p>
          </p:txBody>
        </p:sp>
        <p:sp>
          <p:nvSpPr>
            <p:cNvPr id="52" name="矩形 51">
              <a:extLst>
                <a:ext uri="{FF2B5EF4-FFF2-40B4-BE49-F238E27FC236}">
                  <a16:creationId xmlns:a16="http://schemas.microsoft.com/office/drawing/2014/main" id="{9659F2A7-FF6A-4CB0-BC0E-0ABC27FB29FB}"/>
                </a:ext>
              </a:extLst>
            </p:cNvPr>
            <p:cNvSpPr/>
            <p:nvPr/>
          </p:nvSpPr>
          <p:spPr>
            <a:xfrm>
              <a:off x="4157540" y="4600280"/>
              <a:ext cx="51648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30%</a:t>
              </a:r>
              <a:endParaRPr lang="zh-CN" altLang="en-US" sz="1200" b="1" dirty="0">
                <a:solidFill>
                  <a:schemeClr val="bg1"/>
                </a:solidFill>
              </a:endParaRPr>
            </a:p>
          </p:txBody>
        </p:sp>
      </p:grpSp>
      <p:grpSp>
        <p:nvGrpSpPr>
          <p:cNvPr id="58" name="组合 57">
            <a:extLst>
              <a:ext uri="{FF2B5EF4-FFF2-40B4-BE49-F238E27FC236}">
                <a16:creationId xmlns:a16="http://schemas.microsoft.com/office/drawing/2014/main" id="{87CCDB54-F9DC-46F1-B17A-7B3ADF02D75A}"/>
              </a:ext>
            </a:extLst>
          </p:cNvPr>
          <p:cNvGrpSpPr/>
          <p:nvPr/>
        </p:nvGrpSpPr>
        <p:grpSpPr>
          <a:xfrm>
            <a:off x="6132513" y="1763015"/>
            <a:ext cx="4806432" cy="4177776"/>
            <a:chOff x="6132513" y="1763015"/>
            <a:chExt cx="4806432" cy="4177776"/>
          </a:xfrm>
        </p:grpSpPr>
        <p:sp>
          <p:nvSpPr>
            <p:cNvPr id="3" name="图文框 2">
              <a:extLst>
                <a:ext uri="{FF2B5EF4-FFF2-40B4-BE49-F238E27FC236}">
                  <a16:creationId xmlns:a16="http://schemas.microsoft.com/office/drawing/2014/main" id="{6E343AFD-23C1-4A9E-86BA-B587923C7F39}"/>
                </a:ext>
              </a:extLst>
            </p:cNvPr>
            <p:cNvSpPr/>
            <p:nvPr/>
          </p:nvSpPr>
          <p:spPr>
            <a:xfrm>
              <a:off x="6132513" y="1763015"/>
              <a:ext cx="4806432" cy="1937672"/>
            </a:xfrm>
            <a:prstGeom prst="frame">
              <a:avLst>
                <a:gd name="adj1" fmla="val 8806"/>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a:extLst>
                <a:ext uri="{FF2B5EF4-FFF2-40B4-BE49-F238E27FC236}">
                  <a16:creationId xmlns:a16="http://schemas.microsoft.com/office/drawing/2014/main" id="{41F44D5C-0341-4926-92D9-4D1C35104F93}"/>
                </a:ext>
              </a:extLst>
            </p:cNvPr>
            <p:cNvSpPr/>
            <p:nvPr/>
          </p:nvSpPr>
          <p:spPr>
            <a:xfrm>
              <a:off x="6132513" y="3745244"/>
              <a:ext cx="4806432" cy="27929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图文框 26">
              <a:extLst>
                <a:ext uri="{FF2B5EF4-FFF2-40B4-BE49-F238E27FC236}">
                  <a16:creationId xmlns:a16="http://schemas.microsoft.com/office/drawing/2014/main" id="{3E290C5D-66D4-4A0C-920B-7300C65F17A1}"/>
                </a:ext>
              </a:extLst>
            </p:cNvPr>
            <p:cNvSpPr/>
            <p:nvPr/>
          </p:nvSpPr>
          <p:spPr>
            <a:xfrm>
              <a:off x="6132513" y="4087115"/>
              <a:ext cx="4806432" cy="1853676"/>
            </a:xfrm>
            <a:prstGeom prst="frame">
              <a:avLst>
                <a:gd name="adj1" fmla="val 10507"/>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8" name="组合 27">
              <a:extLst>
                <a:ext uri="{FF2B5EF4-FFF2-40B4-BE49-F238E27FC236}">
                  <a16:creationId xmlns:a16="http://schemas.microsoft.com/office/drawing/2014/main" id="{5E4970CC-86BF-4DE2-BAAF-CD1DF1A258BE}"/>
                </a:ext>
              </a:extLst>
            </p:cNvPr>
            <p:cNvGrpSpPr/>
            <p:nvPr/>
          </p:nvGrpSpPr>
          <p:grpSpPr>
            <a:xfrm>
              <a:off x="6391275" y="3510186"/>
              <a:ext cx="190500" cy="704850"/>
              <a:chOff x="1809750" y="3272890"/>
              <a:chExt cx="190500" cy="704850"/>
            </a:xfrm>
          </p:grpSpPr>
          <p:grpSp>
            <p:nvGrpSpPr>
              <p:cNvPr id="29" name="组合 28">
                <a:extLst>
                  <a:ext uri="{FF2B5EF4-FFF2-40B4-BE49-F238E27FC236}">
                    <a16:creationId xmlns:a16="http://schemas.microsoft.com/office/drawing/2014/main" id="{699E12F6-B791-4089-8D88-251E1AECE691}"/>
                  </a:ext>
                </a:extLst>
              </p:cNvPr>
              <p:cNvGrpSpPr/>
              <p:nvPr/>
            </p:nvGrpSpPr>
            <p:grpSpPr>
              <a:xfrm>
                <a:off x="1809750" y="3272890"/>
                <a:ext cx="190500" cy="704850"/>
                <a:chOff x="4152900" y="828675"/>
                <a:chExt cx="190500" cy="704850"/>
              </a:xfrm>
              <a:solidFill>
                <a:schemeClr val="bg1">
                  <a:lumMod val="85000"/>
                </a:schemeClr>
              </a:solidFill>
            </p:grpSpPr>
            <p:sp>
              <p:nvSpPr>
                <p:cNvPr id="34" name="椭圆 33">
                  <a:extLst>
                    <a:ext uri="{FF2B5EF4-FFF2-40B4-BE49-F238E27FC236}">
                      <a16:creationId xmlns:a16="http://schemas.microsoft.com/office/drawing/2014/main" id="{B0ED3F75-63DF-4AE4-8D26-F85FE8B613F8}"/>
                    </a:ext>
                  </a:extLst>
                </p:cNvPr>
                <p:cNvSpPr/>
                <p:nvPr/>
              </p:nvSpPr>
              <p:spPr>
                <a:xfrm>
                  <a:off x="4152900" y="82867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C64E70AA-FBA4-4889-9CA7-DB53931C079C}"/>
                    </a:ext>
                  </a:extLst>
                </p:cNvPr>
                <p:cNvSpPr/>
                <p:nvPr/>
              </p:nvSpPr>
              <p:spPr>
                <a:xfrm>
                  <a:off x="4152900" y="1343025"/>
                  <a:ext cx="190500" cy="1905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F1B04022-6BFC-46B3-8354-1CE67013F78D}"/>
                    </a:ext>
                  </a:extLst>
                </p:cNvPr>
                <p:cNvCxnSpPr>
                  <a:stCxn id="34" idx="4"/>
                  <a:endCxn id="35" idx="0"/>
                </p:cNvCxnSpPr>
                <p:nvPr/>
              </p:nvCxnSpPr>
              <p:spPr>
                <a:xfrm>
                  <a:off x="4248150" y="1019175"/>
                  <a:ext cx="0" cy="323850"/>
                </a:xfrm>
                <a:prstGeom prst="line">
                  <a:avLst/>
                </a:prstGeom>
                <a:grpFill/>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4361A523-94DF-4C81-A33B-3747E63996BF}"/>
                  </a:ext>
                </a:extLst>
              </p:cNvPr>
              <p:cNvGrpSpPr/>
              <p:nvPr/>
            </p:nvGrpSpPr>
            <p:grpSpPr>
              <a:xfrm>
                <a:off x="1828800" y="3302455"/>
                <a:ext cx="152400" cy="666750"/>
                <a:chOff x="4152900" y="904875"/>
                <a:chExt cx="152400" cy="666750"/>
              </a:xfrm>
            </p:grpSpPr>
            <p:sp>
              <p:nvSpPr>
                <p:cNvPr id="31" name="椭圆 30">
                  <a:extLst>
                    <a:ext uri="{FF2B5EF4-FFF2-40B4-BE49-F238E27FC236}">
                      <a16:creationId xmlns:a16="http://schemas.microsoft.com/office/drawing/2014/main" id="{B8C24F0A-3E8D-4084-BF33-6FA982F6617A}"/>
                    </a:ext>
                  </a:extLst>
                </p:cNvPr>
                <p:cNvSpPr/>
                <p:nvPr/>
              </p:nvSpPr>
              <p:spPr>
                <a:xfrm>
                  <a:off x="4152900" y="90487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6B26A9D-2712-4EF5-8653-D35FE9F4A48A}"/>
                    </a:ext>
                  </a:extLst>
                </p:cNvPr>
                <p:cNvSpPr/>
                <p:nvPr/>
              </p:nvSpPr>
              <p:spPr>
                <a:xfrm>
                  <a:off x="4152900" y="1419225"/>
                  <a:ext cx="152400" cy="152400"/>
                </a:xfrm>
                <a:prstGeom prst="ellipse">
                  <a:avLst/>
                </a:prstGeom>
                <a:solidFill>
                  <a:srgbClr val="8B6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id="{A752A085-7B10-452E-8BEE-96F5975D19B8}"/>
                    </a:ext>
                  </a:extLst>
                </p:cNvPr>
                <p:cNvCxnSpPr>
                  <a:stCxn id="31" idx="4"/>
                  <a:endCxn id="32" idx="0"/>
                </p:cNvCxnSpPr>
                <p:nvPr/>
              </p:nvCxnSpPr>
              <p:spPr>
                <a:xfrm>
                  <a:off x="4229100" y="1057275"/>
                  <a:ext cx="0" cy="361950"/>
                </a:xfrm>
                <a:prstGeom prst="line">
                  <a:avLst/>
                </a:prstGeom>
                <a:ln w="38100">
                  <a:solidFill>
                    <a:srgbClr val="8B66AA"/>
                  </a:solidFill>
                </a:ln>
              </p:spPr>
              <p:style>
                <a:lnRef idx="1">
                  <a:schemeClr val="accent1"/>
                </a:lnRef>
                <a:fillRef idx="0">
                  <a:schemeClr val="accent1"/>
                </a:fillRef>
                <a:effectRef idx="0">
                  <a:schemeClr val="accent1"/>
                </a:effectRef>
                <a:fontRef idx="minor">
                  <a:schemeClr val="tx1"/>
                </a:fontRef>
              </p:style>
            </p:cxnSp>
          </p:grpSp>
        </p:grpSp>
        <p:graphicFrame>
          <p:nvGraphicFramePr>
            <p:cNvPr id="37" name="图表 36">
              <a:extLst>
                <a:ext uri="{FF2B5EF4-FFF2-40B4-BE49-F238E27FC236}">
                  <a16:creationId xmlns:a16="http://schemas.microsoft.com/office/drawing/2014/main" id="{5BDF006F-815F-4AD4-BB3C-A2CAD136E9AA}"/>
                </a:ext>
              </a:extLst>
            </p:cNvPr>
            <p:cNvGraphicFramePr/>
            <p:nvPr>
              <p:extLst>
                <p:ext uri="{D42A27DB-BD31-4B8C-83A1-F6EECF244321}">
                  <p14:modId xmlns:p14="http://schemas.microsoft.com/office/powerpoint/2010/main" val="3735310871"/>
                </p:ext>
              </p:extLst>
            </p:nvPr>
          </p:nvGraphicFramePr>
          <p:xfrm>
            <a:off x="6238875" y="1959341"/>
            <a:ext cx="4467225" cy="1580410"/>
          </p:xfrm>
          <a:graphic>
            <a:graphicData uri="http://schemas.openxmlformats.org/drawingml/2006/chart">
              <c:chart xmlns:c="http://schemas.openxmlformats.org/drawingml/2006/chart" xmlns:r="http://schemas.openxmlformats.org/officeDocument/2006/relationships" r:id="rId5"/>
            </a:graphicData>
          </a:graphic>
        </p:graphicFrame>
        <p:sp>
          <p:nvSpPr>
            <p:cNvPr id="38" name="文本框 29">
              <a:extLst>
                <a:ext uri="{FF2B5EF4-FFF2-40B4-BE49-F238E27FC236}">
                  <a16:creationId xmlns:a16="http://schemas.microsoft.com/office/drawing/2014/main" id="{881D0DA1-79F7-4112-A2ED-90D2935833AE}"/>
                </a:ext>
              </a:extLst>
            </p:cNvPr>
            <p:cNvSpPr txBox="1"/>
            <p:nvPr/>
          </p:nvSpPr>
          <p:spPr>
            <a:xfrm>
              <a:off x="6391274" y="5094982"/>
              <a:ext cx="4286251" cy="600164"/>
            </a:xfrm>
            <a:prstGeom prst="rect">
              <a:avLst/>
            </a:prstGeom>
            <a:noFill/>
          </p:spPr>
          <p:txBody>
            <a:bodyPr wrap="square"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click to add</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4F3C8BBE-A07F-4ACA-9493-C033DB1855E5}"/>
                </a:ext>
              </a:extLst>
            </p:cNvPr>
            <p:cNvSpPr/>
            <p:nvPr/>
          </p:nvSpPr>
          <p:spPr>
            <a:xfrm>
              <a:off x="6486525" y="4677913"/>
              <a:ext cx="2895921" cy="369332"/>
            </a:xfrm>
            <a:prstGeom prst="rect">
              <a:avLst/>
            </a:prstGeom>
          </p:spPr>
          <p:txBody>
            <a:bodyPr wrap="none">
              <a:spAutoFit/>
            </a:bodyPr>
            <a:lstStyle/>
            <a:p>
              <a:r>
                <a:rPr lang="en-US" altLang="zh-CN" b="1" dirty="0">
                  <a:solidFill>
                    <a:srgbClr val="E71B66"/>
                  </a:solidFill>
                  <a:latin typeface="微软雅黑" panose="020B0503020204020204" pitchFamily="34" charset="-122"/>
                  <a:ea typeface="微软雅黑" panose="020B0503020204020204" pitchFamily="34" charset="-122"/>
                </a:rPr>
                <a:t>Click to add your word </a:t>
              </a:r>
              <a:endParaRPr lang="zh-CN" altLang="en-US" b="1" dirty="0">
                <a:solidFill>
                  <a:srgbClr val="E71B66"/>
                </a:solidFill>
              </a:endParaRPr>
            </a:p>
          </p:txBody>
        </p:sp>
        <p:grpSp>
          <p:nvGrpSpPr>
            <p:cNvPr id="43" name="组合 42">
              <a:extLst>
                <a:ext uri="{FF2B5EF4-FFF2-40B4-BE49-F238E27FC236}">
                  <a16:creationId xmlns:a16="http://schemas.microsoft.com/office/drawing/2014/main" id="{F8DD914C-E36F-4E50-BFD9-5A686D12F1DE}"/>
                </a:ext>
              </a:extLst>
            </p:cNvPr>
            <p:cNvGrpSpPr/>
            <p:nvPr/>
          </p:nvGrpSpPr>
          <p:grpSpPr>
            <a:xfrm>
              <a:off x="10186805" y="4741599"/>
              <a:ext cx="224488" cy="302983"/>
              <a:chOff x="3260005" y="1560934"/>
              <a:chExt cx="370834" cy="500500"/>
            </a:xfrm>
            <a:solidFill>
              <a:srgbClr val="E71B66"/>
            </a:solidFill>
          </p:grpSpPr>
          <p:sp>
            <p:nvSpPr>
              <p:cNvPr id="44" name="Freeform 41">
                <a:extLst>
                  <a:ext uri="{FF2B5EF4-FFF2-40B4-BE49-F238E27FC236}">
                    <a16:creationId xmlns:a16="http://schemas.microsoft.com/office/drawing/2014/main" id="{99B74015-33C2-459B-A0B7-0D8AEF459B7D}"/>
                  </a:ext>
                </a:extLst>
              </p:cNvPr>
              <p:cNvSpPr>
                <a:spLocks/>
              </p:cNvSpPr>
              <p:nvPr/>
            </p:nvSpPr>
            <p:spPr bwMode="auto">
              <a:xfrm>
                <a:off x="3320003" y="156093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grp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sp>
            <p:nvSpPr>
              <p:cNvPr id="45" name="Freeform 42">
                <a:extLst>
                  <a:ext uri="{FF2B5EF4-FFF2-40B4-BE49-F238E27FC236}">
                    <a16:creationId xmlns:a16="http://schemas.microsoft.com/office/drawing/2014/main" id="{8BD64400-5230-4AFA-8EBC-17AC471C9ADC}"/>
                  </a:ext>
                </a:extLst>
              </p:cNvPr>
              <p:cNvSpPr>
                <a:spLocks/>
              </p:cNvSpPr>
              <p:nvPr/>
            </p:nvSpPr>
            <p:spPr bwMode="auto">
              <a:xfrm>
                <a:off x="3260005" y="177233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grp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grpSp>
        <p:sp>
          <p:nvSpPr>
            <p:cNvPr id="53" name="矩形 52">
              <a:extLst>
                <a:ext uri="{FF2B5EF4-FFF2-40B4-BE49-F238E27FC236}">
                  <a16:creationId xmlns:a16="http://schemas.microsoft.com/office/drawing/2014/main" id="{E522BB37-7D46-4D76-9848-45275161C995}"/>
                </a:ext>
              </a:extLst>
            </p:cNvPr>
            <p:cNvSpPr/>
            <p:nvPr/>
          </p:nvSpPr>
          <p:spPr>
            <a:xfrm>
              <a:off x="6838950" y="3745244"/>
              <a:ext cx="199214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Click to add your word </a:t>
              </a:r>
              <a:endParaRPr lang="zh-CN" altLang="en-US" sz="1200" b="1" dirty="0">
                <a:solidFill>
                  <a:schemeClr val="bg1"/>
                </a:solidFill>
              </a:endParaRPr>
            </a:p>
          </p:txBody>
        </p:sp>
        <p:sp>
          <p:nvSpPr>
            <p:cNvPr id="54" name="矩形 53">
              <a:extLst>
                <a:ext uri="{FF2B5EF4-FFF2-40B4-BE49-F238E27FC236}">
                  <a16:creationId xmlns:a16="http://schemas.microsoft.com/office/drawing/2014/main" id="{9DE44E18-4EFC-4C3B-ABF2-D6BD9638016F}"/>
                </a:ext>
              </a:extLst>
            </p:cNvPr>
            <p:cNvSpPr/>
            <p:nvPr/>
          </p:nvSpPr>
          <p:spPr>
            <a:xfrm>
              <a:off x="10036851" y="3734626"/>
              <a:ext cx="516488" cy="276999"/>
            </a:xfrm>
            <a:prstGeom prst="rect">
              <a:avLst/>
            </a:prstGeom>
          </p:spPr>
          <p:txBody>
            <a:bodyPr wrap="none">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30%</a:t>
              </a:r>
              <a:endParaRPr lang="zh-CN" altLang="en-US" sz="1200" b="1" dirty="0">
                <a:solidFill>
                  <a:schemeClr val="bg1"/>
                </a:solidFill>
              </a:endParaRPr>
            </a:p>
          </p:txBody>
        </p:sp>
      </p:grpSp>
    </p:spTree>
    <p:extLst>
      <p:ext uri="{BB962C8B-B14F-4D97-AF65-F5344CB8AC3E}">
        <p14:creationId xmlns:p14="http://schemas.microsoft.com/office/powerpoint/2010/main" val="124757410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17">
            <a:extLst>
              <a:ext uri="{FF2B5EF4-FFF2-40B4-BE49-F238E27FC236}">
                <a16:creationId xmlns:a16="http://schemas.microsoft.com/office/drawing/2014/main" id="{10C5A304-E857-44DF-AC24-37C1B084C7AD}"/>
              </a:ext>
            </a:extLst>
          </p:cNvPr>
          <p:cNvSpPr/>
          <p:nvPr/>
        </p:nvSpPr>
        <p:spPr>
          <a:xfrm rot="1751457">
            <a:off x="9637854" y="2559404"/>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17">
            <a:extLst>
              <a:ext uri="{FF2B5EF4-FFF2-40B4-BE49-F238E27FC236}">
                <a16:creationId xmlns:a16="http://schemas.microsoft.com/office/drawing/2014/main" id="{CED7965F-DEC8-48C2-8D65-0577584CC035}"/>
              </a:ext>
            </a:extLst>
          </p:cNvPr>
          <p:cNvSpPr/>
          <p:nvPr/>
        </p:nvSpPr>
        <p:spPr>
          <a:xfrm rot="1751457">
            <a:off x="7062044" y="2559403"/>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17">
            <a:extLst>
              <a:ext uri="{FF2B5EF4-FFF2-40B4-BE49-F238E27FC236}">
                <a16:creationId xmlns:a16="http://schemas.microsoft.com/office/drawing/2014/main" id="{774CFEBF-DCBD-4ADC-9B57-7935D1B761B8}"/>
              </a:ext>
            </a:extLst>
          </p:cNvPr>
          <p:cNvSpPr/>
          <p:nvPr/>
        </p:nvSpPr>
        <p:spPr>
          <a:xfrm rot="1751457">
            <a:off x="4531818" y="2559403"/>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17">
            <a:extLst>
              <a:ext uri="{FF2B5EF4-FFF2-40B4-BE49-F238E27FC236}">
                <a16:creationId xmlns:a16="http://schemas.microsoft.com/office/drawing/2014/main" id="{50E4BE40-BDEF-4C30-A67C-5983D278014E}"/>
              </a:ext>
            </a:extLst>
          </p:cNvPr>
          <p:cNvSpPr/>
          <p:nvPr/>
        </p:nvSpPr>
        <p:spPr>
          <a:xfrm rot="1751457">
            <a:off x="1978801" y="2559403"/>
            <a:ext cx="2721091" cy="1902539"/>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C0BE2BDB-FFB9-4E23-913E-8DE69E70B38F}"/>
              </a:ext>
            </a:extLst>
          </p:cNvPr>
          <p:cNvGrpSpPr/>
          <p:nvPr/>
        </p:nvGrpSpPr>
        <p:grpSpPr>
          <a:xfrm>
            <a:off x="1228724" y="1895021"/>
            <a:ext cx="1924959" cy="1924959"/>
            <a:chOff x="6666139" y="4441370"/>
            <a:chExt cx="1060677" cy="1060677"/>
          </a:xfrm>
        </p:grpSpPr>
        <p:sp>
          <p:nvSpPr>
            <p:cNvPr id="48" name="椭圆 47">
              <a:extLst>
                <a:ext uri="{FF2B5EF4-FFF2-40B4-BE49-F238E27FC236}">
                  <a16:creationId xmlns:a16="http://schemas.microsoft.com/office/drawing/2014/main" id="{CDD79E91-78ED-47E5-A655-A994E3E253C5}"/>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饼形 2">
              <a:extLst>
                <a:ext uri="{FF2B5EF4-FFF2-40B4-BE49-F238E27FC236}">
                  <a16:creationId xmlns:a16="http://schemas.microsoft.com/office/drawing/2014/main" id="{B0FC0383-2C96-4B19-A861-AC43273EBE2D}"/>
                </a:ext>
              </a:extLst>
            </p:cNvPr>
            <p:cNvSpPr/>
            <p:nvPr/>
          </p:nvSpPr>
          <p:spPr>
            <a:xfrm>
              <a:off x="6666139" y="4441370"/>
              <a:ext cx="1060677" cy="1060677"/>
            </a:xfrm>
            <a:prstGeom prst="pie">
              <a:avLst>
                <a:gd name="adj1" fmla="val 8808659"/>
                <a:gd name="adj2" fmla="val 16200000"/>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A594E553-20EB-4113-8D1D-7A8F5F202448}"/>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F6536ABC-020B-4451-9306-234F25E9CCDB}"/>
              </a:ext>
            </a:extLst>
          </p:cNvPr>
          <p:cNvGrpSpPr/>
          <p:nvPr/>
        </p:nvGrpSpPr>
        <p:grpSpPr>
          <a:xfrm>
            <a:off x="3769666" y="1895021"/>
            <a:ext cx="1924959" cy="1924959"/>
            <a:chOff x="6666139" y="4441370"/>
            <a:chExt cx="1060677" cy="1060677"/>
          </a:xfrm>
        </p:grpSpPr>
        <p:sp>
          <p:nvSpPr>
            <p:cNvPr id="52" name="椭圆 51">
              <a:extLst>
                <a:ext uri="{FF2B5EF4-FFF2-40B4-BE49-F238E27FC236}">
                  <a16:creationId xmlns:a16="http://schemas.microsoft.com/office/drawing/2014/main" id="{98505EC9-DBCC-4A0F-A2AE-1A0E1FC33A90}"/>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饼形 7">
              <a:extLst>
                <a:ext uri="{FF2B5EF4-FFF2-40B4-BE49-F238E27FC236}">
                  <a16:creationId xmlns:a16="http://schemas.microsoft.com/office/drawing/2014/main" id="{12270F3B-A77D-4FD3-9E0A-FDA1448A7BB8}"/>
                </a:ext>
              </a:extLst>
            </p:cNvPr>
            <p:cNvSpPr/>
            <p:nvPr/>
          </p:nvSpPr>
          <p:spPr>
            <a:xfrm>
              <a:off x="6666139" y="4441370"/>
              <a:ext cx="1060677" cy="1060677"/>
            </a:xfrm>
            <a:prstGeom prst="pie">
              <a:avLst>
                <a:gd name="adj1" fmla="val 5462313"/>
                <a:gd name="adj2" fmla="val 16200000"/>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5CB5ECF-B6C4-4948-AD07-AD1A13848509}"/>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EFA4F2FA-4E47-4C3F-8500-0C51B99A44F7}"/>
              </a:ext>
            </a:extLst>
          </p:cNvPr>
          <p:cNvGrpSpPr/>
          <p:nvPr/>
        </p:nvGrpSpPr>
        <p:grpSpPr>
          <a:xfrm>
            <a:off x="6310608" y="1895021"/>
            <a:ext cx="1924959" cy="1924959"/>
            <a:chOff x="6666139" y="4441370"/>
            <a:chExt cx="1060677" cy="1060677"/>
          </a:xfrm>
        </p:grpSpPr>
        <p:sp>
          <p:nvSpPr>
            <p:cNvPr id="56" name="椭圆 55">
              <a:extLst>
                <a:ext uri="{FF2B5EF4-FFF2-40B4-BE49-F238E27FC236}">
                  <a16:creationId xmlns:a16="http://schemas.microsoft.com/office/drawing/2014/main" id="{B9F37E99-6317-4357-BC0E-175699E5BA77}"/>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饼形 11">
              <a:extLst>
                <a:ext uri="{FF2B5EF4-FFF2-40B4-BE49-F238E27FC236}">
                  <a16:creationId xmlns:a16="http://schemas.microsoft.com/office/drawing/2014/main" id="{757B7CD4-EB58-4232-8D49-1A90A46A2ADE}"/>
                </a:ext>
              </a:extLst>
            </p:cNvPr>
            <p:cNvSpPr/>
            <p:nvPr/>
          </p:nvSpPr>
          <p:spPr>
            <a:xfrm>
              <a:off x="6666139" y="4441370"/>
              <a:ext cx="1060677" cy="1060677"/>
            </a:xfrm>
            <a:prstGeom prst="pie">
              <a:avLst>
                <a:gd name="adj1" fmla="val 4106921"/>
                <a:gd name="adj2" fmla="val 16200000"/>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a:extLst>
                <a:ext uri="{FF2B5EF4-FFF2-40B4-BE49-F238E27FC236}">
                  <a16:creationId xmlns:a16="http://schemas.microsoft.com/office/drawing/2014/main" id="{C1BD5D5F-60E1-481D-AA2B-774BD2C900BD}"/>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2B179E1E-33A6-4BD3-BA28-7775E25CCDC5}"/>
              </a:ext>
            </a:extLst>
          </p:cNvPr>
          <p:cNvGrpSpPr/>
          <p:nvPr/>
        </p:nvGrpSpPr>
        <p:grpSpPr>
          <a:xfrm>
            <a:off x="8851551" y="1895021"/>
            <a:ext cx="1924959" cy="1924959"/>
            <a:chOff x="6666139" y="4441370"/>
            <a:chExt cx="1060677" cy="1060677"/>
          </a:xfrm>
        </p:grpSpPr>
        <p:sp>
          <p:nvSpPr>
            <p:cNvPr id="60" name="椭圆 59">
              <a:extLst>
                <a:ext uri="{FF2B5EF4-FFF2-40B4-BE49-F238E27FC236}">
                  <a16:creationId xmlns:a16="http://schemas.microsoft.com/office/drawing/2014/main" id="{608C34A2-AFDF-4CF6-9FA4-AF4CF0BD54E4}"/>
                </a:ext>
              </a:extLst>
            </p:cNvPr>
            <p:cNvSpPr/>
            <p:nvPr/>
          </p:nvSpPr>
          <p:spPr>
            <a:xfrm>
              <a:off x="6666139" y="4441370"/>
              <a:ext cx="1060677" cy="106067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饼形 15">
              <a:extLst>
                <a:ext uri="{FF2B5EF4-FFF2-40B4-BE49-F238E27FC236}">
                  <a16:creationId xmlns:a16="http://schemas.microsoft.com/office/drawing/2014/main" id="{CA3F73BE-8B94-400E-8615-FB197652F68D}"/>
                </a:ext>
              </a:extLst>
            </p:cNvPr>
            <p:cNvSpPr/>
            <p:nvPr/>
          </p:nvSpPr>
          <p:spPr>
            <a:xfrm>
              <a:off x="6666139" y="4441370"/>
              <a:ext cx="1060677" cy="1060677"/>
            </a:xfrm>
            <a:prstGeom prst="pie">
              <a:avLst>
                <a:gd name="adj1" fmla="val 169628"/>
                <a:gd name="adj2" fmla="val 16200000"/>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a:extLst>
                <a:ext uri="{FF2B5EF4-FFF2-40B4-BE49-F238E27FC236}">
                  <a16:creationId xmlns:a16="http://schemas.microsoft.com/office/drawing/2014/main" id="{E93E3EF3-98E2-4A80-88E4-F1C52873A639}"/>
                </a:ext>
              </a:extLst>
            </p:cNvPr>
            <p:cNvSpPr/>
            <p:nvPr/>
          </p:nvSpPr>
          <p:spPr>
            <a:xfrm>
              <a:off x="6758668" y="4533900"/>
              <a:ext cx="875620" cy="8756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8786BACA-AB29-4D90-933A-ED591571A210}"/>
              </a:ext>
            </a:extLst>
          </p:cNvPr>
          <p:cNvGrpSpPr/>
          <p:nvPr/>
        </p:nvGrpSpPr>
        <p:grpSpPr>
          <a:xfrm>
            <a:off x="1228725" y="4394421"/>
            <a:ext cx="2424794" cy="1220554"/>
            <a:chOff x="1389171" y="5016378"/>
            <a:chExt cx="2424794" cy="1220554"/>
          </a:xfrm>
        </p:grpSpPr>
        <p:sp>
          <p:nvSpPr>
            <p:cNvPr id="64" name="矩形 63">
              <a:extLst>
                <a:ext uri="{FF2B5EF4-FFF2-40B4-BE49-F238E27FC236}">
                  <a16:creationId xmlns:a16="http://schemas.microsoft.com/office/drawing/2014/main" id="{05C82779-4330-4420-BA83-1724FE9E8A8C}"/>
                </a:ext>
              </a:extLst>
            </p:cNvPr>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rPr>
                <a:t>用户可以在投影仪或者计算机上进行演示也可以将演示文稿打印出来制作成胶片中</a:t>
              </a:r>
            </a:p>
          </p:txBody>
        </p:sp>
        <p:sp>
          <p:nvSpPr>
            <p:cNvPr id="65" name="矩形 64">
              <a:extLst>
                <a:ext uri="{FF2B5EF4-FFF2-40B4-BE49-F238E27FC236}">
                  <a16:creationId xmlns:a16="http://schemas.microsoft.com/office/drawing/2014/main" id="{CB505521-2814-4EFC-8CEC-402F896790B3}"/>
                </a:ext>
              </a:extLst>
            </p:cNvPr>
            <p:cNvSpPr/>
            <p:nvPr/>
          </p:nvSpPr>
          <p:spPr>
            <a:xfrm>
              <a:off x="1480581" y="501637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rPr>
                <a:t>标题文字添加</a:t>
              </a:r>
            </a:p>
          </p:txBody>
        </p:sp>
      </p:grpSp>
      <p:grpSp>
        <p:nvGrpSpPr>
          <p:cNvPr id="66" name="组合 65">
            <a:extLst>
              <a:ext uri="{FF2B5EF4-FFF2-40B4-BE49-F238E27FC236}">
                <a16:creationId xmlns:a16="http://schemas.microsoft.com/office/drawing/2014/main" id="{D71711DA-75AD-46CD-8E1B-FB319A59612D}"/>
              </a:ext>
            </a:extLst>
          </p:cNvPr>
          <p:cNvGrpSpPr/>
          <p:nvPr/>
        </p:nvGrpSpPr>
        <p:grpSpPr>
          <a:xfrm>
            <a:off x="3769667" y="4394421"/>
            <a:ext cx="2424794" cy="1220554"/>
            <a:chOff x="1389171" y="5016378"/>
            <a:chExt cx="2424794" cy="1220554"/>
          </a:xfrm>
        </p:grpSpPr>
        <p:sp>
          <p:nvSpPr>
            <p:cNvPr id="67" name="矩形 66">
              <a:extLst>
                <a:ext uri="{FF2B5EF4-FFF2-40B4-BE49-F238E27FC236}">
                  <a16:creationId xmlns:a16="http://schemas.microsoft.com/office/drawing/2014/main" id="{E13A2D52-EC30-40E2-B75E-39602221CBB4}"/>
                </a:ext>
              </a:extLst>
            </p:cNvPr>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rPr>
                <a:t>用户可以在投影仪或者计算机上进行演示也可以将演示文稿打印出来制作成胶片中</a:t>
              </a:r>
            </a:p>
          </p:txBody>
        </p:sp>
        <p:sp>
          <p:nvSpPr>
            <p:cNvPr id="68" name="矩形 67">
              <a:extLst>
                <a:ext uri="{FF2B5EF4-FFF2-40B4-BE49-F238E27FC236}">
                  <a16:creationId xmlns:a16="http://schemas.microsoft.com/office/drawing/2014/main" id="{5AC769E7-5256-47B2-A0A3-46A42B1C27FF}"/>
                </a:ext>
              </a:extLst>
            </p:cNvPr>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rPr>
                <a:t>标题文字添加</a:t>
              </a:r>
            </a:p>
          </p:txBody>
        </p:sp>
      </p:grpSp>
      <p:grpSp>
        <p:nvGrpSpPr>
          <p:cNvPr id="69" name="组合 68">
            <a:extLst>
              <a:ext uri="{FF2B5EF4-FFF2-40B4-BE49-F238E27FC236}">
                <a16:creationId xmlns:a16="http://schemas.microsoft.com/office/drawing/2014/main" id="{E9C6D2BD-64BB-45EF-85C1-D382B69ABB65}"/>
              </a:ext>
            </a:extLst>
          </p:cNvPr>
          <p:cNvGrpSpPr/>
          <p:nvPr/>
        </p:nvGrpSpPr>
        <p:grpSpPr>
          <a:xfrm>
            <a:off x="6310609" y="4394421"/>
            <a:ext cx="2424794" cy="1220554"/>
            <a:chOff x="1389171" y="5016378"/>
            <a:chExt cx="2424794" cy="1220554"/>
          </a:xfrm>
        </p:grpSpPr>
        <p:sp>
          <p:nvSpPr>
            <p:cNvPr id="70" name="矩形 69">
              <a:extLst>
                <a:ext uri="{FF2B5EF4-FFF2-40B4-BE49-F238E27FC236}">
                  <a16:creationId xmlns:a16="http://schemas.microsoft.com/office/drawing/2014/main" id="{46C99A33-BBE6-4AB7-AE54-481F7F7964BA}"/>
                </a:ext>
              </a:extLst>
            </p:cNvPr>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rPr>
                <a:t>用户可以在投影仪或者计算机上进行演示也可以将演示文稿打印出来制作成胶片中</a:t>
              </a:r>
            </a:p>
          </p:txBody>
        </p:sp>
        <p:sp>
          <p:nvSpPr>
            <p:cNvPr id="71" name="矩形 70">
              <a:extLst>
                <a:ext uri="{FF2B5EF4-FFF2-40B4-BE49-F238E27FC236}">
                  <a16:creationId xmlns:a16="http://schemas.microsoft.com/office/drawing/2014/main" id="{B907C001-B986-475B-A28D-4745111357EC}"/>
                </a:ext>
              </a:extLst>
            </p:cNvPr>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rPr>
                <a:t>标题文字添加</a:t>
              </a:r>
            </a:p>
          </p:txBody>
        </p:sp>
      </p:grpSp>
      <p:grpSp>
        <p:nvGrpSpPr>
          <p:cNvPr id="72" name="组合 71">
            <a:extLst>
              <a:ext uri="{FF2B5EF4-FFF2-40B4-BE49-F238E27FC236}">
                <a16:creationId xmlns:a16="http://schemas.microsoft.com/office/drawing/2014/main" id="{4E077FDA-23EE-4FA7-8DD9-B1CDC39B61B6}"/>
              </a:ext>
            </a:extLst>
          </p:cNvPr>
          <p:cNvGrpSpPr/>
          <p:nvPr/>
        </p:nvGrpSpPr>
        <p:grpSpPr>
          <a:xfrm>
            <a:off x="8851551" y="4394421"/>
            <a:ext cx="2424794" cy="1220554"/>
            <a:chOff x="1389171" y="5016378"/>
            <a:chExt cx="2424794" cy="1220554"/>
          </a:xfrm>
        </p:grpSpPr>
        <p:sp>
          <p:nvSpPr>
            <p:cNvPr id="73" name="矩形 72">
              <a:extLst>
                <a:ext uri="{FF2B5EF4-FFF2-40B4-BE49-F238E27FC236}">
                  <a16:creationId xmlns:a16="http://schemas.microsoft.com/office/drawing/2014/main" id="{BD6181AA-A2E7-4F85-82FD-E58B9539E2F0}"/>
                </a:ext>
              </a:extLst>
            </p:cNvPr>
            <p:cNvSpPr/>
            <p:nvPr/>
          </p:nvSpPr>
          <p:spPr>
            <a:xfrm>
              <a:off x="1389171" y="5369002"/>
              <a:ext cx="242479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lumMod val="50000"/>
                    </a:schemeClr>
                  </a:solidFill>
                </a:rPr>
                <a:t>用户可以在投影仪或者计算机上进行演示也可以将演示文稿打印出来制作成胶片中</a:t>
              </a:r>
            </a:p>
          </p:txBody>
        </p:sp>
        <p:sp>
          <p:nvSpPr>
            <p:cNvPr id="74" name="矩形 73">
              <a:extLst>
                <a:ext uri="{FF2B5EF4-FFF2-40B4-BE49-F238E27FC236}">
                  <a16:creationId xmlns:a16="http://schemas.microsoft.com/office/drawing/2014/main" id="{FD685F26-1B92-411A-AE17-0BB78B169310}"/>
                </a:ext>
              </a:extLst>
            </p:cNvPr>
            <p:cNvSpPr/>
            <p:nvPr/>
          </p:nvSpPr>
          <p:spPr>
            <a:xfrm>
              <a:off x="1480581" y="5016378"/>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50000"/>
                    </a:schemeClr>
                  </a:solidFill>
                </a:rPr>
                <a:t>标题文字添加</a:t>
              </a:r>
            </a:p>
          </p:txBody>
        </p:sp>
      </p:grpSp>
      <p:sp>
        <p:nvSpPr>
          <p:cNvPr id="75" name="矩形 74">
            <a:extLst>
              <a:ext uri="{FF2B5EF4-FFF2-40B4-BE49-F238E27FC236}">
                <a16:creationId xmlns:a16="http://schemas.microsoft.com/office/drawing/2014/main" id="{A895F83D-D022-45B8-8120-8238E5F424FC}"/>
              </a:ext>
            </a:extLst>
          </p:cNvPr>
          <p:cNvSpPr/>
          <p:nvPr/>
        </p:nvSpPr>
        <p:spPr>
          <a:xfrm>
            <a:off x="1473335" y="2515868"/>
            <a:ext cx="1447768" cy="683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40%</a:t>
            </a:r>
            <a:endParaRPr lang="zh-CN" altLang="en-US" sz="3200" b="1" dirty="0">
              <a:solidFill>
                <a:srgbClr val="595959"/>
              </a:solidFill>
            </a:endParaRPr>
          </a:p>
        </p:txBody>
      </p:sp>
      <p:sp>
        <p:nvSpPr>
          <p:cNvPr id="76" name="矩形 75">
            <a:extLst>
              <a:ext uri="{FF2B5EF4-FFF2-40B4-BE49-F238E27FC236}">
                <a16:creationId xmlns:a16="http://schemas.microsoft.com/office/drawing/2014/main" id="{095989E1-6B2A-4548-8175-019F694050AA}"/>
              </a:ext>
            </a:extLst>
          </p:cNvPr>
          <p:cNvSpPr/>
          <p:nvPr/>
        </p:nvSpPr>
        <p:spPr>
          <a:xfrm>
            <a:off x="3987425" y="2515868"/>
            <a:ext cx="1447768" cy="683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50%</a:t>
            </a:r>
            <a:endParaRPr lang="zh-CN" altLang="en-US" sz="3200" b="1" dirty="0">
              <a:solidFill>
                <a:srgbClr val="595959"/>
              </a:solidFill>
            </a:endParaRPr>
          </a:p>
        </p:txBody>
      </p:sp>
      <p:sp>
        <p:nvSpPr>
          <p:cNvPr id="77" name="矩形 76">
            <a:extLst>
              <a:ext uri="{FF2B5EF4-FFF2-40B4-BE49-F238E27FC236}">
                <a16:creationId xmlns:a16="http://schemas.microsoft.com/office/drawing/2014/main" id="{A1A40F14-DFEE-409F-9AAF-3685D38201C4}"/>
              </a:ext>
            </a:extLst>
          </p:cNvPr>
          <p:cNvSpPr/>
          <p:nvPr/>
        </p:nvSpPr>
        <p:spPr>
          <a:xfrm>
            <a:off x="6540442" y="2515868"/>
            <a:ext cx="1447768" cy="62895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55%</a:t>
            </a:r>
            <a:endParaRPr lang="zh-CN" altLang="en-US" sz="3200" b="1" dirty="0">
              <a:solidFill>
                <a:srgbClr val="595959"/>
              </a:solidFill>
            </a:endParaRPr>
          </a:p>
        </p:txBody>
      </p:sp>
      <p:sp>
        <p:nvSpPr>
          <p:cNvPr id="78" name="矩形 77">
            <a:extLst>
              <a:ext uri="{FF2B5EF4-FFF2-40B4-BE49-F238E27FC236}">
                <a16:creationId xmlns:a16="http://schemas.microsoft.com/office/drawing/2014/main" id="{336FF2B6-9DAC-41B1-A4AA-DE7A3E04E63C}"/>
              </a:ext>
            </a:extLst>
          </p:cNvPr>
          <p:cNvSpPr/>
          <p:nvPr/>
        </p:nvSpPr>
        <p:spPr>
          <a:xfrm>
            <a:off x="9099332" y="2515868"/>
            <a:ext cx="1447768" cy="62895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b="1" dirty="0">
                <a:solidFill>
                  <a:srgbClr val="595959"/>
                </a:solidFill>
              </a:rPr>
              <a:t>75%</a:t>
            </a:r>
            <a:endParaRPr lang="zh-CN" altLang="en-US" sz="3200" b="1" dirty="0">
              <a:solidFill>
                <a:srgbClr val="595959"/>
              </a:solidFill>
            </a:endParaRPr>
          </a:p>
        </p:txBody>
      </p:sp>
    </p:spTree>
    <p:extLst>
      <p:ext uri="{BB962C8B-B14F-4D97-AF65-F5344CB8AC3E}">
        <p14:creationId xmlns:p14="http://schemas.microsoft.com/office/powerpoint/2010/main" val="31096310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strVal val="#ppt_w+.3"/>
                                          </p:val>
                                        </p:tav>
                                        <p:tav tm="100000">
                                          <p:val>
                                            <p:strVal val="#ppt_w"/>
                                          </p:val>
                                        </p:tav>
                                      </p:tavLst>
                                    </p:anim>
                                    <p:anim calcmode="lin" valueType="num">
                                      <p:cBhvr>
                                        <p:cTn id="8" dur="1000" fill="hold"/>
                                        <p:tgtEl>
                                          <p:spTgt spid="63"/>
                                        </p:tgtEl>
                                        <p:attrNameLst>
                                          <p:attrName>ppt_h</p:attrName>
                                        </p:attrNameLst>
                                      </p:cBhvr>
                                      <p:tavLst>
                                        <p:tav tm="0">
                                          <p:val>
                                            <p:strVal val="#ppt_h"/>
                                          </p:val>
                                        </p:tav>
                                        <p:tav tm="100000">
                                          <p:val>
                                            <p:strVal val="#ppt_h"/>
                                          </p:val>
                                        </p:tav>
                                      </p:tavLst>
                                    </p:anim>
                                    <p:animEffect transition="in" filter="fade">
                                      <p:cBhvr>
                                        <p:cTn id="9" dur="1000"/>
                                        <p:tgtEl>
                                          <p:spTgt spid="63"/>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1000" fill="hold"/>
                                        <p:tgtEl>
                                          <p:spTgt spid="66"/>
                                        </p:tgtEl>
                                        <p:attrNameLst>
                                          <p:attrName>ppt_w</p:attrName>
                                        </p:attrNameLst>
                                      </p:cBhvr>
                                      <p:tavLst>
                                        <p:tav tm="0">
                                          <p:val>
                                            <p:strVal val="#ppt_w+.3"/>
                                          </p:val>
                                        </p:tav>
                                        <p:tav tm="100000">
                                          <p:val>
                                            <p:strVal val="#ppt_w"/>
                                          </p:val>
                                        </p:tav>
                                      </p:tavLst>
                                    </p:anim>
                                    <p:anim calcmode="lin" valueType="num">
                                      <p:cBhvr>
                                        <p:cTn id="13" dur="1000" fill="hold"/>
                                        <p:tgtEl>
                                          <p:spTgt spid="66"/>
                                        </p:tgtEl>
                                        <p:attrNameLst>
                                          <p:attrName>ppt_h</p:attrName>
                                        </p:attrNameLst>
                                      </p:cBhvr>
                                      <p:tavLst>
                                        <p:tav tm="0">
                                          <p:val>
                                            <p:strVal val="#ppt_h"/>
                                          </p:val>
                                        </p:tav>
                                        <p:tav tm="100000">
                                          <p:val>
                                            <p:strVal val="#ppt_h"/>
                                          </p:val>
                                        </p:tav>
                                      </p:tavLst>
                                    </p:anim>
                                    <p:animEffect transition="in" filter="fade">
                                      <p:cBhvr>
                                        <p:cTn id="14" dur="1000"/>
                                        <p:tgtEl>
                                          <p:spTgt spid="6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1000" fill="hold"/>
                                        <p:tgtEl>
                                          <p:spTgt spid="69"/>
                                        </p:tgtEl>
                                        <p:attrNameLst>
                                          <p:attrName>ppt_w</p:attrName>
                                        </p:attrNameLst>
                                      </p:cBhvr>
                                      <p:tavLst>
                                        <p:tav tm="0">
                                          <p:val>
                                            <p:strVal val="#ppt_w+.3"/>
                                          </p:val>
                                        </p:tav>
                                        <p:tav tm="100000">
                                          <p:val>
                                            <p:strVal val="#ppt_w"/>
                                          </p:val>
                                        </p:tav>
                                      </p:tavLst>
                                    </p:anim>
                                    <p:anim calcmode="lin" valueType="num">
                                      <p:cBhvr>
                                        <p:cTn id="18" dur="1000" fill="hold"/>
                                        <p:tgtEl>
                                          <p:spTgt spid="69"/>
                                        </p:tgtEl>
                                        <p:attrNameLst>
                                          <p:attrName>ppt_h</p:attrName>
                                        </p:attrNameLst>
                                      </p:cBhvr>
                                      <p:tavLst>
                                        <p:tav tm="0">
                                          <p:val>
                                            <p:strVal val="#ppt_h"/>
                                          </p:val>
                                        </p:tav>
                                        <p:tav tm="100000">
                                          <p:val>
                                            <p:strVal val="#ppt_h"/>
                                          </p:val>
                                        </p:tav>
                                      </p:tavLst>
                                    </p:anim>
                                    <p:animEffect transition="in" filter="fade">
                                      <p:cBhvr>
                                        <p:cTn id="19" dur="1000"/>
                                        <p:tgtEl>
                                          <p:spTgt spid="69"/>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1000" fill="hold"/>
                                        <p:tgtEl>
                                          <p:spTgt spid="72"/>
                                        </p:tgtEl>
                                        <p:attrNameLst>
                                          <p:attrName>ppt_w</p:attrName>
                                        </p:attrNameLst>
                                      </p:cBhvr>
                                      <p:tavLst>
                                        <p:tav tm="0">
                                          <p:val>
                                            <p:strVal val="#ppt_w+.3"/>
                                          </p:val>
                                        </p:tav>
                                        <p:tav tm="100000">
                                          <p:val>
                                            <p:strVal val="#ppt_w"/>
                                          </p:val>
                                        </p:tav>
                                      </p:tavLst>
                                    </p:anim>
                                    <p:anim calcmode="lin" valueType="num">
                                      <p:cBhvr>
                                        <p:cTn id="23" dur="1000" fill="hold"/>
                                        <p:tgtEl>
                                          <p:spTgt spid="72"/>
                                        </p:tgtEl>
                                        <p:attrNameLst>
                                          <p:attrName>ppt_h</p:attrName>
                                        </p:attrNameLst>
                                      </p:cBhvr>
                                      <p:tavLst>
                                        <p:tav tm="0">
                                          <p:val>
                                            <p:strVal val="#ppt_h"/>
                                          </p:val>
                                        </p:tav>
                                        <p:tav tm="100000">
                                          <p:val>
                                            <p:strVal val="#ppt_h"/>
                                          </p:val>
                                        </p:tav>
                                      </p:tavLst>
                                    </p:anim>
                                    <p:animEffect transition="in" filter="fade">
                                      <p:cBhvr>
                                        <p:cTn id="24" dur="1000"/>
                                        <p:tgtEl>
                                          <p:spTgt spid="72"/>
                                        </p:tgtEl>
                                      </p:cBhvr>
                                    </p:animEffect>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1000"/>
                                        <p:tgtEl>
                                          <p:spTgt spid="59"/>
                                        </p:tgtEl>
                                      </p:cBhvr>
                                    </p:animEffect>
                                    <p:anim calcmode="lin" valueType="num">
                                      <p:cBhvr>
                                        <p:cTn id="44" dur="1000" fill="hold"/>
                                        <p:tgtEl>
                                          <p:spTgt spid="59"/>
                                        </p:tgtEl>
                                        <p:attrNameLst>
                                          <p:attrName>ppt_x</p:attrName>
                                        </p:attrNameLst>
                                      </p:cBhvr>
                                      <p:tavLst>
                                        <p:tav tm="0">
                                          <p:val>
                                            <p:strVal val="#ppt_x"/>
                                          </p:val>
                                        </p:tav>
                                        <p:tav tm="100000">
                                          <p:val>
                                            <p:strVal val="#ppt_x"/>
                                          </p:val>
                                        </p:tav>
                                      </p:tavLst>
                                    </p:anim>
                                    <p:anim calcmode="lin" valueType="num">
                                      <p:cBhvr>
                                        <p:cTn id="45" dur="1000" fill="hold"/>
                                        <p:tgtEl>
                                          <p:spTgt spid="5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fade">
                                      <p:cBhvr>
                                        <p:cTn id="48" dur="1000"/>
                                        <p:tgtEl>
                                          <p:spTgt spid="75"/>
                                        </p:tgtEl>
                                      </p:cBhvr>
                                    </p:animEffect>
                                    <p:anim calcmode="lin" valueType="num">
                                      <p:cBhvr>
                                        <p:cTn id="49" dur="1000" fill="hold"/>
                                        <p:tgtEl>
                                          <p:spTgt spid="75"/>
                                        </p:tgtEl>
                                        <p:attrNameLst>
                                          <p:attrName>ppt_x</p:attrName>
                                        </p:attrNameLst>
                                      </p:cBhvr>
                                      <p:tavLst>
                                        <p:tav tm="0">
                                          <p:val>
                                            <p:strVal val="#ppt_x"/>
                                          </p:val>
                                        </p:tav>
                                        <p:tav tm="100000">
                                          <p:val>
                                            <p:strVal val="#ppt_x"/>
                                          </p:val>
                                        </p:tav>
                                      </p:tavLst>
                                    </p:anim>
                                    <p:anim calcmode="lin" valueType="num">
                                      <p:cBhvr>
                                        <p:cTn id="50" dur="1000" fill="hold"/>
                                        <p:tgtEl>
                                          <p:spTgt spid="7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1000"/>
                                        <p:tgtEl>
                                          <p:spTgt spid="76"/>
                                        </p:tgtEl>
                                      </p:cBhvr>
                                    </p:animEffect>
                                    <p:anim calcmode="lin" valueType="num">
                                      <p:cBhvr>
                                        <p:cTn id="54" dur="1000" fill="hold"/>
                                        <p:tgtEl>
                                          <p:spTgt spid="76"/>
                                        </p:tgtEl>
                                        <p:attrNameLst>
                                          <p:attrName>ppt_x</p:attrName>
                                        </p:attrNameLst>
                                      </p:cBhvr>
                                      <p:tavLst>
                                        <p:tav tm="0">
                                          <p:val>
                                            <p:strVal val="#ppt_x"/>
                                          </p:val>
                                        </p:tav>
                                        <p:tav tm="100000">
                                          <p:val>
                                            <p:strVal val="#ppt_x"/>
                                          </p:val>
                                        </p:tav>
                                      </p:tavLst>
                                    </p:anim>
                                    <p:anim calcmode="lin" valueType="num">
                                      <p:cBhvr>
                                        <p:cTn id="55" dur="1000" fill="hold"/>
                                        <p:tgtEl>
                                          <p:spTgt spid="7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1000"/>
                                        <p:tgtEl>
                                          <p:spTgt spid="77"/>
                                        </p:tgtEl>
                                      </p:cBhvr>
                                    </p:animEffect>
                                    <p:anim calcmode="lin" valueType="num">
                                      <p:cBhvr>
                                        <p:cTn id="59" dur="1000" fill="hold"/>
                                        <p:tgtEl>
                                          <p:spTgt spid="77"/>
                                        </p:tgtEl>
                                        <p:attrNameLst>
                                          <p:attrName>ppt_x</p:attrName>
                                        </p:attrNameLst>
                                      </p:cBhvr>
                                      <p:tavLst>
                                        <p:tav tm="0">
                                          <p:val>
                                            <p:strVal val="#ppt_x"/>
                                          </p:val>
                                        </p:tav>
                                        <p:tav tm="100000">
                                          <p:val>
                                            <p:strVal val="#ppt_x"/>
                                          </p:val>
                                        </p:tav>
                                      </p:tavLst>
                                    </p:anim>
                                    <p:anim calcmode="lin" valueType="num">
                                      <p:cBhvr>
                                        <p:cTn id="60" dur="1000" fill="hold"/>
                                        <p:tgtEl>
                                          <p:spTgt spid="7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1000"/>
                                        <p:tgtEl>
                                          <p:spTgt spid="78"/>
                                        </p:tgtEl>
                                      </p:cBhvr>
                                    </p:animEffect>
                                    <p:anim calcmode="lin" valueType="num">
                                      <p:cBhvr>
                                        <p:cTn id="64" dur="1000" fill="hold"/>
                                        <p:tgtEl>
                                          <p:spTgt spid="78"/>
                                        </p:tgtEl>
                                        <p:attrNameLst>
                                          <p:attrName>ppt_x</p:attrName>
                                        </p:attrNameLst>
                                      </p:cBhvr>
                                      <p:tavLst>
                                        <p:tav tm="0">
                                          <p:val>
                                            <p:strVal val="#ppt_x"/>
                                          </p:val>
                                        </p:tav>
                                        <p:tav tm="100000">
                                          <p:val>
                                            <p:strVal val="#ppt_x"/>
                                          </p:val>
                                        </p:tav>
                                      </p:tavLst>
                                    </p:anim>
                                    <p:anim calcmode="lin" valueType="num">
                                      <p:cBhvr>
                                        <p:cTn id="65" dur="1000" fill="hold"/>
                                        <p:tgtEl>
                                          <p:spTgt spid="78"/>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75" grpId="0"/>
      <p:bldP spid="76" grpId="0"/>
      <p:bldP spid="77" grpId="0"/>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3343AA3C-D594-483A-B88B-0F04343C97F7}"/>
              </a:ext>
            </a:extLst>
          </p:cNvPr>
          <p:cNvGrpSpPr/>
          <p:nvPr/>
        </p:nvGrpSpPr>
        <p:grpSpPr>
          <a:xfrm>
            <a:off x="767465" y="3210338"/>
            <a:ext cx="1035613" cy="135802"/>
            <a:chOff x="542100" y="3471376"/>
            <a:chExt cx="1035613" cy="135802"/>
          </a:xfrm>
          <a:solidFill>
            <a:srgbClr val="61D6FF"/>
          </a:solidFill>
        </p:grpSpPr>
        <p:sp>
          <p:nvSpPr>
            <p:cNvPr id="18" name="椭圆 17">
              <a:extLst>
                <a:ext uri="{FF2B5EF4-FFF2-40B4-BE49-F238E27FC236}">
                  <a16:creationId xmlns:a16="http://schemas.microsoft.com/office/drawing/2014/main" id="{B7E33342-D15F-492F-BDE1-9074682FB845}"/>
                </a:ext>
              </a:extLst>
            </p:cNvPr>
            <p:cNvSpPr/>
            <p:nvPr/>
          </p:nvSpPr>
          <p:spPr>
            <a:xfrm>
              <a:off x="542100"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DDC6B420-3793-4A54-AABD-CD4168221756}"/>
                </a:ext>
              </a:extLst>
            </p:cNvPr>
            <p:cNvSpPr/>
            <p:nvPr/>
          </p:nvSpPr>
          <p:spPr>
            <a:xfrm>
              <a:off x="767053"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D1878C4-76E0-45B8-B463-48FD01315019}"/>
                </a:ext>
              </a:extLst>
            </p:cNvPr>
            <p:cNvSpPr/>
            <p:nvPr/>
          </p:nvSpPr>
          <p:spPr>
            <a:xfrm>
              <a:off x="992006"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BCF10FA-44B0-4268-A9F6-373455762504}"/>
                </a:ext>
              </a:extLst>
            </p:cNvPr>
            <p:cNvSpPr/>
            <p:nvPr/>
          </p:nvSpPr>
          <p:spPr>
            <a:xfrm>
              <a:off x="1216959"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024DE497-81A8-483F-BB8C-2FAA32774230}"/>
                </a:ext>
              </a:extLst>
            </p:cNvPr>
            <p:cNvSpPr/>
            <p:nvPr/>
          </p:nvSpPr>
          <p:spPr>
            <a:xfrm>
              <a:off x="1441911"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文本框 29">
            <a:extLst>
              <a:ext uri="{FF2B5EF4-FFF2-40B4-BE49-F238E27FC236}">
                <a16:creationId xmlns:a16="http://schemas.microsoft.com/office/drawing/2014/main" id="{F4C5951D-05C0-41BB-B5A1-21F5D54481A5}"/>
              </a:ext>
            </a:extLst>
          </p:cNvPr>
          <p:cNvSpPr txBox="1"/>
          <p:nvPr/>
        </p:nvSpPr>
        <p:spPr>
          <a:xfrm>
            <a:off x="613907" y="3403973"/>
            <a:ext cx="3587797" cy="138499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 </a:t>
            </a:r>
            <a:r>
              <a:rPr lang="en-US" altLang="zh-CN" sz="1050" dirty="0">
                <a:solidFill>
                  <a:schemeClr val="bg1">
                    <a:lumMod val="65000"/>
                  </a:schemeClr>
                </a:solidFill>
                <a:latin typeface="微软雅黑" panose="020B0503020204020204" pitchFamily="34" charset="-122"/>
                <a:ea typeface="微软雅黑" panose="020B0503020204020204" pitchFamily="34" charset="-122"/>
              </a:rPr>
              <a:t>click to add your word</a:t>
            </a: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00798BAC-7C85-41A1-9C4E-512CB0689538}"/>
              </a:ext>
            </a:extLst>
          </p:cNvPr>
          <p:cNvSpPr/>
          <p:nvPr/>
        </p:nvSpPr>
        <p:spPr>
          <a:xfrm>
            <a:off x="664840" y="2688297"/>
            <a:ext cx="3201454" cy="523220"/>
          </a:xfrm>
          <a:prstGeom prst="rect">
            <a:avLst/>
          </a:prstGeom>
        </p:spPr>
        <p:txBody>
          <a:bodyPr wrap="none">
            <a:spAutoFit/>
          </a:bodyPr>
          <a:lstStyle/>
          <a:p>
            <a:r>
              <a:rPr lang="en-US" altLang="zh-CN" sz="2800" b="1" dirty="0">
                <a:solidFill>
                  <a:schemeClr val="bg1">
                    <a:lumMod val="65000"/>
                  </a:schemeClr>
                </a:solidFill>
                <a:latin typeface="微软雅黑" panose="020B0503020204020204" pitchFamily="34" charset="-122"/>
                <a:ea typeface="微软雅黑" panose="020B0503020204020204" pitchFamily="34" charset="-122"/>
              </a:rPr>
              <a:t>ADD YOUR TEXT</a:t>
            </a:r>
            <a:endParaRPr lang="zh-CN" altLang="en-US" sz="2800" b="1" dirty="0">
              <a:solidFill>
                <a:schemeClr val="bg1">
                  <a:lumMod val="65000"/>
                </a:schemeClr>
              </a:solidFill>
            </a:endParaRPr>
          </a:p>
        </p:txBody>
      </p:sp>
      <p:sp>
        <p:nvSpPr>
          <p:cNvPr id="34" name="矩形 6">
            <a:extLst>
              <a:ext uri="{FF2B5EF4-FFF2-40B4-BE49-F238E27FC236}">
                <a16:creationId xmlns:a16="http://schemas.microsoft.com/office/drawing/2014/main" id="{A771CEE5-1C6A-4FDC-9476-A4AD7BEC1F8D}"/>
              </a:ext>
            </a:extLst>
          </p:cNvPr>
          <p:cNvSpPr/>
          <p:nvPr/>
        </p:nvSpPr>
        <p:spPr>
          <a:xfrm rot="1751457">
            <a:off x="6605760" y="5518785"/>
            <a:ext cx="2470234" cy="955897"/>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矩形 6">
            <a:extLst>
              <a:ext uri="{FF2B5EF4-FFF2-40B4-BE49-F238E27FC236}">
                <a16:creationId xmlns:a16="http://schemas.microsoft.com/office/drawing/2014/main" id="{1B93D216-D93B-47C0-9FEE-DA4140A4239B}"/>
              </a:ext>
            </a:extLst>
          </p:cNvPr>
          <p:cNvSpPr/>
          <p:nvPr/>
        </p:nvSpPr>
        <p:spPr>
          <a:xfrm rot="1751457">
            <a:off x="8787320" y="5428000"/>
            <a:ext cx="2470234" cy="1196523"/>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矩形 6">
            <a:extLst>
              <a:ext uri="{FF2B5EF4-FFF2-40B4-BE49-F238E27FC236}">
                <a16:creationId xmlns:a16="http://schemas.microsoft.com/office/drawing/2014/main" id="{61DC4866-2520-4C62-A978-752834A94217}"/>
              </a:ext>
            </a:extLst>
          </p:cNvPr>
          <p:cNvSpPr/>
          <p:nvPr/>
        </p:nvSpPr>
        <p:spPr>
          <a:xfrm rot="1751457">
            <a:off x="10324710" y="3682333"/>
            <a:ext cx="2470234" cy="1279221"/>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1" name="矩形 6">
            <a:extLst>
              <a:ext uri="{FF2B5EF4-FFF2-40B4-BE49-F238E27FC236}">
                <a16:creationId xmlns:a16="http://schemas.microsoft.com/office/drawing/2014/main" id="{B74E3D43-8ECC-438E-8246-409F5B781163}"/>
              </a:ext>
            </a:extLst>
          </p:cNvPr>
          <p:cNvSpPr/>
          <p:nvPr/>
        </p:nvSpPr>
        <p:spPr>
          <a:xfrm rot="1751457">
            <a:off x="5593759" y="2773426"/>
            <a:ext cx="2470234" cy="174588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矩形 6">
            <a:extLst>
              <a:ext uri="{FF2B5EF4-FFF2-40B4-BE49-F238E27FC236}">
                <a16:creationId xmlns:a16="http://schemas.microsoft.com/office/drawing/2014/main" id="{381CF342-6A4F-4C0D-95F4-3BD58CBD0758}"/>
              </a:ext>
            </a:extLst>
          </p:cNvPr>
          <p:cNvSpPr/>
          <p:nvPr/>
        </p:nvSpPr>
        <p:spPr>
          <a:xfrm rot="1751457">
            <a:off x="8431779" y="1066537"/>
            <a:ext cx="2470234" cy="2559691"/>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7" name="组合 36">
            <a:extLst>
              <a:ext uri="{FF2B5EF4-FFF2-40B4-BE49-F238E27FC236}">
                <a16:creationId xmlns:a16="http://schemas.microsoft.com/office/drawing/2014/main" id="{7E9B1FA8-6878-4914-A0AB-6B520EE96542}"/>
              </a:ext>
            </a:extLst>
          </p:cNvPr>
          <p:cNvGrpSpPr/>
          <p:nvPr/>
        </p:nvGrpSpPr>
        <p:grpSpPr>
          <a:xfrm>
            <a:off x="5000624" y="352481"/>
            <a:ext cx="6146743" cy="5594417"/>
            <a:chOff x="5000624" y="352481"/>
            <a:chExt cx="6146743" cy="5594417"/>
          </a:xfrm>
        </p:grpSpPr>
        <p:grpSp>
          <p:nvGrpSpPr>
            <p:cNvPr id="36" name="组合 35">
              <a:extLst>
                <a:ext uri="{FF2B5EF4-FFF2-40B4-BE49-F238E27FC236}">
                  <a16:creationId xmlns:a16="http://schemas.microsoft.com/office/drawing/2014/main" id="{296843B3-46D5-49AA-B4E5-E7A302FE9F7F}"/>
                </a:ext>
              </a:extLst>
            </p:cNvPr>
            <p:cNvGrpSpPr/>
            <p:nvPr/>
          </p:nvGrpSpPr>
          <p:grpSpPr>
            <a:xfrm>
              <a:off x="5000624" y="352481"/>
              <a:ext cx="6146743" cy="5594417"/>
              <a:chOff x="5000624" y="352481"/>
              <a:chExt cx="6146743" cy="5594417"/>
            </a:xfrm>
          </p:grpSpPr>
          <p:sp>
            <p:nvSpPr>
              <p:cNvPr id="2" name="矩形 43">
                <a:extLst>
                  <a:ext uri="{FF2B5EF4-FFF2-40B4-BE49-F238E27FC236}">
                    <a16:creationId xmlns:a16="http://schemas.microsoft.com/office/drawing/2014/main" id="{AFEC86BF-31B1-4C75-8F0A-C1032BE2A245}"/>
                  </a:ext>
                </a:extLst>
              </p:cNvPr>
              <p:cNvSpPr/>
              <p:nvPr/>
            </p:nvSpPr>
            <p:spPr>
              <a:xfrm rot="2642068">
                <a:off x="9097651" y="2786861"/>
                <a:ext cx="1134055" cy="281742"/>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7148">
                    <a:moveTo>
                      <a:pt x="0" y="4076"/>
                    </a:moveTo>
                    <a:cubicBezTo>
                      <a:pt x="104775" y="-21324"/>
                      <a:pt x="50800" y="80276"/>
                      <a:pt x="628650" y="80276"/>
                    </a:cubicBezTo>
                    <a:cubicBezTo>
                      <a:pt x="1263650" y="64401"/>
                      <a:pt x="1031875" y="19951"/>
                      <a:pt x="1238250" y="4076"/>
                    </a:cubicBezTo>
                    <a:lnTo>
                      <a:pt x="1238250" y="232676"/>
                    </a:lnTo>
                    <a:cubicBezTo>
                      <a:pt x="1035050" y="210451"/>
                      <a:pt x="1241425" y="131076"/>
                      <a:pt x="628650" y="137426"/>
                    </a:cubicBezTo>
                    <a:cubicBezTo>
                      <a:pt x="-34925" y="156476"/>
                      <a:pt x="104775" y="259664"/>
                      <a:pt x="0" y="232676"/>
                    </a:cubicBezTo>
                    <a:lnTo>
                      <a:pt x="0" y="40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43">
                <a:extLst>
                  <a:ext uri="{FF2B5EF4-FFF2-40B4-BE49-F238E27FC236}">
                    <a16:creationId xmlns:a16="http://schemas.microsoft.com/office/drawing/2014/main" id="{4EBA2D87-CAFA-418F-AAE1-59D0A773BDD5}"/>
                  </a:ext>
                </a:extLst>
              </p:cNvPr>
              <p:cNvSpPr/>
              <p:nvPr/>
            </p:nvSpPr>
            <p:spPr>
              <a:xfrm rot="8036327">
                <a:off x="9088553" y="4421125"/>
                <a:ext cx="1134055" cy="275495"/>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2676"/>
                  <a:gd name="connsiteX1" fmla="*/ 628650 w 1238250"/>
                  <a:gd name="connsiteY1" fmla="*/ 80276 h 232676"/>
                  <a:gd name="connsiteX2" fmla="*/ 1238250 w 1238250"/>
                  <a:gd name="connsiteY2" fmla="*/ 4076 h 232676"/>
                  <a:gd name="connsiteX3" fmla="*/ 1238250 w 1238250"/>
                  <a:gd name="connsiteY3" fmla="*/ 232676 h 232676"/>
                  <a:gd name="connsiteX4" fmla="*/ 628650 w 1238250"/>
                  <a:gd name="connsiteY4" fmla="*/ 137426 h 232676"/>
                  <a:gd name="connsiteX5" fmla="*/ 0 w 1238250"/>
                  <a:gd name="connsiteY5" fmla="*/ 232676 h 232676"/>
                  <a:gd name="connsiteX6" fmla="*/ 0 w 1238250"/>
                  <a:gd name="connsiteY6" fmla="*/ 4076 h 232676"/>
                  <a:gd name="connsiteX0" fmla="*/ 0 w 1238250"/>
                  <a:gd name="connsiteY0" fmla="*/ 4076 h 232676"/>
                  <a:gd name="connsiteX1" fmla="*/ 628650 w 1238250"/>
                  <a:gd name="connsiteY1" fmla="*/ 80276 h 232676"/>
                  <a:gd name="connsiteX2" fmla="*/ 1238250 w 1238250"/>
                  <a:gd name="connsiteY2" fmla="*/ 4076 h 232676"/>
                  <a:gd name="connsiteX3" fmla="*/ 1238250 w 1238250"/>
                  <a:gd name="connsiteY3" fmla="*/ 232676 h 232676"/>
                  <a:gd name="connsiteX4" fmla="*/ 628650 w 1238250"/>
                  <a:gd name="connsiteY4" fmla="*/ 137426 h 232676"/>
                  <a:gd name="connsiteX5" fmla="*/ 0 w 1238250"/>
                  <a:gd name="connsiteY5" fmla="*/ 232676 h 232676"/>
                  <a:gd name="connsiteX6" fmla="*/ 0 w 1238250"/>
                  <a:gd name="connsiteY6" fmla="*/ 4076 h 232676"/>
                  <a:gd name="connsiteX0" fmla="*/ 0 w 1238250"/>
                  <a:gd name="connsiteY0" fmla="*/ 4076 h 232676"/>
                  <a:gd name="connsiteX1" fmla="*/ 628650 w 1238250"/>
                  <a:gd name="connsiteY1" fmla="*/ 80276 h 232676"/>
                  <a:gd name="connsiteX2" fmla="*/ 1238250 w 1238250"/>
                  <a:gd name="connsiteY2" fmla="*/ 4076 h 232676"/>
                  <a:gd name="connsiteX3" fmla="*/ 1238250 w 1238250"/>
                  <a:gd name="connsiteY3" fmla="*/ 232676 h 232676"/>
                  <a:gd name="connsiteX4" fmla="*/ 628650 w 1238250"/>
                  <a:gd name="connsiteY4" fmla="*/ 137426 h 232676"/>
                  <a:gd name="connsiteX5" fmla="*/ 0 w 1238250"/>
                  <a:gd name="connsiteY5" fmla="*/ 232676 h 232676"/>
                  <a:gd name="connsiteX6" fmla="*/ 0 w 1238250"/>
                  <a:gd name="connsiteY6" fmla="*/ 4076 h 232676"/>
                  <a:gd name="connsiteX0" fmla="*/ 0 w 1238250"/>
                  <a:gd name="connsiteY0" fmla="*/ 3290 h 231890"/>
                  <a:gd name="connsiteX1" fmla="*/ 635321 w 1238250"/>
                  <a:gd name="connsiteY1" fmla="*/ 107936 h 231890"/>
                  <a:gd name="connsiteX2" fmla="*/ 1238250 w 1238250"/>
                  <a:gd name="connsiteY2" fmla="*/ 3290 h 231890"/>
                  <a:gd name="connsiteX3" fmla="*/ 1238250 w 1238250"/>
                  <a:gd name="connsiteY3" fmla="*/ 231890 h 231890"/>
                  <a:gd name="connsiteX4" fmla="*/ 628650 w 1238250"/>
                  <a:gd name="connsiteY4" fmla="*/ 136640 h 231890"/>
                  <a:gd name="connsiteX5" fmla="*/ 0 w 1238250"/>
                  <a:gd name="connsiteY5" fmla="*/ 231890 h 231890"/>
                  <a:gd name="connsiteX6" fmla="*/ 0 w 1238250"/>
                  <a:gd name="connsiteY6" fmla="*/ 3290 h 23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1890">
                    <a:moveTo>
                      <a:pt x="0" y="3290"/>
                    </a:moveTo>
                    <a:cubicBezTo>
                      <a:pt x="104775" y="-22110"/>
                      <a:pt x="57471" y="107936"/>
                      <a:pt x="635321" y="107936"/>
                    </a:cubicBezTo>
                    <a:cubicBezTo>
                      <a:pt x="1270321" y="92061"/>
                      <a:pt x="1178113" y="55274"/>
                      <a:pt x="1238250" y="3290"/>
                    </a:cubicBezTo>
                    <a:lnTo>
                      <a:pt x="1238250" y="231890"/>
                    </a:lnTo>
                    <a:cubicBezTo>
                      <a:pt x="1160455" y="194446"/>
                      <a:pt x="1241425" y="130290"/>
                      <a:pt x="628650" y="136640"/>
                    </a:cubicBezTo>
                    <a:cubicBezTo>
                      <a:pt x="-34925" y="155690"/>
                      <a:pt x="76454" y="213113"/>
                      <a:pt x="0" y="231890"/>
                    </a:cubicBezTo>
                    <a:lnTo>
                      <a:pt x="0" y="329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43">
                <a:extLst>
                  <a:ext uri="{FF2B5EF4-FFF2-40B4-BE49-F238E27FC236}">
                    <a16:creationId xmlns:a16="http://schemas.microsoft.com/office/drawing/2014/main" id="{81833120-2374-4EDC-ABA4-E3AE210BA053}"/>
                  </a:ext>
                </a:extLst>
              </p:cNvPr>
              <p:cNvSpPr/>
              <p:nvPr/>
            </p:nvSpPr>
            <p:spPr>
              <a:xfrm rot="11203975">
                <a:off x="6577183" y="3495279"/>
                <a:ext cx="3395242" cy="127333"/>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7148">
                    <a:moveTo>
                      <a:pt x="0" y="4076"/>
                    </a:moveTo>
                    <a:cubicBezTo>
                      <a:pt x="104775" y="-21324"/>
                      <a:pt x="50800" y="80276"/>
                      <a:pt x="628650" y="80276"/>
                    </a:cubicBezTo>
                    <a:cubicBezTo>
                      <a:pt x="1263650" y="64401"/>
                      <a:pt x="1031875" y="19951"/>
                      <a:pt x="1238250" y="4076"/>
                    </a:cubicBezTo>
                    <a:lnTo>
                      <a:pt x="1238250" y="232676"/>
                    </a:lnTo>
                    <a:cubicBezTo>
                      <a:pt x="1035050" y="210451"/>
                      <a:pt x="1241425" y="131076"/>
                      <a:pt x="628650" y="137426"/>
                    </a:cubicBezTo>
                    <a:cubicBezTo>
                      <a:pt x="-34925" y="156476"/>
                      <a:pt x="104775" y="259664"/>
                      <a:pt x="0" y="232676"/>
                    </a:cubicBezTo>
                    <a:lnTo>
                      <a:pt x="0" y="40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3">
                <a:extLst>
                  <a:ext uri="{FF2B5EF4-FFF2-40B4-BE49-F238E27FC236}">
                    <a16:creationId xmlns:a16="http://schemas.microsoft.com/office/drawing/2014/main" id="{3D529ABF-E18E-4DFF-BD0A-350FD52E807E}"/>
                  </a:ext>
                </a:extLst>
              </p:cNvPr>
              <p:cNvSpPr/>
              <p:nvPr/>
            </p:nvSpPr>
            <p:spPr>
              <a:xfrm rot="15929684">
                <a:off x="7678241" y="3720701"/>
                <a:ext cx="1919100" cy="272376"/>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0 h 233072"/>
                  <a:gd name="connsiteX1" fmla="*/ 628650 w 1238250"/>
                  <a:gd name="connsiteY1" fmla="*/ 76200 h 233072"/>
                  <a:gd name="connsiteX2" fmla="*/ 1238250 w 1238250"/>
                  <a:gd name="connsiteY2" fmla="*/ 0 h 233072"/>
                  <a:gd name="connsiteX3" fmla="*/ 1238250 w 1238250"/>
                  <a:gd name="connsiteY3" fmla="*/ 228600 h 233072"/>
                  <a:gd name="connsiteX4" fmla="*/ 628650 w 1238250"/>
                  <a:gd name="connsiteY4" fmla="*/ 133350 h 233072"/>
                  <a:gd name="connsiteX5" fmla="*/ 0 w 1238250"/>
                  <a:gd name="connsiteY5" fmla="*/ 228600 h 233072"/>
                  <a:gd name="connsiteX6" fmla="*/ 0 w 1238250"/>
                  <a:gd name="connsiteY6" fmla="*/ 0 h 233072"/>
                  <a:gd name="connsiteX0" fmla="*/ 0 w 1238250"/>
                  <a:gd name="connsiteY0" fmla="*/ 0 h 229264"/>
                  <a:gd name="connsiteX1" fmla="*/ 628650 w 1238250"/>
                  <a:gd name="connsiteY1" fmla="*/ 76200 h 229264"/>
                  <a:gd name="connsiteX2" fmla="*/ 1238250 w 1238250"/>
                  <a:gd name="connsiteY2" fmla="*/ 0 h 229264"/>
                  <a:gd name="connsiteX3" fmla="*/ 1238250 w 1238250"/>
                  <a:gd name="connsiteY3" fmla="*/ 228600 h 229264"/>
                  <a:gd name="connsiteX4" fmla="*/ 628650 w 1238250"/>
                  <a:gd name="connsiteY4" fmla="*/ 133350 h 229264"/>
                  <a:gd name="connsiteX5" fmla="*/ 0 w 1238250"/>
                  <a:gd name="connsiteY5" fmla="*/ 228600 h 229264"/>
                  <a:gd name="connsiteX6" fmla="*/ 0 w 1238250"/>
                  <a:gd name="connsiteY6" fmla="*/ 0 h 22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29264">
                    <a:moveTo>
                      <a:pt x="0" y="0"/>
                    </a:moveTo>
                    <a:cubicBezTo>
                      <a:pt x="54640" y="17518"/>
                      <a:pt x="50800" y="76200"/>
                      <a:pt x="628650" y="76200"/>
                    </a:cubicBezTo>
                    <a:cubicBezTo>
                      <a:pt x="1263650" y="60325"/>
                      <a:pt x="1192572" y="16894"/>
                      <a:pt x="1238250" y="0"/>
                    </a:cubicBezTo>
                    <a:lnTo>
                      <a:pt x="1238250" y="228600"/>
                    </a:lnTo>
                    <a:cubicBezTo>
                      <a:pt x="1193882" y="239365"/>
                      <a:pt x="1283778" y="115424"/>
                      <a:pt x="628650" y="133350"/>
                    </a:cubicBezTo>
                    <a:cubicBezTo>
                      <a:pt x="-34925" y="152400"/>
                      <a:pt x="42949" y="192713"/>
                      <a:pt x="0" y="228600"/>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3">
                <a:extLst>
                  <a:ext uri="{FF2B5EF4-FFF2-40B4-BE49-F238E27FC236}">
                    <a16:creationId xmlns:a16="http://schemas.microsoft.com/office/drawing/2014/main" id="{CB7C9421-9600-49CE-972B-ECAFA98881E6}"/>
                  </a:ext>
                </a:extLst>
              </p:cNvPr>
              <p:cNvSpPr/>
              <p:nvPr/>
            </p:nvSpPr>
            <p:spPr>
              <a:xfrm rot="10800000">
                <a:off x="7155130" y="5157236"/>
                <a:ext cx="1177750" cy="281742"/>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7148">
                    <a:moveTo>
                      <a:pt x="0" y="4076"/>
                    </a:moveTo>
                    <a:cubicBezTo>
                      <a:pt x="104775" y="-21324"/>
                      <a:pt x="50800" y="80276"/>
                      <a:pt x="628650" y="80276"/>
                    </a:cubicBezTo>
                    <a:cubicBezTo>
                      <a:pt x="1263650" y="64401"/>
                      <a:pt x="1152046" y="52021"/>
                      <a:pt x="1238250" y="4076"/>
                    </a:cubicBezTo>
                    <a:lnTo>
                      <a:pt x="1238250" y="232676"/>
                    </a:lnTo>
                    <a:cubicBezTo>
                      <a:pt x="1175250" y="202434"/>
                      <a:pt x="1241425" y="131076"/>
                      <a:pt x="628650" y="137426"/>
                    </a:cubicBezTo>
                    <a:cubicBezTo>
                      <a:pt x="-34925" y="156476"/>
                      <a:pt x="104775" y="259664"/>
                      <a:pt x="0" y="232676"/>
                    </a:cubicBezTo>
                    <a:lnTo>
                      <a:pt x="0" y="40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3">
                <a:extLst>
                  <a:ext uri="{FF2B5EF4-FFF2-40B4-BE49-F238E27FC236}">
                    <a16:creationId xmlns:a16="http://schemas.microsoft.com/office/drawing/2014/main" id="{F94A6865-0F53-4BF8-A83D-0506D2EAB333}"/>
                  </a:ext>
                </a:extLst>
              </p:cNvPr>
              <p:cNvSpPr/>
              <p:nvPr/>
            </p:nvSpPr>
            <p:spPr>
              <a:xfrm rot="4263643">
                <a:off x="5818583" y="4313405"/>
                <a:ext cx="1248624" cy="344817"/>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7148">
                    <a:moveTo>
                      <a:pt x="0" y="4076"/>
                    </a:moveTo>
                    <a:cubicBezTo>
                      <a:pt x="104775" y="-21324"/>
                      <a:pt x="50800" y="80276"/>
                      <a:pt x="628650" y="80276"/>
                    </a:cubicBezTo>
                    <a:cubicBezTo>
                      <a:pt x="1263650" y="64401"/>
                      <a:pt x="1031875" y="19951"/>
                      <a:pt x="1238250" y="4076"/>
                    </a:cubicBezTo>
                    <a:lnTo>
                      <a:pt x="1238250" y="232676"/>
                    </a:lnTo>
                    <a:cubicBezTo>
                      <a:pt x="1035050" y="210451"/>
                      <a:pt x="1241425" y="131076"/>
                      <a:pt x="628650" y="137426"/>
                    </a:cubicBezTo>
                    <a:cubicBezTo>
                      <a:pt x="-34925" y="156476"/>
                      <a:pt x="104775" y="259664"/>
                      <a:pt x="0" y="232676"/>
                    </a:cubicBezTo>
                    <a:lnTo>
                      <a:pt x="0" y="40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3">
                <a:extLst>
                  <a:ext uri="{FF2B5EF4-FFF2-40B4-BE49-F238E27FC236}">
                    <a16:creationId xmlns:a16="http://schemas.microsoft.com/office/drawing/2014/main" id="{F78C3601-5D8F-4D9B-8CDB-BB529DB7273F}"/>
                  </a:ext>
                </a:extLst>
              </p:cNvPr>
              <p:cNvSpPr/>
              <p:nvPr/>
            </p:nvSpPr>
            <p:spPr>
              <a:xfrm rot="20036094">
                <a:off x="6610922" y="2386410"/>
                <a:ext cx="909699" cy="344817"/>
              </a:xfrm>
              <a:custGeom>
                <a:avLst/>
                <a:gdLst>
                  <a:gd name="connsiteX0" fmla="*/ 0 w 1238250"/>
                  <a:gd name="connsiteY0" fmla="*/ 0 h 228600"/>
                  <a:gd name="connsiteX1" fmla="*/ 1238250 w 1238250"/>
                  <a:gd name="connsiteY1" fmla="*/ 0 h 228600"/>
                  <a:gd name="connsiteX2" fmla="*/ 1238250 w 1238250"/>
                  <a:gd name="connsiteY2" fmla="*/ 228600 h 228600"/>
                  <a:gd name="connsiteX3" fmla="*/ 0 w 1238250"/>
                  <a:gd name="connsiteY3" fmla="*/ 228600 h 228600"/>
                  <a:gd name="connsiteX4" fmla="*/ 0 w 1238250"/>
                  <a:gd name="connsiteY4" fmla="*/ 0 h 228600"/>
                  <a:gd name="connsiteX0" fmla="*/ 0 w 1238250"/>
                  <a:gd name="connsiteY0" fmla="*/ 0 h 228600"/>
                  <a:gd name="connsiteX1" fmla="*/ 1238250 w 1238250"/>
                  <a:gd name="connsiteY1" fmla="*/ 0 h 228600"/>
                  <a:gd name="connsiteX2" fmla="*/ 1238250 w 1238250"/>
                  <a:gd name="connsiteY2" fmla="*/ 228600 h 228600"/>
                  <a:gd name="connsiteX3" fmla="*/ 619125 w 1238250"/>
                  <a:gd name="connsiteY3" fmla="*/ 219075 h 228600"/>
                  <a:gd name="connsiteX4" fmla="*/ 0 w 1238250"/>
                  <a:gd name="connsiteY4" fmla="*/ 228600 h 228600"/>
                  <a:gd name="connsiteX5" fmla="*/ 0 w 1238250"/>
                  <a:gd name="connsiteY5" fmla="*/ 0 h 228600"/>
                  <a:gd name="connsiteX0" fmla="*/ 0 w 1238250"/>
                  <a:gd name="connsiteY0" fmla="*/ 9525 h 238125"/>
                  <a:gd name="connsiteX1" fmla="*/ 581025 w 1238250"/>
                  <a:gd name="connsiteY1" fmla="*/ 0 h 238125"/>
                  <a:gd name="connsiteX2" fmla="*/ 1238250 w 1238250"/>
                  <a:gd name="connsiteY2" fmla="*/ 9525 h 238125"/>
                  <a:gd name="connsiteX3" fmla="*/ 1238250 w 1238250"/>
                  <a:gd name="connsiteY3" fmla="*/ 238125 h 238125"/>
                  <a:gd name="connsiteX4" fmla="*/ 619125 w 1238250"/>
                  <a:gd name="connsiteY4" fmla="*/ 228600 h 238125"/>
                  <a:gd name="connsiteX5" fmla="*/ 0 w 1238250"/>
                  <a:gd name="connsiteY5" fmla="*/ 238125 h 238125"/>
                  <a:gd name="connsiteX6" fmla="*/ 0 w 1238250"/>
                  <a:gd name="connsiteY6" fmla="*/ 9525 h 238125"/>
                  <a:gd name="connsiteX0" fmla="*/ 0 w 1238250"/>
                  <a:gd name="connsiteY0" fmla="*/ 0 h 228600"/>
                  <a:gd name="connsiteX1" fmla="*/ 619125 w 1238250"/>
                  <a:gd name="connsiteY1" fmla="*/ 47625 h 228600"/>
                  <a:gd name="connsiteX2" fmla="*/ 1238250 w 1238250"/>
                  <a:gd name="connsiteY2" fmla="*/ 0 h 228600"/>
                  <a:gd name="connsiteX3" fmla="*/ 1238250 w 1238250"/>
                  <a:gd name="connsiteY3" fmla="*/ 228600 h 228600"/>
                  <a:gd name="connsiteX4" fmla="*/ 619125 w 1238250"/>
                  <a:gd name="connsiteY4" fmla="*/ 219075 h 228600"/>
                  <a:gd name="connsiteX5" fmla="*/ 0 w 1238250"/>
                  <a:gd name="connsiteY5" fmla="*/ 228600 h 228600"/>
                  <a:gd name="connsiteX6" fmla="*/ 0 w 1238250"/>
                  <a:gd name="connsiteY6"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19125 w 1238250"/>
                  <a:gd name="connsiteY5" fmla="*/ 21907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28600"/>
                  <a:gd name="connsiteX1" fmla="*/ 257175 w 1238250"/>
                  <a:gd name="connsiteY1" fmla="*/ 28575 h 228600"/>
                  <a:gd name="connsiteX2" fmla="*/ 619125 w 1238250"/>
                  <a:gd name="connsiteY2" fmla="*/ 47625 h 228600"/>
                  <a:gd name="connsiteX3" fmla="*/ 1238250 w 1238250"/>
                  <a:gd name="connsiteY3" fmla="*/ 0 h 228600"/>
                  <a:gd name="connsiteX4" fmla="*/ 1238250 w 1238250"/>
                  <a:gd name="connsiteY4" fmla="*/ 228600 h 228600"/>
                  <a:gd name="connsiteX5" fmla="*/ 628650 w 1238250"/>
                  <a:gd name="connsiteY5" fmla="*/ 161925 h 228600"/>
                  <a:gd name="connsiteX6" fmla="*/ 0 w 1238250"/>
                  <a:gd name="connsiteY6" fmla="*/ 228600 h 228600"/>
                  <a:gd name="connsiteX7" fmla="*/ 0 w 1238250"/>
                  <a:gd name="connsiteY7" fmla="*/ 0 h 228600"/>
                  <a:gd name="connsiteX0" fmla="*/ 0 w 1238250"/>
                  <a:gd name="connsiteY0" fmla="*/ 0 h 233076"/>
                  <a:gd name="connsiteX1" fmla="*/ 257175 w 1238250"/>
                  <a:gd name="connsiteY1" fmla="*/ 28575 h 233076"/>
                  <a:gd name="connsiteX2" fmla="*/ 619125 w 1238250"/>
                  <a:gd name="connsiteY2" fmla="*/ 47625 h 233076"/>
                  <a:gd name="connsiteX3" fmla="*/ 1238250 w 1238250"/>
                  <a:gd name="connsiteY3" fmla="*/ 0 h 233076"/>
                  <a:gd name="connsiteX4" fmla="*/ 1238250 w 1238250"/>
                  <a:gd name="connsiteY4" fmla="*/ 228600 h 233076"/>
                  <a:gd name="connsiteX5" fmla="*/ 628650 w 1238250"/>
                  <a:gd name="connsiteY5" fmla="*/ 161925 h 233076"/>
                  <a:gd name="connsiteX6" fmla="*/ 219075 w 1238250"/>
                  <a:gd name="connsiteY6" fmla="*/ 152400 h 233076"/>
                  <a:gd name="connsiteX7" fmla="*/ 0 w 1238250"/>
                  <a:gd name="connsiteY7" fmla="*/ 228600 h 233076"/>
                  <a:gd name="connsiteX8" fmla="*/ 0 w 1238250"/>
                  <a:gd name="connsiteY8" fmla="*/ 0 h 233076"/>
                  <a:gd name="connsiteX0" fmla="*/ 0 w 1238250"/>
                  <a:gd name="connsiteY0" fmla="*/ 0 h 233483"/>
                  <a:gd name="connsiteX1" fmla="*/ 257175 w 1238250"/>
                  <a:gd name="connsiteY1" fmla="*/ 28575 h 233483"/>
                  <a:gd name="connsiteX2" fmla="*/ 619125 w 1238250"/>
                  <a:gd name="connsiteY2" fmla="*/ 47625 h 233483"/>
                  <a:gd name="connsiteX3" fmla="*/ 1238250 w 1238250"/>
                  <a:gd name="connsiteY3" fmla="*/ 0 h 233483"/>
                  <a:gd name="connsiteX4" fmla="*/ 1238250 w 1238250"/>
                  <a:gd name="connsiteY4" fmla="*/ 228600 h 233483"/>
                  <a:gd name="connsiteX5" fmla="*/ 628650 w 1238250"/>
                  <a:gd name="connsiteY5" fmla="*/ 161925 h 233483"/>
                  <a:gd name="connsiteX6" fmla="*/ 0 w 1238250"/>
                  <a:gd name="connsiteY6" fmla="*/ 228600 h 233483"/>
                  <a:gd name="connsiteX7" fmla="*/ 0 w 1238250"/>
                  <a:gd name="connsiteY7" fmla="*/ 0 h 233483"/>
                  <a:gd name="connsiteX0" fmla="*/ 0 w 1238250"/>
                  <a:gd name="connsiteY0" fmla="*/ 0 h 233116"/>
                  <a:gd name="connsiteX1" fmla="*/ 257175 w 1238250"/>
                  <a:gd name="connsiteY1" fmla="*/ 28575 h 233116"/>
                  <a:gd name="connsiteX2" fmla="*/ 619125 w 1238250"/>
                  <a:gd name="connsiteY2" fmla="*/ 47625 h 233116"/>
                  <a:gd name="connsiteX3" fmla="*/ 1238250 w 1238250"/>
                  <a:gd name="connsiteY3" fmla="*/ 0 h 233116"/>
                  <a:gd name="connsiteX4" fmla="*/ 1238250 w 1238250"/>
                  <a:gd name="connsiteY4" fmla="*/ 228600 h 233116"/>
                  <a:gd name="connsiteX5" fmla="*/ 628650 w 1238250"/>
                  <a:gd name="connsiteY5" fmla="*/ 161925 h 233116"/>
                  <a:gd name="connsiteX6" fmla="*/ 0 w 1238250"/>
                  <a:gd name="connsiteY6" fmla="*/ 228600 h 233116"/>
                  <a:gd name="connsiteX7" fmla="*/ 0 w 1238250"/>
                  <a:gd name="connsiteY7" fmla="*/ 0 h 233116"/>
                  <a:gd name="connsiteX0" fmla="*/ 0 w 1238250"/>
                  <a:gd name="connsiteY0" fmla="*/ 0 h 232251"/>
                  <a:gd name="connsiteX1" fmla="*/ 257175 w 1238250"/>
                  <a:gd name="connsiteY1" fmla="*/ 28575 h 232251"/>
                  <a:gd name="connsiteX2" fmla="*/ 619125 w 1238250"/>
                  <a:gd name="connsiteY2" fmla="*/ 47625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257175 w 1238250"/>
                  <a:gd name="connsiteY1" fmla="*/ 28575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0 h 232251"/>
                  <a:gd name="connsiteX1" fmla="*/ 152400 w 1238250"/>
                  <a:gd name="connsiteY1" fmla="*/ 76200 h 232251"/>
                  <a:gd name="connsiteX2" fmla="*/ 628650 w 1238250"/>
                  <a:gd name="connsiteY2" fmla="*/ 76200 h 232251"/>
                  <a:gd name="connsiteX3" fmla="*/ 1238250 w 1238250"/>
                  <a:gd name="connsiteY3" fmla="*/ 0 h 232251"/>
                  <a:gd name="connsiteX4" fmla="*/ 1238250 w 1238250"/>
                  <a:gd name="connsiteY4" fmla="*/ 228600 h 232251"/>
                  <a:gd name="connsiteX5" fmla="*/ 628650 w 1238250"/>
                  <a:gd name="connsiteY5" fmla="*/ 133350 h 232251"/>
                  <a:gd name="connsiteX6" fmla="*/ 0 w 1238250"/>
                  <a:gd name="connsiteY6" fmla="*/ 228600 h 232251"/>
                  <a:gd name="connsiteX7" fmla="*/ 0 w 1238250"/>
                  <a:gd name="connsiteY7" fmla="*/ 0 h 232251"/>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6327"/>
                  <a:gd name="connsiteX1" fmla="*/ 628650 w 1238250"/>
                  <a:gd name="connsiteY1" fmla="*/ 80276 h 236327"/>
                  <a:gd name="connsiteX2" fmla="*/ 1238250 w 1238250"/>
                  <a:gd name="connsiteY2" fmla="*/ 4076 h 236327"/>
                  <a:gd name="connsiteX3" fmla="*/ 1238250 w 1238250"/>
                  <a:gd name="connsiteY3" fmla="*/ 232676 h 236327"/>
                  <a:gd name="connsiteX4" fmla="*/ 628650 w 1238250"/>
                  <a:gd name="connsiteY4" fmla="*/ 137426 h 236327"/>
                  <a:gd name="connsiteX5" fmla="*/ 0 w 1238250"/>
                  <a:gd name="connsiteY5" fmla="*/ 232676 h 236327"/>
                  <a:gd name="connsiteX6" fmla="*/ 0 w 1238250"/>
                  <a:gd name="connsiteY6" fmla="*/ 4076 h 236327"/>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 name="connsiteX0" fmla="*/ 0 w 1238250"/>
                  <a:gd name="connsiteY0" fmla="*/ 4076 h 237148"/>
                  <a:gd name="connsiteX1" fmla="*/ 628650 w 1238250"/>
                  <a:gd name="connsiteY1" fmla="*/ 80276 h 237148"/>
                  <a:gd name="connsiteX2" fmla="*/ 1238250 w 1238250"/>
                  <a:gd name="connsiteY2" fmla="*/ 4076 h 237148"/>
                  <a:gd name="connsiteX3" fmla="*/ 1238250 w 1238250"/>
                  <a:gd name="connsiteY3" fmla="*/ 232676 h 237148"/>
                  <a:gd name="connsiteX4" fmla="*/ 628650 w 1238250"/>
                  <a:gd name="connsiteY4" fmla="*/ 137426 h 237148"/>
                  <a:gd name="connsiteX5" fmla="*/ 0 w 1238250"/>
                  <a:gd name="connsiteY5" fmla="*/ 232676 h 237148"/>
                  <a:gd name="connsiteX6" fmla="*/ 0 w 1238250"/>
                  <a:gd name="connsiteY6" fmla="*/ 4076 h 23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8250" h="237148">
                    <a:moveTo>
                      <a:pt x="0" y="4076"/>
                    </a:moveTo>
                    <a:cubicBezTo>
                      <a:pt x="104775" y="-21324"/>
                      <a:pt x="50800" y="80276"/>
                      <a:pt x="628650" y="80276"/>
                    </a:cubicBezTo>
                    <a:cubicBezTo>
                      <a:pt x="1263650" y="64401"/>
                      <a:pt x="1031875" y="19951"/>
                      <a:pt x="1238250" y="4076"/>
                    </a:cubicBezTo>
                    <a:lnTo>
                      <a:pt x="1238250" y="232676"/>
                    </a:lnTo>
                    <a:cubicBezTo>
                      <a:pt x="1035050" y="210451"/>
                      <a:pt x="1241425" y="131076"/>
                      <a:pt x="628650" y="137426"/>
                    </a:cubicBezTo>
                    <a:cubicBezTo>
                      <a:pt x="-34925" y="156476"/>
                      <a:pt x="104775" y="259664"/>
                      <a:pt x="0" y="232676"/>
                    </a:cubicBezTo>
                    <a:lnTo>
                      <a:pt x="0" y="40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88A5B0E5-472C-49E2-B086-FF32CBB2C1AC}"/>
                  </a:ext>
                </a:extLst>
              </p:cNvPr>
              <p:cNvGrpSpPr/>
              <p:nvPr/>
            </p:nvGrpSpPr>
            <p:grpSpPr>
              <a:xfrm>
                <a:off x="5000624" y="352481"/>
                <a:ext cx="6146743" cy="5594417"/>
                <a:chOff x="4810125" y="473131"/>
                <a:chExt cx="6146743" cy="5594417"/>
              </a:xfrm>
              <a:effectLst/>
            </p:grpSpPr>
            <p:grpSp>
              <p:nvGrpSpPr>
                <p:cNvPr id="10" name="组合 9">
                  <a:extLst>
                    <a:ext uri="{FF2B5EF4-FFF2-40B4-BE49-F238E27FC236}">
                      <a16:creationId xmlns:a16="http://schemas.microsoft.com/office/drawing/2014/main" id="{94456CEF-2260-4559-8B16-40C097AC2976}"/>
                    </a:ext>
                  </a:extLst>
                </p:cNvPr>
                <p:cNvGrpSpPr/>
                <p:nvPr/>
              </p:nvGrpSpPr>
              <p:grpSpPr>
                <a:xfrm>
                  <a:off x="6981825" y="473131"/>
                  <a:ext cx="2576407" cy="2576407"/>
                  <a:chOff x="6981825" y="473131"/>
                  <a:chExt cx="2576407" cy="2576407"/>
                </a:xfrm>
              </p:grpSpPr>
              <p:sp>
                <p:nvSpPr>
                  <p:cNvPr id="15" name="椭圆 14">
                    <a:extLst>
                      <a:ext uri="{FF2B5EF4-FFF2-40B4-BE49-F238E27FC236}">
                        <a16:creationId xmlns:a16="http://schemas.microsoft.com/office/drawing/2014/main" id="{C7B77087-D7C7-4ABC-8726-2185276E139E}"/>
                      </a:ext>
                    </a:extLst>
                  </p:cNvPr>
                  <p:cNvSpPr/>
                  <p:nvPr/>
                </p:nvSpPr>
                <p:spPr>
                  <a:xfrm>
                    <a:off x="6981825" y="473131"/>
                    <a:ext cx="2576407" cy="2576407"/>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5D0B2DE-CB91-40A8-929E-41E1EBFBD931}"/>
                      </a:ext>
                    </a:extLst>
                  </p:cNvPr>
                  <p:cNvSpPr/>
                  <p:nvPr/>
                </p:nvSpPr>
                <p:spPr>
                  <a:xfrm>
                    <a:off x="7282000" y="513561"/>
                    <a:ext cx="1957249" cy="1422344"/>
                  </a:xfrm>
                  <a:prstGeom prst="ellipse">
                    <a:avLst/>
                  </a:prstGeom>
                  <a:gradFill flip="none" rotWithShape="1">
                    <a:gsLst>
                      <a:gs pos="0">
                        <a:schemeClr val="bg1">
                          <a:alpha val="74000"/>
                        </a:schemeClr>
                      </a:gs>
                      <a:gs pos="34000">
                        <a:schemeClr val="bg1">
                          <a:alpha val="31000"/>
                        </a:schemeClr>
                      </a:gs>
                      <a:gs pos="100000">
                        <a:schemeClr val="accent1">
                          <a:tint val="23500"/>
                          <a:satMod val="160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a16="http://schemas.microsoft.com/office/drawing/2014/main" id="{F2FDAA0D-B200-4B30-BBED-EA901825B63E}"/>
                    </a:ext>
                  </a:extLst>
                </p:cNvPr>
                <p:cNvSpPr/>
                <p:nvPr/>
              </p:nvSpPr>
              <p:spPr>
                <a:xfrm>
                  <a:off x="4810125" y="2343150"/>
                  <a:ext cx="1828800" cy="18288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D5D3C4C9-2E0C-4A6A-A1BE-4C9A59B4A1FB}"/>
                    </a:ext>
                  </a:extLst>
                </p:cNvPr>
                <p:cNvSpPr/>
                <p:nvPr/>
              </p:nvSpPr>
              <p:spPr>
                <a:xfrm>
                  <a:off x="9639299" y="3183120"/>
                  <a:ext cx="1317569" cy="1317569"/>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633736A-34AB-4586-9317-E573273B662F}"/>
                    </a:ext>
                  </a:extLst>
                </p:cNvPr>
                <p:cNvSpPr/>
                <p:nvPr/>
              </p:nvSpPr>
              <p:spPr>
                <a:xfrm>
                  <a:off x="6086475" y="5019675"/>
                  <a:ext cx="947864" cy="947864"/>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3EC0486F-6013-4FD7-8536-EDD155D903B0}"/>
                    </a:ext>
                  </a:extLst>
                </p:cNvPr>
                <p:cNvSpPr/>
                <p:nvPr/>
              </p:nvSpPr>
              <p:spPr>
                <a:xfrm>
                  <a:off x="8048624" y="4838823"/>
                  <a:ext cx="1228725" cy="1228725"/>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60">
                <a:extLst>
                  <a:ext uri="{FF2B5EF4-FFF2-40B4-BE49-F238E27FC236}">
                    <a16:creationId xmlns:a16="http://schemas.microsoft.com/office/drawing/2014/main" id="{7292E8F1-38C2-42FB-936D-5ACBC054F675}"/>
                  </a:ext>
                </a:extLst>
              </p:cNvPr>
              <p:cNvSpPr txBox="1"/>
              <p:nvPr/>
            </p:nvSpPr>
            <p:spPr>
              <a:xfrm>
                <a:off x="7950939" y="642010"/>
                <a:ext cx="1019175" cy="1569660"/>
              </a:xfrm>
              <a:prstGeom prst="rect">
                <a:avLst/>
              </a:prstGeom>
              <a:noFill/>
            </p:spPr>
            <p:txBody>
              <a:bodyPr wrap="square" rtlCol="0">
                <a:spAutoFit/>
              </a:bodyPr>
              <a:lstStyle/>
              <a:p>
                <a:pPr algn="ctr"/>
                <a:r>
                  <a:rPr lang="en-US" altLang="zh-CN" sz="9600" b="1" dirty="0">
                    <a:solidFill>
                      <a:schemeClr val="bg1"/>
                    </a:solidFill>
                    <a:latin typeface="微软雅黑" panose="020B0503020204020204" pitchFamily="34" charset="-122"/>
                    <a:ea typeface="微软雅黑" panose="020B0503020204020204" pitchFamily="34" charset="-122"/>
                  </a:rPr>
                  <a:t>A</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sp>
            <p:nvSpPr>
              <p:cNvPr id="26" name="TextBox 62">
                <a:extLst>
                  <a:ext uri="{FF2B5EF4-FFF2-40B4-BE49-F238E27FC236}">
                    <a16:creationId xmlns:a16="http://schemas.microsoft.com/office/drawing/2014/main" id="{29AF3845-F461-4E9B-ACD7-67E16AC1C0E1}"/>
                  </a:ext>
                </a:extLst>
              </p:cNvPr>
              <p:cNvSpPr txBox="1"/>
              <p:nvPr/>
            </p:nvSpPr>
            <p:spPr>
              <a:xfrm>
                <a:off x="9829798" y="3133326"/>
                <a:ext cx="1019175" cy="1015663"/>
              </a:xfrm>
              <a:prstGeom prst="rect">
                <a:avLst/>
              </a:prstGeom>
              <a:noFill/>
            </p:spPr>
            <p:txBody>
              <a:bodyPr wrap="square" rtlCol="0">
                <a:spAutoFit/>
              </a:bodyPr>
              <a:lstStyle/>
              <a:p>
                <a:pPr algn="ctr"/>
                <a:r>
                  <a:rPr lang="en-US" altLang="zh-CN" sz="6000" b="1" dirty="0">
                    <a:solidFill>
                      <a:schemeClr val="bg1"/>
                    </a:solidFill>
                    <a:latin typeface="微软雅黑" panose="020B0503020204020204" pitchFamily="34" charset="-122"/>
                    <a:ea typeface="微软雅黑" panose="020B0503020204020204" pitchFamily="34" charset="-122"/>
                  </a:rPr>
                  <a:t>B</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29" name="TextBox 66">
                <a:extLst>
                  <a:ext uri="{FF2B5EF4-FFF2-40B4-BE49-F238E27FC236}">
                    <a16:creationId xmlns:a16="http://schemas.microsoft.com/office/drawing/2014/main" id="{0A33E2C7-957A-467E-9E29-71B5703F2693}"/>
                  </a:ext>
                </a:extLst>
              </p:cNvPr>
              <p:cNvSpPr txBox="1"/>
              <p:nvPr/>
            </p:nvSpPr>
            <p:spPr>
              <a:xfrm>
                <a:off x="5423720" y="2432321"/>
                <a:ext cx="1019175" cy="1200329"/>
              </a:xfrm>
              <a:prstGeom prst="rect">
                <a:avLst/>
              </a:prstGeom>
              <a:noFill/>
            </p:spPr>
            <p:txBody>
              <a:bodyPr wrap="square" rtlCol="0">
                <a:spAutoFit/>
              </a:bodyPr>
              <a:lstStyle/>
              <a:p>
                <a:pPr algn="ctr"/>
                <a:r>
                  <a:rPr lang="en-US" altLang="zh-CN" sz="7200" b="1" dirty="0">
                    <a:solidFill>
                      <a:schemeClr val="bg1"/>
                    </a:solidFill>
                    <a:latin typeface="微软雅黑" panose="020B0503020204020204" pitchFamily="34" charset="-122"/>
                    <a:ea typeface="微软雅黑" panose="020B0503020204020204" pitchFamily="34" charset="-122"/>
                  </a:rPr>
                  <a:t>E</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grpSp>
        <p:sp>
          <p:nvSpPr>
            <p:cNvPr id="28" name="TextBox 65">
              <a:extLst>
                <a:ext uri="{FF2B5EF4-FFF2-40B4-BE49-F238E27FC236}">
                  <a16:creationId xmlns:a16="http://schemas.microsoft.com/office/drawing/2014/main" id="{120D76BC-5F0A-460C-8731-B0C876893977}"/>
                </a:ext>
              </a:extLst>
            </p:cNvPr>
            <p:cNvSpPr txBox="1"/>
            <p:nvPr/>
          </p:nvSpPr>
          <p:spPr>
            <a:xfrm>
              <a:off x="6205663" y="5062761"/>
              <a:ext cx="1019175" cy="646331"/>
            </a:xfrm>
            <a:prstGeom prst="rect">
              <a:avLst/>
            </a:prstGeom>
            <a:noFill/>
          </p:spPr>
          <p:txBody>
            <a:bodyPr wrap="square" rtlCol="0">
              <a:spAutoFit/>
            </a:bodyPr>
            <a:lstStyle/>
            <a:p>
              <a:pPr algn="ctr"/>
              <a:r>
                <a:rPr lang="en-US" altLang="zh-CN" sz="3600" b="1" dirty="0">
                  <a:solidFill>
                    <a:schemeClr val="bg1"/>
                  </a:solidFill>
                  <a:latin typeface="微软雅黑" panose="020B0503020204020204" pitchFamily="34" charset="-122"/>
                  <a:ea typeface="微软雅黑" panose="020B0503020204020204" pitchFamily="34" charset="-122"/>
                </a:rPr>
                <a:t>D</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TextBox 64">
              <a:extLst>
                <a:ext uri="{FF2B5EF4-FFF2-40B4-BE49-F238E27FC236}">
                  <a16:creationId xmlns:a16="http://schemas.microsoft.com/office/drawing/2014/main" id="{F6D856E1-3D9B-4DFA-BFED-0DB3C3161A20}"/>
                </a:ext>
              </a:extLst>
            </p:cNvPr>
            <p:cNvSpPr txBox="1"/>
            <p:nvPr/>
          </p:nvSpPr>
          <p:spPr>
            <a:xfrm>
              <a:off x="8239123" y="4792648"/>
              <a:ext cx="1019175" cy="923330"/>
            </a:xfrm>
            <a:prstGeom prst="rect">
              <a:avLst/>
            </a:prstGeom>
            <a:noFill/>
          </p:spPr>
          <p:txBody>
            <a:bodyPr wrap="square" rtlCol="0">
              <a:spAutoFit/>
            </a:bodyPr>
            <a:lstStyle/>
            <a:p>
              <a:pPr algn="ctr"/>
              <a:r>
                <a:rPr lang="en-US" altLang="zh-CN" sz="5400" b="1" dirty="0">
                  <a:solidFill>
                    <a:schemeClr val="bg1"/>
                  </a:solidFill>
                  <a:latin typeface="微软雅黑" panose="020B0503020204020204" pitchFamily="34" charset="-122"/>
                  <a:ea typeface="微软雅黑" panose="020B0503020204020204" pitchFamily="34" charset="-122"/>
                </a:rPr>
                <a:t>C</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6131253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4" grpId="0" animBg="1"/>
      <p:bldP spid="33" grpId="0" animBg="1"/>
      <p:bldP spid="32" grpId="0" animBg="1"/>
      <p:bldP spid="31"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1408B7D2-5F37-4C97-8058-E9166EDE3AB0}"/>
              </a:ext>
            </a:extLst>
          </p:cNvPr>
          <p:cNvSpPr/>
          <p:nvPr/>
        </p:nvSpPr>
        <p:spPr>
          <a:xfrm>
            <a:off x="5744652" y="1592482"/>
            <a:ext cx="3216556" cy="6522818"/>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8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C1976DC0-C5F8-48AA-BF72-BC6D0C2A4692}"/>
              </a:ext>
            </a:extLst>
          </p:cNvPr>
          <p:cNvGrpSpPr/>
          <p:nvPr/>
        </p:nvGrpSpPr>
        <p:grpSpPr>
          <a:xfrm>
            <a:off x="-1608320" y="1461076"/>
            <a:ext cx="8364473" cy="4816687"/>
            <a:chOff x="-1608320" y="1461076"/>
            <a:chExt cx="8364473" cy="4816687"/>
          </a:xfrm>
        </p:grpSpPr>
        <p:pic>
          <p:nvPicPr>
            <p:cNvPr id="2" name="Picture 2" descr="F:\素材库\diannaoshouji.png">
              <a:extLst>
                <a:ext uri="{FF2B5EF4-FFF2-40B4-BE49-F238E27FC236}">
                  <a16:creationId xmlns:a16="http://schemas.microsoft.com/office/drawing/2014/main" id="{5C9B5E3E-3F8B-4C76-961A-B96B38B5B11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608320" y="1461076"/>
              <a:ext cx="8364473" cy="481668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BF2244B5-0DDB-4C51-AF52-24650545ED86}"/>
                </a:ext>
              </a:extLst>
            </p:cNvPr>
            <p:cNvSpPr/>
            <p:nvPr/>
          </p:nvSpPr>
          <p:spPr>
            <a:xfrm>
              <a:off x="-495300" y="1892300"/>
              <a:ext cx="6057900" cy="3771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25D05B75-C2BD-4961-BA80-D5E554FC8E53}"/>
              </a:ext>
            </a:extLst>
          </p:cNvPr>
          <p:cNvGrpSpPr/>
          <p:nvPr/>
        </p:nvGrpSpPr>
        <p:grpSpPr>
          <a:xfrm>
            <a:off x="6756153" y="2261868"/>
            <a:ext cx="4762054" cy="646331"/>
            <a:chOff x="6756153" y="2261868"/>
            <a:chExt cx="4762054" cy="646331"/>
          </a:xfrm>
        </p:grpSpPr>
        <p:sp>
          <p:nvSpPr>
            <p:cNvPr id="6" name="椭圆 5">
              <a:extLst>
                <a:ext uri="{FF2B5EF4-FFF2-40B4-BE49-F238E27FC236}">
                  <a16:creationId xmlns:a16="http://schemas.microsoft.com/office/drawing/2014/main" id="{E7784A9A-1F4B-4BE6-AA85-2658A979DDF9}"/>
                </a:ext>
              </a:extLst>
            </p:cNvPr>
            <p:cNvSpPr/>
            <p:nvPr/>
          </p:nvSpPr>
          <p:spPr>
            <a:xfrm rot="16200000" flipH="1">
              <a:off x="6756153" y="2324691"/>
              <a:ext cx="485775" cy="485775"/>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91">
              <a:extLst>
                <a:ext uri="{FF2B5EF4-FFF2-40B4-BE49-F238E27FC236}">
                  <a16:creationId xmlns:a16="http://schemas.microsoft.com/office/drawing/2014/main" id="{E17A711B-9C26-4AF9-B656-A77C40AB191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flipH="1">
              <a:off x="6808749" y="2377285"/>
              <a:ext cx="380585" cy="380585"/>
            </a:xfrm>
            <a:prstGeom prst="rect">
              <a:avLst/>
            </a:prstGeom>
          </p:spPr>
        </p:pic>
        <p:sp>
          <p:nvSpPr>
            <p:cNvPr id="14" name="文本框 29">
              <a:extLst>
                <a:ext uri="{FF2B5EF4-FFF2-40B4-BE49-F238E27FC236}">
                  <a16:creationId xmlns:a16="http://schemas.microsoft.com/office/drawing/2014/main" id="{43F6646E-A2C6-4CC1-8F36-AEF007009079}"/>
                </a:ext>
              </a:extLst>
            </p:cNvPr>
            <p:cNvSpPr txBox="1"/>
            <p:nvPr/>
          </p:nvSpPr>
          <p:spPr>
            <a:xfrm flipH="1">
              <a:off x="7930410" y="2449248"/>
              <a:ext cx="3587797" cy="415498"/>
            </a:xfrm>
            <a:prstGeom prst="rect">
              <a:avLst/>
            </a:prstGeom>
            <a:noFill/>
          </p:spPr>
          <p:txBody>
            <a:bodyPr wrap="square" rtlCol="0">
              <a:spAutoFit/>
            </a:bodyPr>
            <a:lstStyle/>
            <a:p>
              <a:pPr algn="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22">
              <a:extLst>
                <a:ext uri="{FF2B5EF4-FFF2-40B4-BE49-F238E27FC236}">
                  <a16:creationId xmlns:a16="http://schemas.microsoft.com/office/drawing/2014/main" id="{F701596C-939C-423C-9F93-FF0A9202256D}"/>
                </a:ext>
              </a:extLst>
            </p:cNvPr>
            <p:cNvSpPr txBox="1"/>
            <p:nvPr/>
          </p:nvSpPr>
          <p:spPr>
            <a:xfrm flipH="1">
              <a:off x="7342830" y="2261868"/>
              <a:ext cx="671895" cy="646331"/>
            </a:xfrm>
            <a:prstGeom prst="rect">
              <a:avLst/>
            </a:prstGeom>
            <a:noFill/>
          </p:spPr>
          <p:txBody>
            <a:bodyPr wrap="square" rtlCol="0">
              <a:spAutoFit/>
            </a:bodyPr>
            <a:lstStyle/>
            <a:p>
              <a:pPr algn="ctr"/>
              <a:r>
                <a:rPr lang="en-US" altLang="zh-CN" sz="3600" dirty="0">
                  <a:solidFill>
                    <a:srgbClr val="61D6FF"/>
                  </a:solidFill>
                  <a:latin typeface="Impact" panose="020B0806030902050204" pitchFamily="34" charset="0"/>
                  <a:ea typeface="微软雅黑" panose="020B0503020204020204" pitchFamily="34" charset="-122"/>
                </a:rPr>
                <a:t>01</a:t>
              </a:r>
              <a:endParaRPr lang="zh-CN" altLang="en-US" sz="3600" dirty="0">
                <a:solidFill>
                  <a:srgbClr val="61D6FF"/>
                </a:solidFill>
                <a:latin typeface="Impact" panose="020B0806030902050204" pitchFamily="34" charset="0"/>
                <a:ea typeface="微软雅黑" panose="020B0503020204020204" pitchFamily="34" charset="-122"/>
              </a:endParaRPr>
            </a:p>
          </p:txBody>
        </p:sp>
      </p:grpSp>
      <p:grpSp>
        <p:nvGrpSpPr>
          <p:cNvPr id="25" name="组合 24">
            <a:extLst>
              <a:ext uri="{FF2B5EF4-FFF2-40B4-BE49-F238E27FC236}">
                <a16:creationId xmlns:a16="http://schemas.microsoft.com/office/drawing/2014/main" id="{753552B2-1BC1-4B06-940E-1BBC1D490A64}"/>
              </a:ext>
            </a:extLst>
          </p:cNvPr>
          <p:cNvGrpSpPr/>
          <p:nvPr/>
        </p:nvGrpSpPr>
        <p:grpSpPr>
          <a:xfrm>
            <a:off x="6756153" y="3077864"/>
            <a:ext cx="4796832" cy="646331"/>
            <a:chOff x="6756153" y="3077864"/>
            <a:chExt cx="4796832" cy="646331"/>
          </a:xfrm>
        </p:grpSpPr>
        <p:sp>
          <p:nvSpPr>
            <p:cNvPr id="7" name="椭圆 6">
              <a:extLst>
                <a:ext uri="{FF2B5EF4-FFF2-40B4-BE49-F238E27FC236}">
                  <a16:creationId xmlns:a16="http://schemas.microsoft.com/office/drawing/2014/main" id="{66924BEC-CB27-4B18-B624-5AC76F540252}"/>
                </a:ext>
              </a:extLst>
            </p:cNvPr>
            <p:cNvSpPr/>
            <p:nvPr/>
          </p:nvSpPr>
          <p:spPr>
            <a:xfrm rot="16200000" flipH="1">
              <a:off x="6756153" y="3133900"/>
              <a:ext cx="485775" cy="485775"/>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a16="http://schemas.microsoft.com/office/drawing/2014/main" id="{D3CEBE4C-E940-4ACC-B618-6A9FFEA0A01A}"/>
                </a:ext>
              </a:extLst>
            </p:cNvPr>
            <p:cNvSpPr>
              <a:spLocks noEditPoints="1"/>
            </p:cNvSpPr>
            <p:nvPr/>
          </p:nvSpPr>
          <p:spPr bwMode="auto">
            <a:xfrm flipH="1">
              <a:off x="6779295" y="3237879"/>
              <a:ext cx="439495" cy="277820"/>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FFFFF"/>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15" name="文本框 29">
              <a:extLst>
                <a:ext uri="{FF2B5EF4-FFF2-40B4-BE49-F238E27FC236}">
                  <a16:creationId xmlns:a16="http://schemas.microsoft.com/office/drawing/2014/main" id="{A50D5733-4615-493E-B9B2-71AA64CAF809}"/>
                </a:ext>
              </a:extLst>
            </p:cNvPr>
            <p:cNvSpPr txBox="1"/>
            <p:nvPr/>
          </p:nvSpPr>
          <p:spPr>
            <a:xfrm flipH="1">
              <a:off x="7965188" y="3237879"/>
              <a:ext cx="3587797" cy="415498"/>
            </a:xfrm>
            <a:prstGeom prst="rect">
              <a:avLst/>
            </a:prstGeom>
            <a:noFill/>
          </p:spPr>
          <p:txBody>
            <a:bodyPr wrap="square" rtlCol="0">
              <a:spAutoFit/>
            </a:bodyPr>
            <a:lstStyle/>
            <a:p>
              <a:pPr algn="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48">
              <a:extLst>
                <a:ext uri="{FF2B5EF4-FFF2-40B4-BE49-F238E27FC236}">
                  <a16:creationId xmlns:a16="http://schemas.microsoft.com/office/drawing/2014/main" id="{F797976F-CD81-47C9-9E01-68755F720C16}"/>
                </a:ext>
              </a:extLst>
            </p:cNvPr>
            <p:cNvSpPr txBox="1"/>
            <p:nvPr/>
          </p:nvSpPr>
          <p:spPr>
            <a:xfrm flipH="1">
              <a:off x="7241928" y="3077864"/>
              <a:ext cx="780401" cy="646331"/>
            </a:xfrm>
            <a:prstGeom prst="rect">
              <a:avLst/>
            </a:prstGeom>
            <a:noFill/>
          </p:spPr>
          <p:txBody>
            <a:bodyPr wrap="square" rtlCol="0">
              <a:spAutoFit/>
            </a:bodyPr>
            <a:lstStyle/>
            <a:p>
              <a:pPr algn="ctr"/>
              <a:r>
                <a:rPr lang="en-US" altLang="zh-CN" sz="3600" dirty="0">
                  <a:solidFill>
                    <a:srgbClr val="F94D8A"/>
                  </a:solidFill>
                  <a:latin typeface="Impact" panose="020B0806030902050204" pitchFamily="34" charset="0"/>
                  <a:ea typeface="微软雅黑" panose="020B0503020204020204" pitchFamily="34" charset="-122"/>
                </a:rPr>
                <a:t>02</a:t>
              </a:r>
              <a:endParaRPr lang="zh-CN" altLang="en-US" sz="3600" dirty="0">
                <a:solidFill>
                  <a:srgbClr val="F94D8A"/>
                </a:solidFill>
                <a:latin typeface="Impact" panose="020B0806030902050204" pitchFamily="34" charset="0"/>
                <a:ea typeface="微软雅黑" panose="020B0503020204020204" pitchFamily="34" charset="-122"/>
              </a:endParaRPr>
            </a:p>
          </p:txBody>
        </p:sp>
      </p:grpSp>
      <p:grpSp>
        <p:nvGrpSpPr>
          <p:cNvPr id="26" name="组合 25">
            <a:extLst>
              <a:ext uri="{FF2B5EF4-FFF2-40B4-BE49-F238E27FC236}">
                <a16:creationId xmlns:a16="http://schemas.microsoft.com/office/drawing/2014/main" id="{709EEDC1-A79F-43D1-84EE-F5FAC248CFE9}"/>
              </a:ext>
            </a:extLst>
          </p:cNvPr>
          <p:cNvGrpSpPr/>
          <p:nvPr/>
        </p:nvGrpSpPr>
        <p:grpSpPr>
          <a:xfrm>
            <a:off x="6756153" y="3863082"/>
            <a:ext cx="4796832" cy="646331"/>
            <a:chOff x="6756153" y="3863082"/>
            <a:chExt cx="4796832" cy="646331"/>
          </a:xfrm>
        </p:grpSpPr>
        <p:sp>
          <p:nvSpPr>
            <p:cNvPr id="8" name="椭圆 7">
              <a:extLst>
                <a:ext uri="{FF2B5EF4-FFF2-40B4-BE49-F238E27FC236}">
                  <a16:creationId xmlns:a16="http://schemas.microsoft.com/office/drawing/2014/main" id="{640FA58B-3DC8-43C0-8965-4DD2D0962228}"/>
                </a:ext>
              </a:extLst>
            </p:cNvPr>
            <p:cNvSpPr/>
            <p:nvPr/>
          </p:nvSpPr>
          <p:spPr>
            <a:xfrm rot="16200000" flipH="1">
              <a:off x="6756153" y="3881928"/>
              <a:ext cx="485775" cy="485775"/>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5">
              <a:extLst>
                <a:ext uri="{FF2B5EF4-FFF2-40B4-BE49-F238E27FC236}">
                  <a16:creationId xmlns:a16="http://schemas.microsoft.com/office/drawing/2014/main" id="{9800829A-C593-479D-BA03-330DC69B89D5}"/>
                </a:ext>
              </a:extLst>
            </p:cNvPr>
            <p:cNvSpPr>
              <a:spLocks noChangeAspect="1" noEditPoints="1"/>
            </p:cNvSpPr>
            <p:nvPr/>
          </p:nvSpPr>
          <p:spPr bwMode="auto">
            <a:xfrm flipH="1">
              <a:off x="6905790" y="3972092"/>
              <a:ext cx="183026" cy="305446"/>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3256" tIns="46627" rIns="93256" bIns="46627" numCol="1" anchor="t" anchorCtr="0" compatLnSpc="1">
              <a:prstTxWarp prst="textNoShape">
                <a:avLst/>
              </a:prstTxWarp>
            </a:bodyPr>
            <a:lstStyle/>
            <a:p>
              <a:pPr>
                <a:defRPr/>
              </a:pPr>
              <a:endParaRPr lang="en-US" kern="0" dirty="0">
                <a:solidFill>
                  <a:srgbClr val="FFFFFF"/>
                </a:solidFill>
              </a:endParaRPr>
            </a:p>
          </p:txBody>
        </p:sp>
        <p:sp>
          <p:nvSpPr>
            <p:cNvPr id="16" name="文本框 29">
              <a:extLst>
                <a:ext uri="{FF2B5EF4-FFF2-40B4-BE49-F238E27FC236}">
                  <a16:creationId xmlns:a16="http://schemas.microsoft.com/office/drawing/2014/main" id="{2868A2FE-DE66-46DF-8817-6E7695A1553A}"/>
                </a:ext>
              </a:extLst>
            </p:cNvPr>
            <p:cNvSpPr txBox="1"/>
            <p:nvPr/>
          </p:nvSpPr>
          <p:spPr>
            <a:xfrm flipH="1">
              <a:off x="7965188" y="3952205"/>
              <a:ext cx="3587797" cy="415498"/>
            </a:xfrm>
            <a:prstGeom prst="rect">
              <a:avLst/>
            </a:prstGeom>
            <a:noFill/>
          </p:spPr>
          <p:txBody>
            <a:bodyPr wrap="square" rtlCol="0">
              <a:spAutoFit/>
            </a:bodyPr>
            <a:lstStyle/>
            <a:p>
              <a:pPr algn="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49">
              <a:extLst>
                <a:ext uri="{FF2B5EF4-FFF2-40B4-BE49-F238E27FC236}">
                  <a16:creationId xmlns:a16="http://schemas.microsoft.com/office/drawing/2014/main" id="{EC1D701A-E46A-41B2-92DF-BDD73F3A361F}"/>
                </a:ext>
              </a:extLst>
            </p:cNvPr>
            <p:cNvSpPr txBox="1"/>
            <p:nvPr/>
          </p:nvSpPr>
          <p:spPr>
            <a:xfrm flipH="1">
              <a:off x="7241928" y="3863082"/>
              <a:ext cx="780401" cy="646331"/>
            </a:xfrm>
            <a:prstGeom prst="rect">
              <a:avLst/>
            </a:prstGeom>
            <a:noFill/>
          </p:spPr>
          <p:txBody>
            <a:bodyPr wrap="square" rtlCol="0">
              <a:spAutoFit/>
            </a:bodyPr>
            <a:lstStyle/>
            <a:p>
              <a:pPr algn="ctr"/>
              <a:r>
                <a:rPr lang="en-US" altLang="zh-CN" sz="3600" dirty="0">
                  <a:solidFill>
                    <a:srgbClr val="61D6FF"/>
                  </a:solidFill>
                  <a:latin typeface="Impact" panose="020B0806030902050204" pitchFamily="34" charset="0"/>
                  <a:ea typeface="微软雅黑" panose="020B0503020204020204" pitchFamily="34" charset="-122"/>
                </a:rPr>
                <a:t>03</a:t>
              </a:r>
              <a:endParaRPr lang="zh-CN" altLang="en-US" sz="3600" dirty="0">
                <a:solidFill>
                  <a:srgbClr val="61D6FF"/>
                </a:solidFill>
                <a:latin typeface="Impact" panose="020B0806030902050204" pitchFamily="34" charset="0"/>
                <a:ea typeface="微软雅黑" panose="020B0503020204020204" pitchFamily="34" charset="-122"/>
              </a:endParaRPr>
            </a:p>
          </p:txBody>
        </p:sp>
      </p:grpSp>
      <p:grpSp>
        <p:nvGrpSpPr>
          <p:cNvPr id="27" name="组合 26">
            <a:extLst>
              <a:ext uri="{FF2B5EF4-FFF2-40B4-BE49-F238E27FC236}">
                <a16:creationId xmlns:a16="http://schemas.microsoft.com/office/drawing/2014/main" id="{A7016073-EB13-4D2A-978A-410AC0B0671E}"/>
              </a:ext>
            </a:extLst>
          </p:cNvPr>
          <p:cNvGrpSpPr/>
          <p:nvPr/>
        </p:nvGrpSpPr>
        <p:grpSpPr>
          <a:xfrm>
            <a:off x="6756153" y="4648301"/>
            <a:ext cx="4796833" cy="646331"/>
            <a:chOff x="6756153" y="4648301"/>
            <a:chExt cx="4796833" cy="646331"/>
          </a:xfrm>
        </p:grpSpPr>
        <p:sp>
          <p:nvSpPr>
            <p:cNvPr id="9" name="椭圆 8">
              <a:extLst>
                <a:ext uri="{FF2B5EF4-FFF2-40B4-BE49-F238E27FC236}">
                  <a16:creationId xmlns:a16="http://schemas.microsoft.com/office/drawing/2014/main" id="{1470E426-E6A7-4A2A-9008-8C896D52B084}"/>
                </a:ext>
              </a:extLst>
            </p:cNvPr>
            <p:cNvSpPr/>
            <p:nvPr/>
          </p:nvSpPr>
          <p:spPr>
            <a:xfrm rot="16200000" flipH="1">
              <a:off x="6756153" y="4662663"/>
              <a:ext cx="485775" cy="485775"/>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A8987F45-BBA9-4720-96DD-57D5C82EB94B}"/>
                </a:ext>
              </a:extLst>
            </p:cNvPr>
            <p:cNvGrpSpPr/>
            <p:nvPr/>
          </p:nvGrpSpPr>
          <p:grpSpPr>
            <a:xfrm flipH="1">
              <a:off x="6886799" y="4773819"/>
              <a:ext cx="224488" cy="302983"/>
              <a:chOff x="3260005" y="1560934"/>
              <a:chExt cx="370834" cy="500500"/>
            </a:xfrm>
          </p:grpSpPr>
          <p:sp>
            <p:nvSpPr>
              <p:cNvPr id="22" name="Freeform 41">
                <a:extLst>
                  <a:ext uri="{FF2B5EF4-FFF2-40B4-BE49-F238E27FC236}">
                    <a16:creationId xmlns:a16="http://schemas.microsoft.com/office/drawing/2014/main" id="{DF1D416E-8677-47CE-9C08-0C29FA8A41D1}"/>
                  </a:ext>
                </a:extLst>
              </p:cNvPr>
              <p:cNvSpPr>
                <a:spLocks/>
              </p:cNvSpPr>
              <p:nvPr/>
            </p:nvSpPr>
            <p:spPr bwMode="auto">
              <a:xfrm>
                <a:off x="3320003" y="156093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sp>
            <p:nvSpPr>
              <p:cNvPr id="23" name="Freeform 42">
                <a:extLst>
                  <a:ext uri="{FF2B5EF4-FFF2-40B4-BE49-F238E27FC236}">
                    <a16:creationId xmlns:a16="http://schemas.microsoft.com/office/drawing/2014/main" id="{C234AAFF-83BD-4379-9E9D-F0112DF60C90}"/>
                  </a:ext>
                </a:extLst>
              </p:cNvPr>
              <p:cNvSpPr>
                <a:spLocks/>
              </p:cNvSpPr>
              <p:nvPr/>
            </p:nvSpPr>
            <p:spPr bwMode="auto">
              <a:xfrm>
                <a:off x="3260005" y="177233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grpSp>
        <p:sp>
          <p:nvSpPr>
            <p:cNvPr id="17" name="文本框 29">
              <a:extLst>
                <a:ext uri="{FF2B5EF4-FFF2-40B4-BE49-F238E27FC236}">
                  <a16:creationId xmlns:a16="http://schemas.microsoft.com/office/drawing/2014/main" id="{53C1E233-54CE-4C9B-91E5-A0F687F86B49}"/>
                </a:ext>
              </a:extLst>
            </p:cNvPr>
            <p:cNvSpPr txBox="1"/>
            <p:nvPr/>
          </p:nvSpPr>
          <p:spPr>
            <a:xfrm flipH="1">
              <a:off x="7965189" y="4732940"/>
              <a:ext cx="3587797" cy="415498"/>
            </a:xfrm>
            <a:prstGeom prst="rect">
              <a:avLst/>
            </a:prstGeom>
            <a:noFill/>
          </p:spPr>
          <p:txBody>
            <a:bodyPr wrap="square" rtlCol="0">
              <a:spAutoFit/>
            </a:bodyPr>
            <a:lstStyle/>
            <a:p>
              <a:pPr algn="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50">
              <a:extLst>
                <a:ext uri="{FF2B5EF4-FFF2-40B4-BE49-F238E27FC236}">
                  <a16:creationId xmlns:a16="http://schemas.microsoft.com/office/drawing/2014/main" id="{DC9DFBF9-0278-4C62-8147-525A2D7A2484}"/>
                </a:ext>
              </a:extLst>
            </p:cNvPr>
            <p:cNvSpPr txBox="1"/>
            <p:nvPr/>
          </p:nvSpPr>
          <p:spPr>
            <a:xfrm flipH="1">
              <a:off x="7241928" y="4648301"/>
              <a:ext cx="780401" cy="646331"/>
            </a:xfrm>
            <a:prstGeom prst="rect">
              <a:avLst/>
            </a:prstGeom>
            <a:noFill/>
          </p:spPr>
          <p:txBody>
            <a:bodyPr wrap="square" rtlCol="0">
              <a:spAutoFit/>
            </a:bodyPr>
            <a:lstStyle/>
            <a:p>
              <a:pPr algn="ctr"/>
              <a:r>
                <a:rPr lang="en-US" altLang="zh-CN" sz="3600" dirty="0">
                  <a:solidFill>
                    <a:srgbClr val="F94D8A"/>
                  </a:solidFill>
                  <a:latin typeface="Impact" panose="020B0806030902050204" pitchFamily="34" charset="0"/>
                  <a:ea typeface="微软雅黑" panose="020B0503020204020204" pitchFamily="34" charset="-122"/>
                </a:rPr>
                <a:t>04</a:t>
              </a:r>
              <a:endParaRPr lang="zh-CN" altLang="en-US" sz="3600" dirty="0">
                <a:solidFill>
                  <a:srgbClr val="F94D8A"/>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1075216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0E5779-010E-4242-B661-7BFD8CB605D8}"/>
              </a:ext>
            </a:extLst>
          </p:cNvPr>
          <p:cNvGrpSpPr/>
          <p:nvPr/>
        </p:nvGrpSpPr>
        <p:grpSpPr>
          <a:xfrm>
            <a:off x="3781470" y="-364957"/>
            <a:ext cx="8115967" cy="5390205"/>
            <a:chOff x="3781470" y="-364957"/>
            <a:chExt cx="8115967" cy="5390205"/>
          </a:xfrm>
        </p:grpSpPr>
        <p:grpSp>
          <p:nvGrpSpPr>
            <p:cNvPr id="6" name="组合 5">
              <a:extLst>
                <a:ext uri="{FF2B5EF4-FFF2-40B4-BE49-F238E27FC236}">
                  <a16:creationId xmlns:a16="http://schemas.microsoft.com/office/drawing/2014/main" id="{A5E03477-55F6-4F62-9A27-277BDA0567B0}"/>
                </a:ext>
              </a:extLst>
            </p:cNvPr>
            <p:cNvGrpSpPr/>
            <p:nvPr/>
          </p:nvGrpSpPr>
          <p:grpSpPr>
            <a:xfrm>
              <a:off x="3781470" y="-364957"/>
              <a:ext cx="8115967" cy="5390205"/>
              <a:chOff x="2070001" y="1366195"/>
              <a:chExt cx="8115967" cy="5390205"/>
            </a:xfrm>
          </p:grpSpPr>
          <p:sp>
            <p:nvSpPr>
              <p:cNvPr id="4" name="矩形 6">
                <a:extLst>
                  <a:ext uri="{FF2B5EF4-FFF2-40B4-BE49-F238E27FC236}">
                    <a16:creationId xmlns:a16="http://schemas.microsoft.com/office/drawing/2014/main" id="{2F556F60-0AE9-49F9-AAA2-507B32CF188F}"/>
                  </a:ext>
                </a:extLst>
              </p:cNvPr>
              <p:cNvSpPr/>
              <p:nvPr/>
            </p:nvSpPr>
            <p:spPr>
              <a:xfrm rot="1751457">
                <a:off x="3535589" y="2992054"/>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5D54BBA7-6E2C-4C4C-B628-F7BC8FF51C74}"/>
                  </a:ext>
                </a:extLst>
              </p:cNvPr>
              <p:cNvSpPr/>
              <p:nvPr/>
            </p:nvSpPr>
            <p:spPr>
              <a:xfrm>
                <a:off x="2070001" y="1366195"/>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281F9957-EC29-47FF-8D8C-8A94F4FEB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391398" y="-311157"/>
              <a:ext cx="838043" cy="2086506"/>
            </a:xfrm>
            <a:prstGeom prst="rect">
              <a:avLst/>
            </a:prstGeom>
          </p:spPr>
        </p:pic>
        <p:sp>
          <p:nvSpPr>
            <p:cNvPr id="31" name="文本框 30">
              <a:extLst>
                <a:ext uri="{FF2B5EF4-FFF2-40B4-BE49-F238E27FC236}">
                  <a16:creationId xmlns:a16="http://schemas.microsoft.com/office/drawing/2014/main" id="{7E0FFF88-2DA6-4326-B878-307D616EB2D4}"/>
                </a:ext>
              </a:extLst>
            </p:cNvPr>
            <p:cNvSpPr txBox="1"/>
            <p:nvPr/>
          </p:nvSpPr>
          <p:spPr>
            <a:xfrm>
              <a:off x="4713323" y="316831"/>
              <a:ext cx="2156360"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THRRE</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B1E986D7-E78F-496C-8DC2-BBBB7AADDCD9}"/>
                </a:ext>
              </a:extLst>
            </p:cNvPr>
            <p:cNvSpPr txBox="1"/>
            <p:nvPr/>
          </p:nvSpPr>
          <p:spPr>
            <a:xfrm>
              <a:off x="4816803" y="1451182"/>
              <a:ext cx="2095775"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pic>
        <p:nvPicPr>
          <p:cNvPr id="26" name="图片 25">
            <a:extLst>
              <a:ext uri="{FF2B5EF4-FFF2-40B4-BE49-F238E27FC236}">
                <a16:creationId xmlns:a16="http://schemas.microsoft.com/office/drawing/2014/main" id="{BB7C19F8-371F-4260-A18E-5AD4F38D7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17004">
            <a:off x="2912272" y="4578256"/>
            <a:ext cx="6826560" cy="5746232"/>
          </a:xfrm>
          <a:prstGeom prst="rect">
            <a:avLst/>
          </a:prstGeom>
        </p:spPr>
      </p:pic>
      <p:grpSp>
        <p:nvGrpSpPr>
          <p:cNvPr id="13" name="组合 12">
            <a:extLst>
              <a:ext uri="{FF2B5EF4-FFF2-40B4-BE49-F238E27FC236}">
                <a16:creationId xmlns:a16="http://schemas.microsoft.com/office/drawing/2014/main" id="{61662194-14DA-4F55-B9CE-16F73F918F76}"/>
              </a:ext>
            </a:extLst>
          </p:cNvPr>
          <p:cNvGrpSpPr/>
          <p:nvPr/>
        </p:nvGrpSpPr>
        <p:grpSpPr>
          <a:xfrm>
            <a:off x="6543795" y="1874724"/>
            <a:ext cx="2934980" cy="2529648"/>
            <a:chOff x="4739879" y="697054"/>
            <a:chExt cx="2934980" cy="2529648"/>
          </a:xfrm>
        </p:grpSpPr>
        <p:sp>
          <p:nvSpPr>
            <p:cNvPr id="9" name="矩形 6">
              <a:extLst>
                <a:ext uri="{FF2B5EF4-FFF2-40B4-BE49-F238E27FC236}">
                  <a16:creationId xmlns:a16="http://schemas.microsoft.com/office/drawing/2014/main" id="{D8D0744A-1CDB-4EB0-AF03-5448220ACE35}"/>
                </a:ext>
              </a:extLst>
            </p:cNvPr>
            <p:cNvSpPr/>
            <p:nvPr/>
          </p:nvSpPr>
          <p:spPr>
            <a:xfrm rot="1751457">
              <a:off x="5587045" y="1228074"/>
              <a:ext cx="2087814"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A92615C5-026D-4119-9550-5CE4FF2CBE28}"/>
                </a:ext>
              </a:extLst>
            </p:cNvPr>
            <p:cNvGrpSpPr/>
            <p:nvPr/>
          </p:nvGrpSpPr>
          <p:grpSpPr>
            <a:xfrm>
              <a:off x="4739879" y="697054"/>
              <a:ext cx="2004756" cy="2004756"/>
              <a:chOff x="4739879" y="697054"/>
              <a:chExt cx="2004756" cy="2004756"/>
            </a:xfrm>
          </p:grpSpPr>
          <p:sp>
            <p:nvSpPr>
              <p:cNvPr id="11" name="椭圆 10">
                <a:extLst>
                  <a:ext uri="{FF2B5EF4-FFF2-40B4-BE49-F238E27FC236}">
                    <a16:creationId xmlns:a16="http://schemas.microsoft.com/office/drawing/2014/main" id="{5C0AEE6B-772F-4A52-8A24-D2FA9ECBD607}"/>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5F8FEE3-4474-4897-954F-222083C22ABE}"/>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a:extLst>
              <a:ext uri="{FF2B5EF4-FFF2-40B4-BE49-F238E27FC236}">
                <a16:creationId xmlns:a16="http://schemas.microsoft.com/office/drawing/2014/main" id="{84965BA4-7825-41D0-8D64-B3F3DA401666}"/>
              </a:ext>
            </a:extLst>
          </p:cNvPr>
          <p:cNvGrpSpPr/>
          <p:nvPr/>
        </p:nvGrpSpPr>
        <p:grpSpPr>
          <a:xfrm>
            <a:off x="1869510" y="1821847"/>
            <a:ext cx="2713514" cy="1964560"/>
            <a:chOff x="1864385" y="867880"/>
            <a:chExt cx="2713514" cy="1964560"/>
          </a:xfrm>
        </p:grpSpPr>
        <p:sp>
          <p:nvSpPr>
            <p:cNvPr id="15" name="矩形 6">
              <a:extLst>
                <a:ext uri="{FF2B5EF4-FFF2-40B4-BE49-F238E27FC236}">
                  <a16:creationId xmlns:a16="http://schemas.microsoft.com/office/drawing/2014/main" id="{49C28BC2-F081-4386-BD18-BD1822521D0E}"/>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6A12E78C-D09D-460A-B6F9-44850FB1559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53A90708-3A7E-42EB-8C71-E972C56E2175}"/>
              </a:ext>
            </a:extLst>
          </p:cNvPr>
          <p:cNvGrpSpPr/>
          <p:nvPr/>
        </p:nvGrpSpPr>
        <p:grpSpPr>
          <a:xfrm>
            <a:off x="3224740" y="4758373"/>
            <a:ext cx="1796510" cy="1300657"/>
            <a:chOff x="1864385" y="867880"/>
            <a:chExt cx="2713514" cy="1964560"/>
          </a:xfrm>
        </p:grpSpPr>
        <p:sp>
          <p:nvSpPr>
            <p:cNvPr id="18" name="矩形 6">
              <a:extLst>
                <a:ext uri="{FF2B5EF4-FFF2-40B4-BE49-F238E27FC236}">
                  <a16:creationId xmlns:a16="http://schemas.microsoft.com/office/drawing/2014/main" id="{33B0D846-972A-439E-A284-0F858424412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F21909F-ED09-4EFB-B547-A947EF7B56FC}"/>
                </a:ext>
              </a:extLst>
            </p:cNvPr>
            <p:cNvSpPr/>
            <p:nvPr/>
          </p:nvSpPr>
          <p:spPr>
            <a:xfrm>
              <a:off x="1864385" y="867880"/>
              <a:ext cx="1482887" cy="1482887"/>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EC3CE971-B5DA-4699-A1E7-CF78C958CF18}"/>
              </a:ext>
            </a:extLst>
          </p:cNvPr>
          <p:cNvGrpSpPr/>
          <p:nvPr/>
        </p:nvGrpSpPr>
        <p:grpSpPr>
          <a:xfrm>
            <a:off x="7565132" y="4670744"/>
            <a:ext cx="1297405" cy="939309"/>
            <a:chOff x="1864385" y="867880"/>
            <a:chExt cx="2713514" cy="1964560"/>
          </a:xfrm>
        </p:grpSpPr>
        <p:sp>
          <p:nvSpPr>
            <p:cNvPr id="21" name="矩形 6">
              <a:extLst>
                <a:ext uri="{FF2B5EF4-FFF2-40B4-BE49-F238E27FC236}">
                  <a16:creationId xmlns:a16="http://schemas.microsoft.com/office/drawing/2014/main" id="{8CC2A2B4-0011-48AB-A637-FC970E238516}"/>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28DCB06A-0D21-4CFE-9497-80629EAC6A6F}"/>
                </a:ext>
              </a:extLst>
            </p:cNvPr>
            <p:cNvSpPr/>
            <p:nvPr/>
          </p:nvSpPr>
          <p:spPr>
            <a:xfrm>
              <a:off x="1864385" y="867880"/>
              <a:ext cx="1482887" cy="148288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29BB3CA-EB5A-4FDC-93D9-75D925A1F0E1}"/>
              </a:ext>
            </a:extLst>
          </p:cNvPr>
          <p:cNvGrpSpPr/>
          <p:nvPr/>
        </p:nvGrpSpPr>
        <p:grpSpPr>
          <a:xfrm>
            <a:off x="9395995" y="867062"/>
            <a:ext cx="1434222" cy="1038364"/>
            <a:chOff x="1864385" y="867880"/>
            <a:chExt cx="2713514" cy="1964560"/>
          </a:xfrm>
        </p:grpSpPr>
        <p:sp>
          <p:nvSpPr>
            <p:cNvPr id="24" name="矩形 6">
              <a:extLst>
                <a:ext uri="{FF2B5EF4-FFF2-40B4-BE49-F238E27FC236}">
                  <a16:creationId xmlns:a16="http://schemas.microsoft.com/office/drawing/2014/main" id="{60EAACBC-0BDD-4DD7-BD7C-4D4DA00639D0}"/>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0B19E1B8-7EE4-4008-91AC-60F8221E676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FD0E39B-9D55-4D59-8867-FA48568916C9}"/>
              </a:ext>
            </a:extLst>
          </p:cNvPr>
          <p:cNvGrpSpPr/>
          <p:nvPr/>
        </p:nvGrpSpPr>
        <p:grpSpPr>
          <a:xfrm>
            <a:off x="9776512" y="6123534"/>
            <a:ext cx="806519" cy="583912"/>
            <a:chOff x="1864385" y="867880"/>
            <a:chExt cx="2713514" cy="1964560"/>
          </a:xfrm>
        </p:grpSpPr>
        <p:sp>
          <p:nvSpPr>
            <p:cNvPr id="28" name="矩形 6">
              <a:extLst>
                <a:ext uri="{FF2B5EF4-FFF2-40B4-BE49-F238E27FC236}">
                  <a16:creationId xmlns:a16="http://schemas.microsoft.com/office/drawing/2014/main" id="{378B7580-BE29-47DB-920D-9F343DD2028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CA697366-0A08-4166-97F7-469E04A65153}"/>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265632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14:presetBounceEnd="8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80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8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80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80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80000">
                                          <p:cBhvr additive="base">
                                            <p:cTn id="23" dur="10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4000">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14:bounceEnd="54000">
                                          <p:cBhvr additive="base">
                                            <p:cTn id="29" dur="100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54000">
                                          <p:cBhvr additive="base">
                                            <p:cTn id="33" dur="1000" fill="hold"/>
                                            <p:tgtEl>
                                              <p:spTgt spid="13"/>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14:presetBounceEnd="54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4000">
                                          <p:cBhvr additive="base">
                                            <p:cTn id="37" dur="10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14:presetBounceEnd="54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54000">
                                          <p:cBhvr additive="base">
                                            <p:cTn id="41" dur="10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fill="hold"/>
                                            <p:tgtEl>
                                              <p:spTgt spid="27"/>
                                            </p:tgtEl>
                                            <p:attrNameLst>
                                              <p:attrName>ppt_x</p:attrName>
                                            </p:attrNameLst>
                                          </p:cBhvr>
                                          <p:tavLst>
                                            <p:tav tm="0">
                                              <p:val>
                                                <p:strVal val="#ppt_x"/>
                                              </p:val>
                                            </p:tav>
                                            <p:tav tm="100000">
                                              <p:val>
                                                <p:strVal val="#ppt_x"/>
                                              </p:val>
                                            </p:tav>
                                          </p:tavLst>
                                        </p:anim>
                                        <p:anim calcmode="lin" valueType="num">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ppt_x"/>
                                              </p:val>
                                            </p:tav>
                                            <p:tav tm="100000">
                                              <p:val>
                                                <p:strVal val="#ppt_x"/>
                                              </p:val>
                                            </p:tav>
                                          </p:tavLst>
                                        </p:anim>
                                        <p:anim calcmode="lin" valueType="num">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000" fill="hold"/>
                                            <p:tgtEl>
                                              <p:spTgt spid="13"/>
                                            </p:tgtEl>
                                            <p:attrNameLst>
                                              <p:attrName>ppt_x</p:attrName>
                                            </p:attrNameLst>
                                          </p:cBhvr>
                                          <p:tavLst>
                                            <p:tav tm="0">
                                              <p:val>
                                                <p:strVal val="1+#ppt_w/2"/>
                                              </p:val>
                                            </p:tav>
                                            <p:tav tm="100000">
                                              <p:val>
                                                <p:strVal val="#ppt_x"/>
                                              </p:val>
                                            </p:tav>
                                          </p:tavLst>
                                        </p:anim>
                                        <p:anim calcmode="lin" valueType="num">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1+#ppt_w/2"/>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4">
            <a:extLst>
              <a:ext uri="{FF2B5EF4-FFF2-40B4-BE49-F238E27FC236}">
                <a16:creationId xmlns:a16="http://schemas.microsoft.com/office/drawing/2014/main" id="{8DCE8ACB-4439-4ADB-9533-E94D7F12EF6E}"/>
              </a:ext>
            </a:extLst>
          </p:cNvPr>
          <p:cNvSpPr/>
          <p:nvPr/>
        </p:nvSpPr>
        <p:spPr>
          <a:xfrm rot="1751457">
            <a:off x="1619159" y="892265"/>
            <a:ext cx="9785092" cy="5591770"/>
          </a:xfrm>
          <a:custGeom>
            <a:avLst/>
            <a:gdLst>
              <a:gd name="connsiteX0" fmla="*/ 0 w 10533216"/>
              <a:gd name="connsiteY0" fmla="*/ 0 h 5564138"/>
              <a:gd name="connsiteX1" fmla="*/ 10533216 w 10533216"/>
              <a:gd name="connsiteY1" fmla="*/ 0 h 5564138"/>
              <a:gd name="connsiteX2" fmla="*/ 10533216 w 10533216"/>
              <a:gd name="connsiteY2" fmla="*/ 5564138 h 5564138"/>
              <a:gd name="connsiteX3" fmla="*/ 0 w 10533216"/>
              <a:gd name="connsiteY3" fmla="*/ 5564138 h 5564138"/>
              <a:gd name="connsiteX4" fmla="*/ 0 w 10533216"/>
              <a:gd name="connsiteY4" fmla="*/ 0 h 5564138"/>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0 w 10533216"/>
              <a:gd name="connsiteY4" fmla="*/ 5591770 h 5591770"/>
              <a:gd name="connsiteX5" fmla="*/ 0 w 10533216"/>
              <a:gd name="connsiteY5"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5591770 h 5591770"/>
              <a:gd name="connsiteX6" fmla="*/ 0 w 10533216"/>
              <a:gd name="connsiteY6" fmla="*/ 27632 h 5591770"/>
              <a:gd name="connsiteX0" fmla="*/ 0 w 10533216"/>
              <a:gd name="connsiteY0" fmla="*/ 27632 h 5591770"/>
              <a:gd name="connsiteX1" fmla="*/ 9566998 w 10533216"/>
              <a:gd name="connsiteY1" fmla="*/ 0 h 5591770"/>
              <a:gd name="connsiteX2" fmla="*/ 10533216 w 10533216"/>
              <a:gd name="connsiteY2" fmla="*/ 27632 h 5591770"/>
              <a:gd name="connsiteX3" fmla="*/ 10533216 w 10533216"/>
              <a:gd name="connsiteY3" fmla="*/ 5591770 h 5591770"/>
              <a:gd name="connsiteX4" fmla="*/ 748124 w 10533216"/>
              <a:gd name="connsiteY4" fmla="*/ 5566966 h 5591770"/>
              <a:gd name="connsiteX5" fmla="*/ 0 w 10533216"/>
              <a:gd name="connsiteY5" fmla="*/ 27632 h 5591770"/>
              <a:gd name="connsiteX0" fmla="*/ 0 w 9785092"/>
              <a:gd name="connsiteY0" fmla="*/ 5566966 h 5591770"/>
              <a:gd name="connsiteX1" fmla="*/ 8818874 w 9785092"/>
              <a:gd name="connsiteY1" fmla="*/ 0 h 5591770"/>
              <a:gd name="connsiteX2" fmla="*/ 9785092 w 9785092"/>
              <a:gd name="connsiteY2" fmla="*/ 27632 h 5591770"/>
              <a:gd name="connsiteX3" fmla="*/ 9785092 w 9785092"/>
              <a:gd name="connsiteY3" fmla="*/ 5591770 h 5591770"/>
              <a:gd name="connsiteX4" fmla="*/ 0 w 9785092"/>
              <a:gd name="connsiteY4"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8818874 w 9785092"/>
              <a:gd name="connsiteY2" fmla="*/ 0 h 5591770"/>
              <a:gd name="connsiteX3" fmla="*/ 9785092 w 9785092"/>
              <a:gd name="connsiteY3" fmla="*/ 27632 h 5591770"/>
              <a:gd name="connsiteX4" fmla="*/ 9785092 w 9785092"/>
              <a:gd name="connsiteY4" fmla="*/ 5591770 h 5591770"/>
              <a:gd name="connsiteX5" fmla="*/ 0 w 9785092"/>
              <a:gd name="connsiteY5"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 name="connsiteX0" fmla="*/ 0 w 9785092"/>
              <a:gd name="connsiteY0" fmla="*/ 5566966 h 5591770"/>
              <a:gd name="connsiteX1" fmla="*/ 2139299 w 9785092"/>
              <a:gd name="connsiteY1" fmla="*/ 3120706 h 5591770"/>
              <a:gd name="connsiteX2" fmla="*/ 7041093 w 9785092"/>
              <a:gd name="connsiteY2" fmla="*/ 411297 h 5591770"/>
              <a:gd name="connsiteX3" fmla="*/ 8818874 w 9785092"/>
              <a:gd name="connsiteY3" fmla="*/ 0 h 5591770"/>
              <a:gd name="connsiteX4" fmla="*/ 9785092 w 9785092"/>
              <a:gd name="connsiteY4" fmla="*/ 27632 h 5591770"/>
              <a:gd name="connsiteX5" fmla="*/ 9785092 w 9785092"/>
              <a:gd name="connsiteY5" fmla="*/ 5591770 h 5591770"/>
              <a:gd name="connsiteX6" fmla="*/ 0 w 9785092"/>
              <a:gd name="connsiteY6" fmla="*/ 5566966 h 5591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85092" h="5591770">
                <a:moveTo>
                  <a:pt x="0" y="5566966"/>
                </a:moveTo>
                <a:cubicBezTo>
                  <a:pt x="614579" y="5165426"/>
                  <a:pt x="1524720" y="3522246"/>
                  <a:pt x="2139299" y="3120706"/>
                </a:cubicBezTo>
                <a:lnTo>
                  <a:pt x="7041093" y="411297"/>
                </a:lnTo>
                <a:cubicBezTo>
                  <a:pt x="8154355" y="-108821"/>
                  <a:pt x="8330448" y="129807"/>
                  <a:pt x="8818874" y="0"/>
                </a:cubicBezTo>
                <a:lnTo>
                  <a:pt x="9785092" y="27632"/>
                </a:lnTo>
                <a:lnTo>
                  <a:pt x="9785092" y="5591770"/>
                </a:lnTo>
                <a:lnTo>
                  <a:pt x="0" y="5566966"/>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130818db-b79a-4412-95a4-1d82f9e5f492">
            <a:extLst>
              <a:ext uri="{FF2B5EF4-FFF2-40B4-BE49-F238E27FC236}">
                <a16:creationId xmlns:a16="http://schemas.microsoft.com/office/drawing/2014/main" id="{6589537D-6A81-4ABC-AA6B-E4FD7D966802}"/>
              </a:ext>
            </a:extLst>
          </p:cNvPr>
          <p:cNvGrpSpPr>
            <a:grpSpLocks noChangeAspect="1"/>
          </p:cNvGrpSpPr>
          <p:nvPr/>
        </p:nvGrpSpPr>
        <p:grpSpPr>
          <a:xfrm>
            <a:off x="879508" y="2064281"/>
            <a:ext cx="10440449" cy="2215619"/>
            <a:chOff x="879508" y="2064281"/>
            <a:chExt cx="10440449" cy="2785531"/>
          </a:xfrm>
        </p:grpSpPr>
        <p:sp>
          <p:nvSpPr>
            <p:cNvPr id="4" name="任意多边形: 形状 2">
              <a:extLst>
                <a:ext uri="{FF2B5EF4-FFF2-40B4-BE49-F238E27FC236}">
                  <a16:creationId xmlns:a16="http://schemas.microsoft.com/office/drawing/2014/main" id="{8291CC21-3A4C-41F0-8A3E-F457FE6F016A}"/>
                </a:ext>
              </a:extLst>
            </p:cNvPr>
            <p:cNvSpPr>
              <a:spLocks/>
            </p:cNvSpPr>
            <p:nvPr/>
          </p:nvSpPr>
          <p:spPr bwMode="auto">
            <a:xfrm>
              <a:off x="3092416"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61D6FF"/>
            </a:solidFill>
            <a:ln>
              <a:noFill/>
            </a:ln>
          </p:spPr>
          <p:txBody>
            <a:bodyPr anchor="ctr"/>
            <a:lstStyle/>
            <a:p>
              <a:pPr algn="ctr"/>
              <a:endParaRPr/>
            </a:p>
          </p:txBody>
        </p:sp>
        <p:sp>
          <p:nvSpPr>
            <p:cNvPr id="5" name="任意多边形: 形状 3">
              <a:extLst>
                <a:ext uri="{FF2B5EF4-FFF2-40B4-BE49-F238E27FC236}">
                  <a16:creationId xmlns:a16="http://schemas.microsoft.com/office/drawing/2014/main" id="{436EC76E-CC71-498C-A026-64B74390B52C}"/>
                </a:ext>
              </a:extLst>
            </p:cNvPr>
            <p:cNvSpPr>
              <a:spLocks/>
            </p:cNvSpPr>
            <p:nvPr/>
          </p:nvSpPr>
          <p:spPr bwMode="auto">
            <a:xfrm>
              <a:off x="5305324"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F94D8A"/>
            </a:solidFill>
            <a:ln>
              <a:noFill/>
            </a:ln>
          </p:spPr>
          <p:txBody>
            <a:bodyPr anchor="ctr"/>
            <a:lstStyle/>
            <a:p>
              <a:pPr algn="ctr"/>
              <a:endParaRPr/>
            </a:p>
          </p:txBody>
        </p:sp>
        <p:sp>
          <p:nvSpPr>
            <p:cNvPr id="6" name="任意多边形: 形状 4">
              <a:extLst>
                <a:ext uri="{FF2B5EF4-FFF2-40B4-BE49-F238E27FC236}">
                  <a16:creationId xmlns:a16="http://schemas.microsoft.com/office/drawing/2014/main" id="{AFD8E1E9-713D-4040-B4CE-64527C99576A}"/>
                </a:ext>
              </a:extLst>
            </p:cNvPr>
            <p:cNvSpPr>
              <a:spLocks/>
            </p:cNvSpPr>
            <p:nvPr/>
          </p:nvSpPr>
          <p:spPr bwMode="auto">
            <a:xfrm>
              <a:off x="879508" y="2772333"/>
              <a:ext cx="3070829" cy="1369427"/>
            </a:xfrm>
            <a:custGeom>
              <a:avLst/>
              <a:gdLst>
                <a:gd name="T0" fmla="*/ 204 w 296"/>
                <a:gd name="T1" fmla="*/ 132 h 132"/>
                <a:gd name="T2" fmla="*/ 296 w 296"/>
                <a:gd name="T3" fmla="*/ 0 h 132"/>
                <a:gd name="T4" fmla="*/ 95 w 296"/>
                <a:gd name="T5" fmla="*/ 0 h 132"/>
                <a:gd name="T6" fmla="*/ 0 w 296"/>
                <a:gd name="T7" fmla="*/ 132 h 132"/>
                <a:gd name="T8" fmla="*/ 204 w 296"/>
                <a:gd name="T9" fmla="*/ 132 h 132"/>
              </a:gdLst>
              <a:ahLst/>
              <a:cxnLst>
                <a:cxn ang="0">
                  <a:pos x="T0" y="T1"/>
                </a:cxn>
                <a:cxn ang="0">
                  <a:pos x="T2" y="T3"/>
                </a:cxn>
                <a:cxn ang="0">
                  <a:pos x="T4" y="T5"/>
                </a:cxn>
                <a:cxn ang="0">
                  <a:pos x="T6" y="T7"/>
                </a:cxn>
                <a:cxn ang="0">
                  <a:pos x="T8" y="T9"/>
                </a:cxn>
              </a:cxnLst>
              <a:rect l="0" t="0" r="r" b="b"/>
              <a:pathLst>
                <a:path w="296" h="132">
                  <a:moveTo>
                    <a:pt x="204" y="132"/>
                  </a:moveTo>
                  <a:lnTo>
                    <a:pt x="296" y="0"/>
                  </a:lnTo>
                  <a:lnTo>
                    <a:pt x="95" y="0"/>
                  </a:lnTo>
                  <a:lnTo>
                    <a:pt x="0" y="132"/>
                  </a:lnTo>
                  <a:lnTo>
                    <a:pt x="204" y="132"/>
                  </a:lnTo>
                  <a:close/>
                </a:path>
              </a:pathLst>
            </a:custGeom>
            <a:solidFill>
              <a:srgbClr val="F94D8A"/>
            </a:solidFill>
            <a:ln>
              <a:noFill/>
            </a:ln>
          </p:spPr>
          <p:txBody>
            <a:bodyPr anchor="ctr"/>
            <a:lstStyle/>
            <a:p>
              <a:pPr algn="ctr"/>
              <a:endParaRPr/>
            </a:p>
          </p:txBody>
        </p:sp>
        <p:sp>
          <p:nvSpPr>
            <p:cNvPr id="7" name="任意多边形: 形状 5">
              <a:extLst>
                <a:ext uri="{FF2B5EF4-FFF2-40B4-BE49-F238E27FC236}">
                  <a16:creationId xmlns:a16="http://schemas.microsoft.com/office/drawing/2014/main" id="{F99C725C-4A4B-44BB-9FB9-54B522DD0F40}"/>
                </a:ext>
              </a:extLst>
            </p:cNvPr>
            <p:cNvSpPr>
              <a:spLocks/>
            </p:cNvSpPr>
            <p:nvPr/>
          </p:nvSpPr>
          <p:spPr bwMode="auto">
            <a:xfrm>
              <a:off x="7518232" y="2064281"/>
              <a:ext cx="3801725" cy="2785531"/>
            </a:xfrm>
            <a:custGeom>
              <a:avLst/>
              <a:gdLst>
                <a:gd name="connsiteX0" fmla="*/ 1818396 w 3294359"/>
                <a:gd name="connsiteY0" fmla="*/ 0 h 2413783"/>
                <a:gd name="connsiteX1" fmla="*/ 3294359 w 3294359"/>
                <a:gd name="connsiteY1" fmla="*/ 1206892 h 2413783"/>
                <a:gd name="connsiteX2" fmla="*/ 1818396 w 3294359"/>
                <a:gd name="connsiteY2" fmla="*/ 2413783 h 2413783"/>
                <a:gd name="connsiteX3" fmla="*/ 1818396 w 3294359"/>
                <a:gd name="connsiteY3" fmla="*/ 1800225 h 2413783"/>
                <a:gd name="connsiteX4" fmla="*/ 0 w 3294359"/>
                <a:gd name="connsiteY4" fmla="*/ 1800225 h 2413783"/>
                <a:gd name="connsiteX5" fmla="*/ 853917 w 3294359"/>
                <a:gd name="connsiteY5" fmla="*/ 613557 h 2413783"/>
                <a:gd name="connsiteX6" fmla="*/ 1818396 w 3294359"/>
                <a:gd name="connsiteY6" fmla="*/ 619645 h 241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94359" h="2413783">
                  <a:moveTo>
                    <a:pt x="1818396" y="0"/>
                  </a:moveTo>
                  <a:lnTo>
                    <a:pt x="3294359" y="1206892"/>
                  </a:lnTo>
                  <a:lnTo>
                    <a:pt x="1818396" y="2413783"/>
                  </a:lnTo>
                  <a:lnTo>
                    <a:pt x="1818396" y="1800225"/>
                  </a:lnTo>
                  <a:lnTo>
                    <a:pt x="0" y="1800225"/>
                  </a:lnTo>
                  <a:lnTo>
                    <a:pt x="853917" y="613557"/>
                  </a:lnTo>
                  <a:lnTo>
                    <a:pt x="1818396" y="619645"/>
                  </a:lnTo>
                  <a:close/>
                </a:path>
              </a:pathLst>
            </a:custGeom>
            <a:solidFill>
              <a:srgbClr val="61D6FF"/>
            </a:solidFill>
            <a:ln>
              <a:noFill/>
            </a:ln>
          </p:spPr>
          <p:txBody>
            <a:bodyPr anchor="ctr"/>
            <a:lstStyle/>
            <a:p>
              <a:pPr algn="ctr"/>
              <a:endParaRPr/>
            </a:p>
          </p:txBody>
        </p:sp>
      </p:grpSp>
      <p:grpSp>
        <p:nvGrpSpPr>
          <p:cNvPr id="8" name="组合 7">
            <a:extLst>
              <a:ext uri="{FF2B5EF4-FFF2-40B4-BE49-F238E27FC236}">
                <a16:creationId xmlns:a16="http://schemas.microsoft.com/office/drawing/2014/main" id="{60E7F465-C870-4FDE-AFB5-38C00053AC52}"/>
              </a:ext>
            </a:extLst>
          </p:cNvPr>
          <p:cNvGrpSpPr/>
          <p:nvPr/>
        </p:nvGrpSpPr>
        <p:grpSpPr>
          <a:xfrm>
            <a:off x="811212" y="4279900"/>
            <a:ext cx="10506075" cy="1058458"/>
            <a:chOff x="937749" y="5016378"/>
            <a:chExt cx="10506075" cy="1058458"/>
          </a:xfrm>
        </p:grpSpPr>
        <p:sp>
          <p:nvSpPr>
            <p:cNvPr id="9" name="矩形 8">
              <a:extLst>
                <a:ext uri="{FF2B5EF4-FFF2-40B4-BE49-F238E27FC236}">
                  <a16:creationId xmlns:a16="http://schemas.microsoft.com/office/drawing/2014/main" id="{6A49DB05-2C13-4AA2-9FE2-6285DACB4C35}"/>
                </a:ext>
              </a:extLst>
            </p:cNvPr>
            <p:cNvSpPr/>
            <p:nvPr/>
          </p:nvSpPr>
          <p:spPr>
            <a:xfrm>
              <a:off x="937749" y="5369002"/>
              <a:ext cx="10506075" cy="70583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bg1">
                      <a:lumMod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0" name="矩形 9">
              <a:extLst>
                <a:ext uri="{FF2B5EF4-FFF2-40B4-BE49-F238E27FC236}">
                  <a16:creationId xmlns:a16="http://schemas.microsoft.com/office/drawing/2014/main" id="{8B9C7AF4-053A-4691-9BF7-21687E24C75B}"/>
                </a:ext>
              </a:extLst>
            </p:cNvPr>
            <p:cNvSpPr/>
            <p:nvPr/>
          </p:nvSpPr>
          <p:spPr>
            <a:xfrm>
              <a:off x="937750" y="501637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50000"/>
                    </a:schemeClr>
                  </a:solidFill>
                </a:rPr>
                <a:t>标题文字添加</a:t>
              </a:r>
            </a:p>
          </p:txBody>
        </p:sp>
      </p:grpSp>
      <p:sp>
        <p:nvSpPr>
          <p:cNvPr id="11" name="矩形 10">
            <a:extLst>
              <a:ext uri="{FF2B5EF4-FFF2-40B4-BE49-F238E27FC236}">
                <a16:creationId xmlns:a16="http://schemas.microsoft.com/office/drawing/2014/main" id="{004A1CD8-A03D-4266-B803-94C9EE3F2B6B}"/>
              </a:ext>
            </a:extLst>
          </p:cNvPr>
          <p:cNvSpPr/>
          <p:nvPr/>
        </p:nvSpPr>
        <p:spPr>
          <a:xfrm>
            <a:off x="1222510"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12" name="矩形 11">
            <a:extLst>
              <a:ext uri="{FF2B5EF4-FFF2-40B4-BE49-F238E27FC236}">
                <a16:creationId xmlns:a16="http://schemas.microsoft.com/office/drawing/2014/main" id="{A2D67332-7E90-4CE3-B6F4-C021876252FF}"/>
              </a:ext>
            </a:extLst>
          </p:cNvPr>
          <p:cNvSpPr/>
          <p:nvPr/>
        </p:nvSpPr>
        <p:spPr>
          <a:xfrm>
            <a:off x="3401610"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13" name="矩形 12">
            <a:extLst>
              <a:ext uri="{FF2B5EF4-FFF2-40B4-BE49-F238E27FC236}">
                <a16:creationId xmlns:a16="http://schemas.microsoft.com/office/drawing/2014/main" id="{08193CBD-DD2A-4FBA-B764-BA53029433C6}"/>
              </a:ext>
            </a:extLst>
          </p:cNvPr>
          <p:cNvSpPr/>
          <p:nvPr/>
        </p:nvSpPr>
        <p:spPr>
          <a:xfrm>
            <a:off x="5542944"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14" name="矩形 13">
            <a:extLst>
              <a:ext uri="{FF2B5EF4-FFF2-40B4-BE49-F238E27FC236}">
                <a16:creationId xmlns:a16="http://schemas.microsoft.com/office/drawing/2014/main" id="{563B70B4-72B4-4689-BF46-AA2C3AEC48DC}"/>
              </a:ext>
            </a:extLst>
          </p:cNvPr>
          <p:cNvSpPr/>
          <p:nvPr/>
        </p:nvSpPr>
        <p:spPr>
          <a:xfrm>
            <a:off x="8040789" y="3316603"/>
            <a:ext cx="193752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标题文字添加</a:t>
            </a:r>
          </a:p>
        </p:txBody>
      </p:sp>
      <p:sp>
        <p:nvSpPr>
          <p:cNvPr id="15" name="椭圆 38">
            <a:extLst>
              <a:ext uri="{FF2B5EF4-FFF2-40B4-BE49-F238E27FC236}">
                <a16:creationId xmlns:a16="http://schemas.microsoft.com/office/drawing/2014/main" id="{4741A354-357A-4B51-8316-07DFE988F5A8}"/>
              </a:ext>
            </a:extLst>
          </p:cNvPr>
          <p:cNvSpPr/>
          <p:nvPr/>
        </p:nvSpPr>
        <p:spPr>
          <a:xfrm>
            <a:off x="2205603" y="2831644"/>
            <a:ext cx="418640" cy="395054"/>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椭圆 39">
            <a:extLst>
              <a:ext uri="{FF2B5EF4-FFF2-40B4-BE49-F238E27FC236}">
                <a16:creationId xmlns:a16="http://schemas.microsoft.com/office/drawing/2014/main" id="{3A8F7777-46D9-4C1F-91E6-F3CDC33C2606}"/>
              </a:ext>
            </a:extLst>
          </p:cNvPr>
          <p:cNvSpPr/>
          <p:nvPr/>
        </p:nvSpPr>
        <p:spPr>
          <a:xfrm>
            <a:off x="4398704" y="2833609"/>
            <a:ext cx="418640" cy="391123"/>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40">
            <a:extLst>
              <a:ext uri="{FF2B5EF4-FFF2-40B4-BE49-F238E27FC236}">
                <a16:creationId xmlns:a16="http://schemas.microsoft.com/office/drawing/2014/main" id="{304A0CEF-3099-42D5-827E-18A8F4D14A41}"/>
              </a:ext>
            </a:extLst>
          </p:cNvPr>
          <p:cNvSpPr/>
          <p:nvPr/>
        </p:nvSpPr>
        <p:spPr>
          <a:xfrm>
            <a:off x="6578830" y="2822856"/>
            <a:ext cx="418640" cy="412630"/>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椭圆 41">
            <a:extLst>
              <a:ext uri="{FF2B5EF4-FFF2-40B4-BE49-F238E27FC236}">
                <a16:creationId xmlns:a16="http://schemas.microsoft.com/office/drawing/2014/main" id="{1FA013F3-40E1-4974-9C21-2D8F837F28F0}"/>
              </a:ext>
            </a:extLst>
          </p:cNvPr>
          <p:cNvSpPr/>
          <p:nvPr/>
        </p:nvSpPr>
        <p:spPr>
          <a:xfrm>
            <a:off x="8864133" y="2859913"/>
            <a:ext cx="418640" cy="33851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248863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P spid="14" grpId="0"/>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a:extLst>
              <a:ext uri="{FF2B5EF4-FFF2-40B4-BE49-F238E27FC236}">
                <a16:creationId xmlns:a16="http://schemas.microsoft.com/office/drawing/2014/main" id="{31D7599E-1706-468C-ABA6-C090970E5E34}"/>
              </a:ext>
            </a:extLst>
          </p:cNvPr>
          <p:cNvSpPr/>
          <p:nvPr/>
        </p:nvSpPr>
        <p:spPr>
          <a:xfrm>
            <a:off x="3032382" y="3901009"/>
            <a:ext cx="3216556" cy="1473610"/>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69B68430-19C6-42ED-B5FE-9CF3FCA9A0B3}"/>
              </a:ext>
            </a:extLst>
          </p:cNvPr>
          <p:cNvSpPr/>
          <p:nvPr/>
        </p:nvSpPr>
        <p:spPr>
          <a:xfrm>
            <a:off x="7052888" y="2005454"/>
            <a:ext cx="3216556" cy="1473610"/>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C81D6A14-49B2-412B-BB8A-A6737207E39D}"/>
              </a:ext>
            </a:extLst>
          </p:cNvPr>
          <p:cNvSpPr/>
          <p:nvPr/>
        </p:nvSpPr>
        <p:spPr>
          <a:xfrm>
            <a:off x="7070083" y="3938553"/>
            <a:ext cx="3216556" cy="1473610"/>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CE1CB5E6-EB65-406C-9284-1F265A4EB15E}"/>
              </a:ext>
            </a:extLst>
          </p:cNvPr>
          <p:cNvSpPr/>
          <p:nvPr/>
        </p:nvSpPr>
        <p:spPr>
          <a:xfrm>
            <a:off x="3032382" y="1993548"/>
            <a:ext cx="3216556" cy="1473610"/>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D456E15-BAD4-4B52-9014-4C3B77479092}"/>
              </a:ext>
            </a:extLst>
          </p:cNvPr>
          <p:cNvGrpSpPr/>
          <p:nvPr/>
        </p:nvGrpSpPr>
        <p:grpSpPr>
          <a:xfrm>
            <a:off x="2094966" y="1961878"/>
            <a:ext cx="3150870" cy="1174433"/>
            <a:chOff x="1805" y="2984"/>
            <a:chExt cx="6616" cy="2466"/>
          </a:xfrm>
        </p:grpSpPr>
        <p:grpSp>
          <p:nvGrpSpPr>
            <p:cNvPr id="3" name="组合 2">
              <a:extLst>
                <a:ext uri="{FF2B5EF4-FFF2-40B4-BE49-F238E27FC236}">
                  <a16:creationId xmlns:a16="http://schemas.microsoft.com/office/drawing/2014/main" id="{B9CE5A50-0D98-406D-8A57-2AF10F1DD320}"/>
                </a:ext>
              </a:extLst>
            </p:cNvPr>
            <p:cNvGrpSpPr/>
            <p:nvPr/>
          </p:nvGrpSpPr>
          <p:grpSpPr>
            <a:xfrm>
              <a:off x="1805" y="2984"/>
              <a:ext cx="6616" cy="2466"/>
              <a:chOff x="1925" y="2648"/>
              <a:chExt cx="6616" cy="2466"/>
            </a:xfrm>
          </p:grpSpPr>
          <p:sp>
            <p:nvSpPr>
              <p:cNvPr id="5" name="任意多边形 14">
                <a:extLst>
                  <a:ext uri="{FF2B5EF4-FFF2-40B4-BE49-F238E27FC236}">
                    <a16:creationId xmlns:a16="http://schemas.microsoft.com/office/drawing/2014/main" id="{9B5B05F0-FC2F-41B1-A0CA-3543E0DF33C8}"/>
                  </a:ext>
                </a:extLst>
              </p:cNvPr>
              <p:cNvSpPr/>
              <p:nvPr/>
            </p:nvSpPr>
            <p:spPr>
              <a:xfrm rot="5400000">
                <a:off x="2071" y="256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94D8A"/>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3" dirty="0">
                  <a:solidFill>
                    <a:srgbClr val="F94D8A"/>
                  </a:solidFill>
                </a:endParaRPr>
              </a:p>
            </p:txBody>
          </p:sp>
          <p:grpSp>
            <p:nvGrpSpPr>
              <p:cNvPr id="6" name="组合 5">
                <a:extLst>
                  <a:ext uri="{FF2B5EF4-FFF2-40B4-BE49-F238E27FC236}">
                    <a16:creationId xmlns:a16="http://schemas.microsoft.com/office/drawing/2014/main" id="{E82A091B-35E8-47D7-A219-2D297A599EFB}"/>
                  </a:ext>
                </a:extLst>
              </p:cNvPr>
              <p:cNvGrpSpPr/>
              <p:nvPr/>
            </p:nvGrpSpPr>
            <p:grpSpPr>
              <a:xfrm>
                <a:off x="4581" y="2648"/>
                <a:ext cx="3960" cy="2466"/>
                <a:chOff x="2181981" y="1260751"/>
                <a:chExt cx="1282050" cy="1174055"/>
              </a:xfrm>
            </p:grpSpPr>
            <p:sp>
              <p:nvSpPr>
                <p:cNvPr id="7" name="文本框 61">
                  <a:extLst>
                    <a:ext uri="{FF2B5EF4-FFF2-40B4-BE49-F238E27FC236}">
                      <a16:creationId xmlns:a16="http://schemas.microsoft.com/office/drawing/2014/main" id="{8D8D13BF-3EBC-4EDD-8893-83AE281C0A05}"/>
                    </a:ext>
                  </a:extLst>
                </p:cNvPr>
                <p:cNvSpPr txBox="1"/>
                <p:nvPr/>
              </p:nvSpPr>
              <p:spPr>
                <a:xfrm>
                  <a:off x="2181981" y="1260751"/>
                  <a:ext cx="1282050" cy="772935"/>
                </a:xfrm>
                <a:prstGeom prst="rect">
                  <a:avLst/>
                </a:prstGeom>
                <a:noFill/>
                <a:ln>
                  <a:noFill/>
                </a:ln>
              </p:spPr>
              <p:txBody>
                <a:bodyPr wrap="square" rtlCol="0">
                  <a:spAutoFit/>
                </a:bodyPr>
                <a:lstStyle/>
                <a:p>
                  <a:r>
                    <a:rPr lang="en-US" altLang="zh-CN" sz="4425" b="1" dirty="0">
                      <a:solidFill>
                        <a:srgbClr val="F94D8A"/>
                      </a:solidFill>
                      <a:latin typeface="微软雅黑" panose="020B0503020204020204" pitchFamily="34" charset="-122"/>
                      <a:ea typeface="微软雅黑" panose="020B0503020204020204" pitchFamily="34" charset="-122"/>
                    </a:rPr>
                    <a:t>58%</a:t>
                  </a:r>
                </a:p>
              </p:txBody>
            </p:sp>
            <p:cxnSp>
              <p:nvCxnSpPr>
                <p:cNvPr id="8" name="直接连接符 7">
                  <a:extLst>
                    <a:ext uri="{FF2B5EF4-FFF2-40B4-BE49-F238E27FC236}">
                      <a16:creationId xmlns:a16="http://schemas.microsoft.com/office/drawing/2014/main" id="{21E85DC8-7036-4C5D-AFA1-03F58F6D0F65}"/>
                    </a:ext>
                  </a:extLst>
                </p:cNvPr>
                <p:cNvCxnSpPr/>
                <p:nvPr/>
              </p:nvCxnSpPr>
              <p:spPr>
                <a:xfrm>
                  <a:off x="2261518" y="1962696"/>
                  <a:ext cx="95111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63">
                  <a:extLst>
                    <a:ext uri="{FF2B5EF4-FFF2-40B4-BE49-F238E27FC236}">
                      <a16:creationId xmlns:a16="http://schemas.microsoft.com/office/drawing/2014/main" id="{83B5DC49-DA13-4D7E-B779-FFC9DC0A69E8}"/>
                    </a:ext>
                  </a:extLst>
                </p:cNvPr>
                <p:cNvSpPr txBox="1"/>
                <p:nvPr/>
              </p:nvSpPr>
              <p:spPr>
                <a:xfrm>
                  <a:off x="2181981" y="1973352"/>
                  <a:ext cx="1282050" cy="461454"/>
                </a:xfrm>
                <a:prstGeom prst="rect">
                  <a:avLst/>
                </a:prstGeom>
                <a:noFill/>
                <a:ln>
                  <a:noFill/>
                </a:ln>
              </p:spPr>
              <p:txBody>
                <a:bodyPr wrap="square" rtlCol="0">
                  <a:spAutoFit/>
                </a:bodyPr>
                <a:lstStyle/>
                <a:p>
                  <a:r>
                    <a:rPr lang="en-US" altLang="zh-CN" sz="2400">
                      <a:solidFill>
                        <a:srgbClr val="F94D8A"/>
                      </a:solidFill>
                      <a:latin typeface="方正细圆简体" panose="02010601030101010101" charset="-122"/>
                      <a:ea typeface="方正细圆简体" panose="02010601030101010101" charset="-122"/>
                    </a:rPr>
                    <a:t>From 2018 </a:t>
                  </a:r>
                  <a:endParaRPr lang="en-US" altLang="zh-CN" sz="2400" dirty="0">
                    <a:solidFill>
                      <a:srgbClr val="F94D8A"/>
                    </a:solidFill>
                    <a:latin typeface="方正细圆简体" panose="02010601030101010101" charset="-122"/>
                    <a:ea typeface="方正细圆简体" panose="02010601030101010101" charset="-122"/>
                  </a:endParaRPr>
                </a:p>
              </p:txBody>
            </p:sp>
          </p:grpSp>
        </p:grpSp>
        <p:sp>
          <p:nvSpPr>
            <p:cNvPr id="4" name="Freeform 63">
              <a:extLst>
                <a:ext uri="{FF2B5EF4-FFF2-40B4-BE49-F238E27FC236}">
                  <a16:creationId xmlns:a16="http://schemas.microsoft.com/office/drawing/2014/main" id="{9FA3C06C-9403-44CA-AAD3-81E5E2E35D81}"/>
                </a:ext>
              </a:extLst>
            </p:cNvPr>
            <p:cNvSpPr>
              <a:spLocks noChangeAspect="1"/>
            </p:cNvSpPr>
            <p:nvPr/>
          </p:nvSpPr>
          <p:spPr bwMode="auto">
            <a:xfrm>
              <a:off x="2270" y="3541"/>
              <a:ext cx="1227" cy="119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p:spPr>
          <p:txBody>
            <a:bodyPr vert="horz" wrap="square" lIns="68577" tIns="34289" rIns="68577" bIns="34289" numCol="1" anchor="t" anchorCtr="0" compatLnSpc="1"/>
            <a:lstStyle/>
            <a:p>
              <a:endParaRPr lang="zh-CN" altLang="en-US" sz="1125">
                <a:solidFill>
                  <a:srgbClr val="F94D8A"/>
                </a:solidFill>
              </a:endParaRPr>
            </a:p>
          </p:txBody>
        </p:sp>
      </p:grpSp>
      <p:grpSp>
        <p:nvGrpSpPr>
          <p:cNvPr id="10" name="组合 9">
            <a:extLst>
              <a:ext uri="{FF2B5EF4-FFF2-40B4-BE49-F238E27FC236}">
                <a16:creationId xmlns:a16="http://schemas.microsoft.com/office/drawing/2014/main" id="{EFCD15F2-A6AE-48A3-A78E-6023311B906D}"/>
              </a:ext>
            </a:extLst>
          </p:cNvPr>
          <p:cNvGrpSpPr/>
          <p:nvPr/>
        </p:nvGrpSpPr>
        <p:grpSpPr>
          <a:xfrm>
            <a:off x="6148330" y="2005217"/>
            <a:ext cx="3313271" cy="1010042"/>
            <a:chOff x="10316" y="2739"/>
            <a:chExt cx="6957" cy="2121"/>
          </a:xfrm>
        </p:grpSpPr>
        <p:sp>
          <p:nvSpPr>
            <p:cNvPr id="11" name="任意多边形 34">
              <a:extLst>
                <a:ext uri="{FF2B5EF4-FFF2-40B4-BE49-F238E27FC236}">
                  <a16:creationId xmlns:a16="http://schemas.microsoft.com/office/drawing/2014/main" id="{226689DB-0720-45D2-B7C0-033D564F9B1F}"/>
                </a:ext>
              </a:extLst>
            </p:cNvPr>
            <p:cNvSpPr/>
            <p:nvPr/>
          </p:nvSpPr>
          <p:spPr>
            <a:xfrm rot="5400000">
              <a:off x="10462" y="2593"/>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61D6FF"/>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3" dirty="0"/>
            </a:p>
          </p:txBody>
        </p:sp>
        <p:grpSp>
          <p:nvGrpSpPr>
            <p:cNvPr id="12" name="组合 11">
              <a:extLst>
                <a:ext uri="{FF2B5EF4-FFF2-40B4-BE49-F238E27FC236}">
                  <a16:creationId xmlns:a16="http://schemas.microsoft.com/office/drawing/2014/main" id="{35A5D714-3D3F-4054-A19C-C63966AF5365}"/>
                </a:ext>
              </a:extLst>
            </p:cNvPr>
            <p:cNvGrpSpPr>
              <a:grpSpLocks noChangeAspect="1"/>
            </p:cNvGrpSpPr>
            <p:nvPr/>
          </p:nvGrpSpPr>
          <p:grpSpPr>
            <a:xfrm>
              <a:off x="10739" y="3207"/>
              <a:ext cx="1341" cy="1186"/>
              <a:chOff x="3676115" y="1160462"/>
              <a:chExt cx="5659574" cy="5004107"/>
            </a:xfrm>
            <a:solidFill>
              <a:srgbClr val="E23761"/>
            </a:solidFill>
          </p:grpSpPr>
          <p:sp>
            <p:nvSpPr>
              <p:cNvPr id="16" name="任意多边形 23">
                <a:extLst>
                  <a:ext uri="{FF2B5EF4-FFF2-40B4-BE49-F238E27FC236}">
                    <a16:creationId xmlns:a16="http://schemas.microsoft.com/office/drawing/2014/main" id="{04CAE1E1-9242-4B64-A450-B3FCE670FFD1}"/>
                  </a:ext>
                </a:extLst>
              </p:cNvPr>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p>
            </p:txBody>
          </p:sp>
          <p:sp>
            <p:nvSpPr>
              <p:cNvPr id="17" name="圆角矩形 25">
                <a:extLst>
                  <a:ext uri="{FF2B5EF4-FFF2-40B4-BE49-F238E27FC236}">
                    <a16:creationId xmlns:a16="http://schemas.microsoft.com/office/drawing/2014/main" id="{CEE25384-2B14-4022-86A3-745FCE80FD6A}"/>
                  </a:ext>
                </a:extLst>
              </p:cNvPr>
              <p:cNvSpPr/>
              <p:nvPr/>
            </p:nvSpPr>
            <p:spPr>
              <a:xfrm rot="18000000">
                <a:off x="4361123" y="1903929"/>
                <a:ext cx="2151747" cy="66481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p>
            </p:txBody>
          </p:sp>
          <p:sp>
            <p:nvSpPr>
              <p:cNvPr id="18" name="任意多边形 26">
                <a:extLst>
                  <a:ext uri="{FF2B5EF4-FFF2-40B4-BE49-F238E27FC236}">
                    <a16:creationId xmlns:a16="http://schemas.microsoft.com/office/drawing/2014/main" id="{431D90B3-4509-44E7-911B-CEAB6799EAFD}"/>
                  </a:ext>
                </a:extLst>
              </p:cNvPr>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p>
            </p:txBody>
          </p:sp>
          <p:sp>
            <p:nvSpPr>
              <p:cNvPr id="19" name="任意多边形 27">
                <a:extLst>
                  <a:ext uri="{FF2B5EF4-FFF2-40B4-BE49-F238E27FC236}">
                    <a16:creationId xmlns:a16="http://schemas.microsoft.com/office/drawing/2014/main" id="{0D9BB8BC-7B86-4EE6-831A-864AE0DA98FE}"/>
                  </a:ext>
                </a:extLst>
              </p:cNvPr>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p>
            </p:txBody>
          </p:sp>
        </p:grpSp>
        <p:grpSp>
          <p:nvGrpSpPr>
            <p:cNvPr id="13" name="组合 12">
              <a:extLst>
                <a:ext uri="{FF2B5EF4-FFF2-40B4-BE49-F238E27FC236}">
                  <a16:creationId xmlns:a16="http://schemas.microsoft.com/office/drawing/2014/main" id="{933D4685-B227-4AA9-940B-314CCAE33C7D}"/>
                </a:ext>
              </a:extLst>
            </p:cNvPr>
            <p:cNvGrpSpPr/>
            <p:nvPr/>
          </p:nvGrpSpPr>
          <p:grpSpPr>
            <a:xfrm>
              <a:off x="12911" y="2780"/>
              <a:ext cx="4362" cy="1900"/>
              <a:chOff x="6149733" y="1324188"/>
              <a:chExt cx="2077540" cy="904521"/>
            </a:xfrm>
          </p:grpSpPr>
          <p:sp>
            <p:nvSpPr>
              <p:cNvPr id="14" name="矩形 55">
                <a:extLst>
                  <a:ext uri="{FF2B5EF4-FFF2-40B4-BE49-F238E27FC236}">
                    <a16:creationId xmlns:a16="http://schemas.microsoft.com/office/drawing/2014/main" id="{94F5BCEC-E167-4C62-9465-C680A7200F8D}"/>
                  </a:ext>
                </a:extLst>
              </p:cNvPr>
              <p:cNvSpPr/>
              <p:nvPr/>
            </p:nvSpPr>
            <p:spPr>
              <a:xfrm>
                <a:off x="6149733" y="1582582"/>
                <a:ext cx="2077540" cy="646127"/>
              </a:xfrm>
              <a:prstGeom prst="rect">
                <a:avLst/>
              </a:prstGeom>
            </p:spPr>
            <p:txBody>
              <a:bodyPr wrap="square">
                <a:spAutoFit/>
              </a:bodyPr>
              <a:lstStyle/>
              <a:p>
                <a:pPr>
                  <a:lnSpc>
                    <a:spcPct val="120000"/>
                  </a:lnSpc>
                </a:pPr>
                <a:r>
                  <a:rPr lang="zh-CN" altLang="en-US" sz="750" dirty="0">
                    <a:solidFill>
                      <a:schemeClr val="tx1">
                        <a:lumMod val="85000"/>
                        <a:lumOff val="15000"/>
                      </a:schemeClr>
                    </a:solidFill>
                    <a:ea typeface="Hiragino Sans GB W3" panose="020B0300000000000000" pitchFamily="34" charset="-122"/>
                    <a:cs typeface="Calibri" panose="020F0502020204030204" charset="0"/>
                    <a:sym typeface="News Gothic MT" charset="0"/>
                  </a:rPr>
                  <a:t>请在此处添加详细描述文本，尽量与标题文本语言风格相符合，语言描述尽量简洁生动。请在此处添加详细描述文本，尽量与标题文本语言风格相符合，语言描述尽量简洁生动。</a:t>
                </a:r>
                <a:endParaRPr lang="zh-CN" altLang="zh-CN" sz="750" dirty="0">
                  <a:solidFill>
                    <a:schemeClr val="tx1">
                      <a:lumMod val="85000"/>
                      <a:lumOff val="15000"/>
                    </a:schemeClr>
                  </a:solidFill>
                  <a:ea typeface="Hiragino Sans GB W3" panose="020B0300000000000000" pitchFamily="34" charset="-122"/>
                  <a:cs typeface="Calibri" panose="020F0502020204030204" charset="0"/>
                  <a:sym typeface="News Gothic MT" charset="0"/>
                </a:endParaRPr>
              </a:p>
            </p:txBody>
          </p:sp>
          <p:sp>
            <p:nvSpPr>
              <p:cNvPr id="15" name="矩形 14">
                <a:extLst>
                  <a:ext uri="{FF2B5EF4-FFF2-40B4-BE49-F238E27FC236}">
                    <a16:creationId xmlns:a16="http://schemas.microsoft.com/office/drawing/2014/main" id="{2380AA56-5545-4743-A7CD-E9BB91C912CB}"/>
                  </a:ext>
                </a:extLst>
              </p:cNvPr>
              <p:cNvSpPr/>
              <p:nvPr/>
            </p:nvSpPr>
            <p:spPr>
              <a:xfrm>
                <a:off x="6228600" y="1324188"/>
                <a:ext cx="1727776" cy="276826"/>
              </a:xfrm>
              <a:prstGeom prst="rect">
                <a:avLst/>
              </a:prstGeom>
              <a:solidFill>
                <a:schemeClr val="bg1">
                  <a:lumMod val="65000"/>
                </a:schemeClr>
              </a:solidFill>
            </p:spPr>
            <p:txBody>
              <a:bodyPr wrap="square">
                <a:spAutoFit/>
              </a:bodyPr>
              <a:lstStyle/>
              <a:p>
                <a:r>
                  <a:rPr lang="zh-CN" altLang="zh-CN" sz="1200" dirty="0">
                    <a:solidFill>
                      <a:schemeClr val="bg1"/>
                    </a:solidFill>
                    <a:latin typeface="方正细圆简体" panose="02010601030101010101" charset="-122"/>
                    <a:ea typeface="方正细圆简体" panose="02010601030101010101" charset="-122"/>
                    <a:sym typeface="News Gothic MT" charset="0"/>
                  </a:rPr>
                  <a:t>CONSECTETUR ELIT</a:t>
                </a:r>
              </a:p>
            </p:txBody>
          </p:sp>
        </p:grpSp>
      </p:grpSp>
      <p:grpSp>
        <p:nvGrpSpPr>
          <p:cNvPr id="20" name="组合 19">
            <a:extLst>
              <a:ext uri="{FF2B5EF4-FFF2-40B4-BE49-F238E27FC236}">
                <a16:creationId xmlns:a16="http://schemas.microsoft.com/office/drawing/2014/main" id="{557F330F-1442-409B-8358-5B4008321F73}"/>
              </a:ext>
            </a:extLst>
          </p:cNvPr>
          <p:cNvGrpSpPr/>
          <p:nvPr/>
        </p:nvGrpSpPr>
        <p:grpSpPr>
          <a:xfrm>
            <a:off x="2124016" y="3904025"/>
            <a:ext cx="3266123" cy="1010040"/>
            <a:chOff x="1986" y="6734"/>
            <a:chExt cx="6858" cy="2121"/>
          </a:xfrm>
        </p:grpSpPr>
        <p:sp>
          <p:nvSpPr>
            <p:cNvPr id="21" name="任意多边形 45">
              <a:extLst>
                <a:ext uri="{FF2B5EF4-FFF2-40B4-BE49-F238E27FC236}">
                  <a16:creationId xmlns:a16="http://schemas.microsoft.com/office/drawing/2014/main" id="{052DC38F-5944-4EDD-8EAD-F8F8DD2FF46B}"/>
                </a:ext>
              </a:extLst>
            </p:cNvPr>
            <p:cNvSpPr/>
            <p:nvPr/>
          </p:nvSpPr>
          <p:spPr>
            <a:xfrm rot="5400000">
              <a:off x="2132" y="658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61D6FF"/>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3"/>
            </a:p>
          </p:txBody>
        </p:sp>
        <p:grpSp>
          <p:nvGrpSpPr>
            <p:cNvPr id="22" name="Group 44">
              <a:extLst>
                <a:ext uri="{FF2B5EF4-FFF2-40B4-BE49-F238E27FC236}">
                  <a16:creationId xmlns:a16="http://schemas.microsoft.com/office/drawing/2014/main" id="{FE461790-5A81-4C59-8529-A45CC0934356}"/>
                </a:ext>
              </a:extLst>
            </p:cNvPr>
            <p:cNvGrpSpPr>
              <a:grpSpLocks noChangeAspect="1"/>
            </p:cNvGrpSpPr>
            <p:nvPr/>
          </p:nvGrpSpPr>
          <p:grpSpPr bwMode="auto">
            <a:xfrm>
              <a:off x="2480" y="7199"/>
              <a:ext cx="1226" cy="1191"/>
              <a:chOff x="3202" y="1607"/>
              <a:chExt cx="1730" cy="1680"/>
            </a:xfrm>
            <a:solidFill>
              <a:srgbClr val="82B732"/>
            </a:solidFill>
          </p:grpSpPr>
          <p:sp>
            <p:nvSpPr>
              <p:cNvPr id="26" name="Freeform 45">
                <a:extLst>
                  <a:ext uri="{FF2B5EF4-FFF2-40B4-BE49-F238E27FC236}">
                    <a16:creationId xmlns:a16="http://schemas.microsoft.com/office/drawing/2014/main" id="{EB857044-1898-4B65-A482-036406E05FB8}"/>
                  </a:ext>
                </a:extLst>
              </p:cNvPr>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p>
            </p:txBody>
          </p:sp>
          <p:sp>
            <p:nvSpPr>
              <p:cNvPr id="27" name="Freeform 46">
                <a:extLst>
                  <a:ext uri="{FF2B5EF4-FFF2-40B4-BE49-F238E27FC236}">
                    <a16:creationId xmlns:a16="http://schemas.microsoft.com/office/drawing/2014/main" id="{A956F3A9-502C-491C-8ABD-D2A8AB9629E7}"/>
                  </a:ext>
                </a:extLst>
              </p:cNvPr>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p>
            </p:txBody>
          </p:sp>
          <p:sp>
            <p:nvSpPr>
              <p:cNvPr id="28" name="Freeform 47">
                <a:extLst>
                  <a:ext uri="{FF2B5EF4-FFF2-40B4-BE49-F238E27FC236}">
                    <a16:creationId xmlns:a16="http://schemas.microsoft.com/office/drawing/2014/main" id="{A70D2615-2B71-4C9F-A43B-AEBCD15D398A}"/>
                  </a:ext>
                </a:extLst>
              </p:cNvPr>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p>
            </p:txBody>
          </p:sp>
        </p:grpSp>
        <p:grpSp>
          <p:nvGrpSpPr>
            <p:cNvPr id="23" name="组合 22">
              <a:extLst>
                <a:ext uri="{FF2B5EF4-FFF2-40B4-BE49-F238E27FC236}">
                  <a16:creationId xmlns:a16="http://schemas.microsoft.com/office/drawing/2014/main" id="{A5AD4304-0A3C-487C-9A77-AD8BF4888672}"/>
                </a:ext>
              </a:extLst>
            </p:cNvPr>
            <p:cNvGrpSpPr/>
            <p:nvPr/>
          </p:nvGrpSpPr>
          <p:grpSpPr>
            <a:xfrm>
              <a:off x="4482" y="6737"/>
              <a:ext cx="4362" cy="1900"/>
              <a:chOff x="2134865" y="3206452"/>
              <a:chExt cx="2077540" cy="904069"/>
            </a:xfrm>
          </p:grpSpPr>
          <p:sp>
            <p:nvSpPr>
              <p:cNvPr id="24" name="矩形 55">
                <a:extLst>
                  <a:ext uri="{FF2B5EF4-FFF2-40B4-BE49-F238E27FC236}">
                    <a16:creationId xmlns:a16="http://schemas.microsoft.com/office/drawing/2014/main" id="{B0203A84-907C-4C6E-B856-760E27B56D0E}"/>
                  </a:ext>
                </a:extLst>
              </p:cNvPr>
              <p:cNvSpPr/>
              <p:nvPr/>
            </p:nvSpPr>
            <p:spPr>
              <a:xfrm>
                <a:off x="2134865" y="3464846"/>
                <a:ext cx="2077540" cy="645675"/>
              </a:xfrm>
              <a:prstGeom prst="rect">
                <a:avLst/>
              </a:prstGeom>
            </p:spPr>
            <p:txBody>
              <a:bodyPr wrap="square">
                <a:spAutoFit/>
              </a:bodyPr>
              <a:lstStyle/>
              <a:p>
                <a:pPr>
                  <a:lnSpc>
                    <a:spcPct val="120000"/>
                  </a:lnSpc>
                </a:pPr>
                <a:r>
                  <a:rPr lang="zh-CN" altLang="en-US" sz="750" dirty="0">
                    <a:solidFill>
                      <a:schemeClr val="tx1">
                        <a:lumMod val="85000"/>
                        <a:lumOff val="15000"/>
                      </a:schemeClr>
                    </a:solidFill>
                    <a:cs typeface="+mn-ea"/>
                    <a:sym typeface="News Gothic MT" charset="0"/>
                  </a:rPr>
                  <a:t>请在此处添加详细描述文本，尽量与标题文本语言风格相符合，语言描述尽量简洁生动。请在此处添加详细描述文本，尽量与标题文本语言风格相符合，语言描述尽量简洁生动。</a:t>
                </a:r>
                <a:endParaRPr lang="zh-CN" altLang="zh-CN" sz="750" dirty="0">
                  <a:solidFill>
                    <a:schemeClr val="tx1">
                      <a:lumMod val="85000"/>
                      <a:lumOff val="15000"/>
                    </a:schemeClr>
                  </a:solidFill>
                  <a:cs typeface="+mn-ea"/>
                  <a:sym typeface="News Gothic MT" charset="0"/>
                </a:endParaRPr>
              </a:p>
            </p:txBody>
          </p:sp>
          <p:sp>
            <p:nvSpPr>
              <p:cNvPr id="25" name="矩形 24">
                <a:extLst>
                  <a:ext uri="{FF2B5EF4-FFF2-40B4-BE49-F238E27FC236}">
                    <a16:creationId xmlns:a16="http://schemas.microsoft.com/office/drawing/2014/main" id="{35688D98-F30D-48D6-A722-BA0223DC01A7}"/>
                  </a:ext>
                </a:extLst>
              </p:cNvPr>
              <p:cNvSpPr/>
              <p:nvPr/>
            </p:nvSpPr>
            <p:spPr>
              <a:xfrm>
                <a:off x="2213732" y="3206452"/>
                <a:ext cx="1710196" cy="276827"/>
              </a:xfrm>
              <a:prstGeom prst="rect">
                <a:avLst/>
              </a:prstGeom>
              <a:solidFill>
                <a:schemeClr val="bg1">
                  <a:lumMod val="65000"/>
                </a:schemeClr>
              </a:solidFill>
            </p:spPr>
            <p:txBody>
              <a:bodyPr wrap="square">
                <a:spAutoFit/>
              </a:bodyPr>
              <a:lstStyle/>
              <a:p>
                <a:r>
                  <a:rPr lang="zh-CN" altLang="zh-CN" sz="1200" dirty="0">
                    <a:solidFill>
                      <a:schemeClr val="bg1"/>
                    </a:solidFill>
                    <a:latin typeface="方正细圆简体" panose="02010601030101010101" charset="-122"/>
                    <a:ea typeface="方正细圆简体" panose="02010601030101010101" charset="-122"/>
                    <a:sym typeface="News Gothic MT" charset="0"/>
                  </a:rPr>
                  <a:t>CONSECTETUR ELIT</a:t>
                </a:r>
              </a:p>
            </p:txBody>
          </p:sp>
        </p:grpSp>
      </p:grpSp>
      <p:grpSp>
        <p:nvGrpSpPr>
          <p:cNvPr id="29" name="组合 28">
            <a:extLst>
              <a:ext uri="{FF2B5EF4-FFF2-40B4-BE49-F238E27FC236}">
                <a16:creationId xmlns:a16="http://schemas.microsoft.com/office/drawing/2014/main" id="{16AB8240-812D-4C32-A01E-B3C5CC5422DB}"/>
              </a:ext>
            </a:extLst>
          </p:cNvPr>
          <p:cNvGrpSpPr/>
          <p:nvPr/>
        </p:nvGrpSpPr>
        <p:grpSpPr>
          <a:xfrm>
            <a:off x="6148329" y="3918789"/>
            <a:ext cx="2971801" cy="1532955"/>
            <a:chOff x="10316" y="6718"/>
            <a:chExt cx="6240" cy="3219"/>
          </a:xfrm>
        </p:grpSpPr>
        <p:sp>
          <p:nvSpPr>
            <p:cNvPr id="30" name="任意多边形 51">
              <a:extLst>
                <a:ext uri="{FF2B5EF4-FFF2-40B4-BE49-F238E27FC236}">
                  <a16:creationId xmlns:a16="http://schemas.microsoft.com/office/drawing/2014/main" id="{88FD98CF-4B73-4515-85D7-CBB3FA0B9A77}"/>
                </a:ext>
              </a:extLst>
            </p:cNvPr>
            <p:cNvSpPr/>
            <p:nvPr/>
          </p:nvSpPr>
          <p:spPr>
            <a:xfrm rot="5400000">
              <a:off x="10462" y="658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94D8A"/>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3" dirty="0">
                <a:solidFill>
                  <a:schemeClr val="bg1">
                    <a:lumMod val="50000"/>
                  </a:schemeClr>
                </a:solidFill>
              </a:endParaRPr>
            </a:p>
          </p:txBody>
        </p:sp>
        <p:grpSp>
          <p:nvGrpSpPr>
            <p:cNvPr id="31" name="Group 58">
              <a:extLst>
                <a:ext uri="{FF2B5EF4-FFF2-40B4-BE49-F238E27FC236}">
                  <a16:creationId xmlns:a16="http://schemas.microsoft.com/office/drawing/2014/main" id="{70E0239F-B498-4A17-87FE-C13E52513A2B}"/>
                </a:ext>
              </a:extLst>
            </p:cNvPr>
            <p:cNvGrpSpPr>
              <a:grpSpLocks noChangeAspect="1"/>
            </p:cNvGrpSpPr>
            <p:nvPr/>
          </p:nvGrpSpPr>
          <p:grpSpPr bwMode="auto">
            <a:xfrm>
              <a:off x="10889" y="7202"/>
              <a:ext cx="986" cy="1186"/>
              <a:chOff x="4372" y="1753"/>
              <a:chExt cx="676" cy="813"/>
            </a:xfrm>
            <a:solidFill>
              <a:srgbClr val="F39C11"/>
            </a:solidFill>
          </p:grpSpPr>
          <p:sp>
            <p:nvSpPr>
              <p:cNvPr id="36" name="Freeform 59">
                <a:extLst>
                  <a:ext uri="{FF2B5EF4-FFF2-40B4-BE49-F238E27FC236}">
                    <a16:creationId xmlns:a16="http://schemas.microsoft.com/office/drawing/2014/main" id="{FC878296-63FB-45D5-9FAA-286F66737E2E}"/>
                  </a:ext>
                </a:extLst>
              </p:cNvPr>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endParaRPr>
              </a:p>
            </p:txBody>
          </p:sp>
          <p:sp>
            <p:nvSpPr>
              <p:cNvPr id="37" name="Freeform 60">
                <a:extLst>
                  <a:ext uri="{FF2B5EF4-FFF2-40B4-BE49-F238E27FC236}">
                    <a16:creationId xmlns:a16="http://schemas.microsoft.com/office/drawing/2014/main" id="{C9B51E70-C3B5-4370-8BD9-D1DCB0D80111}"/>
                  </a:ext>
                </a:extLst>
              </p:cNvPr>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endParaRPr>
              </a:p>
            </p:txBody>
          </p:sp>
          <p:sp>
            <p:nvSpPr>
              <p:cNvPr id="38" name="Freeform 61">
                <a:extLst>
                  <a:ext uri="{FF2B5EF4-FFF2-40B4-BE49-F238E27FC236}">
                    <a16:creationId xmlns:a16="http://schemas.microsoft.com/office/drawing/2014/main" id="{61760EE7-5B36-4995-80E8-56B766DB1F77}"/>
                  </a:ext>
                </a:extLst>
              </p:cNvPr>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endParaRPr>
              </a:p>
            </p:txBody>
          </p:sp>
        </p:grpSp>
        <p:grpSp>
          <p:nvGrpSpPr>
            <p:cNvPr id="32" name="组合 31">
              <a:extLst>
                <a:ext uri="{FF2B5EF4-FFF2-40B4-BE49-F238E27FC236}">
                  <a16:creationId xmlns:a16="http://schemas.microsoft.com/office/drawing/2014/main" id="{66CFC98F-1A94-42DC-9155-1ABCD4AEF188}"/>
                </a:ext>
              </a:extLst>
            </p:cNvPr>
            <p:cNvGrpSpPr/>
            <p:nvPr/>
          </p:nvGrpSpPr>
          <p:grpSpPr>
            <a:xfrm>
              <a:off x="13074" y="6718"/>
              <a:ext cx="3482" cy="3219"/>
              <a:chOff x="6227087" y="3198749"/>
              <a:chExt cx="1283156" cy="1532334"/>
            </a:xfrm>
          </p:grpSpPr>
          <p:sp>
            <p:nvSpPr>
              <p:cNvPr id="33" name="文本框 64">
                <a:extLst>
                  <a:ext uri="{FF2B5EF4-FFF2-40B4-BE49-F238E27FC236}">
                    <a16:creationId xmlns:a16="http://schemas.microsoft.com/office/drawing/2014/main" id="{C6AFE081-0C1E-45AD-9A12-85C5B4EA8C77}"/>
                  </a:ext>
                </a:extLst>
              </p:cNvPr>
              <p:cNvSpPr txBox="1"/>
              <p:nvPr/>
            </p:nvSpPr>
            <p:spPr>
              <a:xfrm>
                <a:off x="6227087" y="3198749"/>
                <a:ext cx="1282050" cy="772997"/>
              </a:xfrm>
              <a:prstGeom prst="rect">
                <a:avLst/>
              </a:prstGeom>
              <a:noFill/>
            </p:spPr>
            <p:txBody>
              <a:bodyPr wrap="square" rtlCol="0">
                <a:spAutoFit/>
              </a:bodyPr>
              <a:lstStyle/>
              <a:p>
                <a:r>
                  <a:rPr lang="en-US" altLang="zh-CN" sz="4425" b="1" dirty="0">
                    <a:solidFill>
                      <a:schemeClr val="bg1">
                        <a:lumMod val="50000"/>
                      </a:schemeClr>
                    </a:solidFill>
                    <a:latin typeface="微软雅黑" panose="020B0503020204020204" pitchFamily="34" charset="-122"/>
                    <a:ea typeface="微软雅黑" panose="020B0503020204020204" pitchFamily="34" charset="-122"/>
                  </a:rPr>
                  <a:t>34%</a:t>
                </a:r>
              </a:p>
            </p:txBody>
          </p:sp>
          <p:cxnSp>
            <p:nvCxnSpPr>
              <p:cNvPr id="34" name="直接连接符 33">
                <a:extLst>
                  <a:ext uri="{FF2B5EF4-FFF2-40B4-BE49-F238E27FC236}">
                    <a16:creationId xmlns:a16="http://schemas.microsoft.com/office/drawing/2014/main" id="{BFF4F260-3280-4966-812C-8C0D89832B41}"/>
                  </a:ext>
                </a:extLst>
              </p:cNvPr>
              <p:cNvCxnSpPr/>
              <p:nvPr/>
            </p:nvCxnSpPr>
            <p:spPr>
              <a:xfrm>
                <a:off x="6306624" y="3900694"/>
                <a:ext cx="95111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66">
                <a:extLst>
                  <a:ext uri="{FF2B5EF4-FFF2-40B4-BE49-F238E27FC236}">
                    <a16:creationId xmlns:a16="http://schemas.microsoft.com/office/drawing/2014/main" id="{E3FE4E35-82AD-414A-98CE-2CFEAEA6538E}"/>
                  </a:ext>
                </a:extLst>
              </p:cNvPr>
              <p:cNvSpPr txBox="1"/>
              <p:nvPr/>
            </p:nvSpPr>
            <p:spPr>
              <a:xfrm>
                <a:off x="6228193" y="3900400"/>
                <a:ext cx="1282050" cy="830683"/>
              </a:xfrm>
              <a:prstGeom prst="rect">
                <a:avLst/>
              </a:prstGeom>
              <a:noFill/>
            </p:spPr>
            <p:txBody>
              <a:bodyPr wrap="square" rtlCol="0">
                <a:spAutoFit/>
              </a:bodyPr>
              <a:lstStyle/>
              <a:p>
                <a:r>
                  <a:rPr lang="en-US" altLang="zh-CN" sz="2400">
                    <a:solidFill>
                      <a:schemeClr val="bg1">
                        <a:lumMod val="50000"/>
                      </a:schemeClr>
                    </a:solidFill>
                    <a:latin typeface="方正细圆简体" panose="02010601030101010101" charset="-122"/>
                    <a:ea typeface="方正细圆简体" panose="02010601030101010101" charset="-122"/>
                  </a:rPr>
                  <a:t>From 2018 </a:t>
                </a:r>
                <a:endParaRPr lang="en-US" altLang="zh-CN" sz="2400" dirty="0">
                  <a:solidFill>
                    <a:schemeClr val="bg1">
                      <a:lumMod val="50000"/>
                    </a:schemeClr>
                  </a:solidFill>
                  <a:latin typeface="方正细圆简体" panose="02010601030101010101" charset="-122"/>
                  <a:ea typeface="方正细圆简体" panose="02010601030101010101" charset="-122"/>
                </a:endParaRPr>
              </a:p>
            </p:txBody>
          </p:sp>
        </p:grpSp>
      </p:grpSp>
    </p:spTree>
    <p:extLst>
      <p:ext uri="{BB962C8B-B14F-4D97-AF65-F5344CB8AC3E}">
        <p14:creationId xmlns:p14="http://schemas.microsoft.com/office/powerpoint/2010/main" val="242375700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id="{0E896227-4057-41DF-AC65-E2FB4150F042}"/>
              </a:ext>
            </a:extLst>
          </p:cNvPr>
          <p:cNvSpPr/>
          <p:nvPr/>
        </p:nvSpPr>
        <p:spPr>
          <a:xfrm>
            <a:off x="9919948" y="1727268"/>
            <a:ext cx="8032634" cy="5807007"/>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 name="矩形 18">
            <a:extLst>
              <a:ext uri="{FF2B5EF4-FFF2-40B4-BE49-F238E27FC236}">
                <a16:creationId xmlns:a16="http://schemas.microsoft.com/office/drawing/2014/main" id="{747DB94B-A143-474C-B635-152543C22F9C}"/>
              </a:ext>
            </a:extLst>
          </p:cNvPr>
          <p:cNvSpPr>
            <a:spLocks noChangeArrowheads="1"/>
          </p:cNvSpPr>
          <p:nvPr/>
        </p:nvSpPr>
        <p:spPr bwMode="auto">
          <a:xfrm>
            <a:off x="1942263" y="1727268"/>
            <a:ext cx="8014593" cy="2156389"/>
          </a:xfrm>
          <a:prstGeom prst="rect">
            <a:avLst/>
          </a:prstGeom>
          <a:blipFill dpi="0" rotWithShape="1">
            <a:blip r:embed="rId3" cstate="print">
              <a:extLst>
                <a:ext uri="{BEBA8EAE-BF5A-486C-A8C5-ECC9F3942E4B}">
                  <a14:imgProps xmlns:a14="http://schemas.microsoft.com/office/drawing/2010/main">
                    <a14:imgLayer r:embed="rId4">
                      <a14:imgEffect>
                        <a14:saturation sat="0"/>
                      </a14:imgEffect>
                    </a14:imgLayer>
                  </a14:imgProps>
                </a:ext>
              </a:extLst>
            </a:blip>
            <a:srcRect/>
            <a:stretch>
              <a:fillRect/>
            </a:stretch>
          </a:blipFill>
          <a:ln w="19050">
            <a:noFill/>
            <a:bevel/>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3" name="单圆角矩形 19">
            <a:extLst>
              <a:ext uri="{FF2B5EF4-FFF2-40B4-BE49-F238E27FC236}">
                <a16:creationId xmlns:a16="http://schemas.microsoft.com/office/drawing/2014/main" id="{E063A419-D21E-4095-8EE0-0EED436646F1}"/>
              </a:ext>
            </a:extLst>
          </p:cNvPr>
          <p:cNvSpPr>
            <a:spLocks/>
          </p:cNvSpPr>
          <p:nvPr/>
        </p:nvSpPr>
        <p:spPr bwMode="auto">
          <a:xfrm>
            <a:off x="1942259" y="3918188"/>
            <a:ext cx="2614386" cy="1747973"/>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F94D8A"/>
          </a:solidFill>
          <a:ln w="9525" cap="flat" cmpd="sng">
            <a:solidFill>
              <a:srgbClr val="FFFFFF"/>
            </a:solidFill>
            <a:bevel/>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4" name="单圆角矩形 20">
            <a:extLst>
              <a:ext uri="{FF2B5EF4-FFF2-40B4-BE49-F238E27FC236}">
                <a16:creationId xmlns:a16="http://schemas.microsoft.com/office/drawing/2014/main" id="{86B4123A-E7B6-411C-8AFC-171C3C242596}"/>
              </a:ext>
            </a:extLst>
          </p:cNvPr>
          <p:cNvSpPr>
            <a:spLocks/>
          </p:cNvSpPr>
          <p:nvPr/>
        </p:nvSpPr>
        <p:spPr bwMode="auto">
          <a:xfrm>
            <a:off x="4637600" y="3918188"/>
            <a:ext cx="2614386" cy="1747973"/>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61D6FF">
              <a:alpha val="75000"/>
            </a:srgbClr>
          </a:solidFill>
          <a:ln w="9525" cap="flat" cmpd="sng">
            <a:noFill/>
            <a:bevel/>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5" name="单圆角矩形 21">
            <a:extLst>
              <a:ext uri="{FF2B5EF4-FFF2-40B4-BE49-F238E27FC236}">
                <a16:creationId xmlns:a16="http://schemas.microsoft.com/office/drawing/2014/main" id="{4E5D9360-92CB-4AF0-8C8C-59916DA8ABF8}"/>
              </a:ext>
            </a:extLst>
          </p:cNvPr>
          <p:cNvSpPr>
            <a:spLocks/>
          </p:cNvSpPr>
          <p:nvPr/>
        </p:nvSpPr>
        <p:spPr bwMode="auto">
          <a:xfrm>
            <a:off x="7332940" y="3918188"/>
            <a:ext cx="2615576" cy="1747973"/>
          </a:xfrm>
          <a:custGeom>
            <a:avLst/>
            <a:gdLst>
              <a:gd name="T0" fmla="*/ 0 w 3486972"/>
              <a:gd name="T1" fmla="*/ 0 h 2329590"/>
              <a:gd name="T2" fmla="*/ 3248194 w 3486972"/>
              <a:gd name="T3" fmla="*/ 0 h 2329590"/>
              <a:gd name="T4" fmla="*/ 3488504 w 3486972"/>
              <a:gd name="T5" fmla="*/ 240382 h 2329590"/>
              <a:gd name="T6" fmla="*/ 3488504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F94D8A"/>
          </a:solidFill>
          <a:ln w="9525" cap="flat" cmpd="sng">
            <a:solidFill>
              <a:srgbClr val="FFFFFF"/>
            </a:solidFill>
            <a:bevel/>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6" name="椭圆 22">
            <a:extLst>
              <a:ext uri="{FF2B5EF4-FFF2-40B4-BE49-F238E27FC236}">
                <a16:creationId xmlns:a16="http://schemas.microsoft.com/office/drawing/2014/main" id="{2553287D-6931-44BD-8793-EA7ED969EE5D}"/>
              </a:ext>
            </a:extLst>
          </p:cNvPr>
          <p:cNvSpPr>
            <a:spLocks noChangeArrowheads="1"/>
          </p:cNvSpPr>
          <p:nvPr/>
        </p:nvSpPr>
        <p:spPr bwMode="auto">
          <a:xfrm>
            <a:off x="2973254" y="3643131"/>
            <a:ext cx="552403" cy="552493"/>
          </a:xfrm>
          <a:prstGeom prst="ellipse">
            <a:avLst/>
          </a:prstGeom>
          <a:solidFill>
            <a:srgbClr val="F94D8A"/>
          </a:solidFill>
          <a:ln w="38100">
            <a:solidFill>
              <a:schemeClr val="bg1"/>
            </a:solidFill>
            <a:round/>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7" name="椭圆 23">
            <a:extLst>
              <a:ext uri="{FF2B5EF4-FFF2-40B4-BE49-F238E27FC236}">
                <a16:creationId xmlns:a16="http://schemas.microsoft.com/office/drawing/2014/main" id="{15C1866D-EF56-489A-9399-6E8CE6A4EBF1}"/>
              </a:ext>
            </a:extLst>
          </p:cNvPr>
          <p:cNvSpPr>
            <a:spLocks noChangeArrowheads="1"/>
          </p:cNvSpPr>
          <p:nvPr/>
        </p:nvSpPr>
        <p:spPr bwMode="auto">
          <a:xfrm>
            <a:off x="5669786" y="3643131"/>
            <a:ext cx="551211" cy="552493"/>
          </a:xfrm>
          <a:prstGeom prst="ellipse">
            <a:avLst/>
          </a:prstGeom>
          <a:solidFill>
            <a:srgbClr val="61D6FF"/>
          </a:solidFill>
          <a:ln w="38100">
            <a:solidFill>
              <a:schemeClr val="bg1"/>
            </a:solidFill>
            <a:round/>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8" name="椭圆 24">
            <a:extLst>
              <a:ext uri="{FF2B5EF4-FFF2-40B4-BE49-F238E27FC236}">
                <a16:creationId xmlns:a16="http://schemas.microsoft.com/office/drawing/2014/main" id="{9A13885C-268E-4E8C-B95E-E85E17EE516B}"/>
              </a:ext>
            </a:extLst>
          </p:cNvPr>
          <p:cNvSpPr>
            <a:spLocks noChangeArrowheads="1"/>
          </p:cNvSpPr>
          <p:nvPr/>
        </p:nvSpPr>
        <p:spPr bwMode="auto">
          <a:xfrm>
            <a:off x="8247265" y="3643131"/>
            <a:ext cx="551212" cy="552493"/>
          </a:xfrm>
          <a:prstGeom prst="ellipse">
            <a:avLst/>
          </a:prstGeom>
          <a:solidFill>
            <a:srgbClr val="F94D8A"/>
          </a:solidFill>
          <a:ln w="38100">
            <a:solidFill>
              <a:schemeClr val="bg1"/>
            </a:solidFill>
            <a:round/>
            <a:headEnd/>
            <a:tailEnd/>
          </a:ln>
        </p:spPr>
        <p:txBody>
          <a:bodyPr lIns="68585" tIns="34292" rIns="68585" bIns="34292"/>
          <a:lstStyle/>
          <a:p>
            <a:pPr defTabSz="685897">
              <a:defRPr/>
            </a:pPr>
            <a:endParaRPr lang="zh-CN" altLang="en-US" sz="1400" kern="0" dirty="0">
              <a:solidFill>
                <a:srgbClr val="005E5E"/>
              </a:solidFill>
              <a:latin typeface="Arial"/>
              <a:ea typeface="宋体" charset="-122"/>
            </a:endParaRPr>
          </a:p>
        </p:txBody>
      </p:sp>
      <p:sp>
        <p:nvSpPr>
          <p:cNvPr id="9" name="TextBox 25">
            <a:extLst>
              <a:ext uri="{FF2B5EF4-FFF2-40B4-BE49-F238E27FC236}">
                <a16:creationId xmlns:a16="http://schemas.microsoft.com/office/drawing/2014/main" id="{E597312C-9ABB-4536-873B-E8049E5272BD}"/>
              </a:ext>
            </a:extLst>
          </p:cNvPr>
          <p:cNvSpPr txBox="1">
            <a:spLocks noChangeArrowheads="1"/>
          </p:cNvSpPr>
          <p:nvPr/>
        </p:nvSpPr>
        <p:spPr bwMode="auto">
          <a:xfrm>
            <a:off x="3078020" y="3721717"/>
            <a:ext cx="342870" cy="4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300" b="1" dirty="0">
                <a:solidFill>
                  <a:srgbClr val="F8F8F8"/>
                </a:solidFill>
                <a:latin typeface="微软雅黑" pitchFamily="34" charset="-122"/>
                <a:ea typeface="微软雅黑" pitchFamily="34" charset="-122"/>
              </a:rPr>
              <a:t>1</a:t>
            </a:r>
            <a:endParaRPr lang="zh-CN" altLang="en-US" sz="2300" b="1" dirty="0">
              <a:solidFill>
                <a:srgbClr val="F8F8F8"/>
              </a:solidFill>
              <a:latin typeface="微软雅黑" pitchFamily="34" charset="-122"/>
              <a:ea typeface="微软雅黑" pitchFamily="34" charset="-122"/>
            </a:endParaRPr>
          </a:p>
        </p:txBody>
      </p:sp>
      <p:sp>
        <p:nvSpPr>
          <p:cNvPr id="10" name="TextBox 26">
            <a:extLst>
              <a:ext uri="{FF2B5EF4-FFF2-40B4-BE49-F238E27FC236}">
                <a16:creationId xmlns:a16="http://schemas.microsoft.com/office/drawing/2014/main" id="{86BACC24-69D0-4D4F-AA55-DB11BA68EBCC}"/>
              </a:ext>
            </a:extLst>
          </p:cNvPr>
          <p:cNvSpPr txBox="1">
            <a:spLocks noChangeArrowheads="1"/>
          </p:cNvSpPr>
          <p:nvPr/>
        </p:nvSpPr>
        <p:spPr bwMode="auto">
          <a:xfrm>
            <a:off x="5785264" y="3721717"/>
            <a:ext cx="342870" cy="4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300" b="1" dirty="0">
                <a:solidFill>
                  <a:schemeClr val="bg1"/>
                </a:solidFill>
                <a:latin typeface="微软雅黑" pitchFamily="34" charset="-122"/>
                <a:ea typeface="微软雅黑" pitchFamily="34" charset="-122"/>
              </a:rPr>
              <a:t>2</a:t>
            </a:r>
            <a:endParaRPr lang="zh-CN" altLang="en-US" sz="2300" b="1" dirty="0">
              <a:solidFill>
                <a:schemeClr val="bg1"/>
              </a:solidFill>
              <a:latin typeface="微软雅黑" pitchFamily="34" charset="-122"/>
              <a:ea typeface="微软雅黑" pitchFamily="34" charset="-122"/>
            </a:endParaRPr>
          </a:p>
        </p:txBody>
      </p:sp>
      <p:sp>
        <p:nvSpPr>
          <p:cNvPr id="11" name="TextBox 27">
            <a:extLst>
              <a:ext uri="{FF2B5EF4-FFF2-40B4-BE49-F238E27FC236}">
                <a16:creationId xmlns:a16="http://schemas.microsoft.com/office/drawing/2014/main" id="{DE4385EF-3AFC-4C55-9596-A7C392DB03DD}"/>
              </a:ext>
            </a:extLst>
          </p:cNvPr>
          <p:cNvSpPr txBox="1">
            <a:spLocks noChangeArrowheads="1"/>
          </p:cNvSpPr>
          <p:nvPr/>
        </p:nvSpPr>
        <p:spPr bwMode="auto">
          <a:xfrm>
            <a:off x="8338935" y="3721717"/>
            <a:ext cx="342870" cy="4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300" b="1" dirty="0">
                <a:solidFill>
                  <a:srgbClr val="F8F8F8"/>
                </a:solidFill>
                <a:latin typeface="微软雅黑" pitchFamily="34" charset="-122"/>
                <a:ea typeface="微软雅黑" pitchFamily="34" charset="-122"/>
              </a:rPr>
              <a:t>3</a:t>
            </a:r>
            <a:endParaRPr lang="zh-CN" altLang="en-US" sz="2300" b="1" dirty="0">
              <a:solidFill>
                <a:srgbClr val="F8F8F8"/>
              </a:solidFill>
              <a:latin typeface="微软雅黑" pitchFamily="34" charset="-122"/>
              <a:ea typeface="微软雅黑" pitchFamily="34" charset="-122"/>
            </a:endParaRPr>
          </a:p>
        </p:txBody>
      </p:sp>
      <p:sp>
        <p:nvSpPr>
          <p:cNvPr id="12" name="TextBox 28">
            <a:extLst>
              <a:ext uri="{FF2B5EF4-FFF2-40B4-BE49-F238E27FC236}">
                <a16:creationId xmlns:a16="http://schemas.microsoft.com/office/drawing/2014/main" id="{42170A0F-8028-40B9-9038-A9FF2687B788}"/>
              </a:ext>
            </a:extLst>
          </p:cNvPr>
          <p:cNvSpPr txBox="1">
            <a:spLocks noChangeArrowheads="1"/>
          </p:cNvSpPr>
          <p:nvPr/>
        </p:nvSpPr>
        <p:spPr bwMode="auto">
          <a:xfrm>
            <a:off x="2093459" y="4315895"/>
            <a:ext cx="2354852" cy="117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rgbClr val="FFFFFF"/>
                </a:solidFill>
                <a:latin typeface="微软雅黑" pitchFamily="34" charset="-122"/>
                <a:ea typeface="微软雅黑"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13" name="TextBox 29">
            <a:extLst>
              <a:ext uri="{FF2B5EF4-FFF2-40B4-BE49-F238E27FC236}">
                <a16:creationId xmlns:a16="http://schemas.microsoft.com/office/drawing/2014/main" id="{F469C8D3-03B7-46B9-90E0-BB8EDC2D3A12}"/>
              </a:ext>
            </a:extLst>
          </p:cNvPr>
          <p:cNvSpPr txBox="1">
            <a:spLocks noChangeArrowheads="1"/>
          </p:cNvSpPr>
          <p:nvPr/>
        </p:nvSpPr>
        <p:spPr bwMode="auto">
          <a:xfrm>
            <a:off x="4764990" y="4315892"/>
            <a:ext cx="2356042" cy="117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rgbClr val="FFFFFF"/>
                </a:solidFill>
                <a:latin typeface="微软雅黑" pitchFamily="34" charset="-122"/>
                <a:ea typeface="微软雅黑"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14" name="TextBox 30">
            <a:extLst>
              <a:ext uri="{FF2B5EF4-FFF2-40B4-BE49-F238E27FC236}">
                <a16:creationId xmlns:a16="http://schemas.microsoft.com/office/drawing/2014/main" id="{EA1B256A-C590-4ECD-AD0C-905AF405E30E}"/>
              </a:ext>
            </a:extLst>
          </p:cNvPr>
          <p:cNvSpPr txBox="1">
            <a:spLocks noChangeArrowheads="1"/>
          </p:cNvSpPr>
          <p:nvPr/>
        </p:nvSpPr>
        <p:spPr bwMode="auto">
          <a:xfrm>
            <a:off x="7472236" y="4315894"/>
            <a:ext cx="2356042" cy="117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rgbClr val="FFFFFF"/>
                </a:solidFill>
                <a:latin typeface="微软雅黑" pitchFamily="34" charset="-122"/>
                <a:ea typeface="微软雅黑"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407789513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Scale>
                                      <p:cBhvr>
                                        <p:cTn id="1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9"/>
                                        </p:tgtEl>
                                        <p:attrNameLst>
                                          <p:attrName>ppt_x,ppt_y</p:attrName>
                                        </p:attrNameLst>
                                      </p:cBhvr>
                                      <p:rCtr x="0" y="0"/>
                                    </p:animMotion>
                                    <p:animEffect transition="in" filter="fade">
                                      <p:cBhvr>
                                        <p:cTn id="13" dur="1000"/>
                                        <p:tgtEl>
                                          <p:spTgt spid="9"/>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6"/>
                                        </p:tgtEl>
                                        <p:attrNameLst>
                                          <p:attrName>ppt_x,ppt_y</p:attrName>
                                        </p:attrNameLst>
                                      </p:cBhvr>
                                      <p:rCtr x="0" y="0"/>
                                    </p:animMotion>
                                    <p:animEffect transition="in" filter="fade">
                                      <p:cBhvr>
                                        <p:cTn id="18" dur="1000"/>
                                        <p:tgtEl>
                                          <p:spTgt spid="6"/>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 calcmode="lin" valueType="num">
                                      <p:cBhvr>
                                        <p:cTn id="28" dur="500" fill="hold"/>
                                        <p:tgtEl>
                                          <p:spTgt spid="12"/>
                                        </p:tgtEl>
                                        <p:attrNameLst>
                                          <p:attrName>style.rotation</p:attrName>
                                        </p:attrNameLst>
                                      </p:cBhvr>
                                      <p:tavLst>
                                        <p:tav tm="0">
                                          <p:val>
                                            <p:fltVal val="90"/>
                                          </p:val>
                                        </p:tav>
                                        <p:tav tm="100000">
                                          <p:val>
                                            <p:fltVal val="0"/>
                                          </p:val>
                                        </p:tav>
                                      </p:tavLst>
                                    </p:anim>
                                    <p:animEffect transition="in" filter="fade">
                                      <p:cBhvr>
                                        <p:cTn id="29" dur="500"/>
                                        <p:tgtEl>
                                          <p:spTgt spid="12"/>
                                        </p:tgtEl>
                                      </p:cBhvr>
                                    </p:animEffect>
                                  </p:childTnLst>
                                </p:cTn>
                              </p:par>
                            </p:childTnLst>
                          </p:cTn>
                        </p:par>
                        <p:par>
                          <p:cTn id="30" fill="hold">
                            <p:stCondLst>
                              <p:cond delay="3000"/>
                            </p:stCondLst>
                            <p:childTnLst>
                              <p:par>
                                <p:cTn id="31" presetID="5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Scale>
                                      <p:cBhvr>
                                        <p:cTn id="3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7"/>
                                        </p:tgtEl>
                                        <p:attrNameLst>
                                          <p:attrName>ppt_x,ppt_y</p:attrName>
                                        </p:attrNameLst>
                                      </p:cBhvr>
                                      <p:rCtr x="0" y="0"/>
                                    </p:animMotion>
                                    <p:animEffect transition="in" filter="fade">
                                      <p:cBhvr>
                                        <p:cTn id="35" dur="1000"/>
                                        <p:tgtEl>
                                          <p:spTgt spid="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Scale>
                                      <p:cBhvr>
                                        <p:cTn id="3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10"/>
                                        </p:tgtEl>
                                        <p:attrNameLst>
                                          <p:attrName>ppt_x,ppt_y</p:attrName>
                                        </p:attrNameLst>
                                      </p:cBhvr>
                                      <p:rCtr x="0" y="0"/>
                                    </p:animMotion>
                                    <p:animEffect transition="in" filter="fade">
                                      <p:cBhvr>
                                        <p:cTn id="40" dur="1000"/>
                                        <p:tgtEl>
                                          <p:spTgt spid="10"/>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500"/>
                                        <p:tgtEl>
                                          <p:spTgt spid="4"/>
                                        </p:tgtEl>
                                      </p:cBhvr>
                                    </p:animEffect>
                                  </p:childTnLst>
                                </p:cTn>
                              </p:par>
                            </p:childTnLst>
                          </p:cTn>
                        </p:par>
                        <p:par>
                          <p:cTn id="45" fill="hold">
                            <p:stCondLst>
                              <p:cond delay="4500"/>
                            </p:stCondLst>
                            <p:childTnLst>
                              <p:par>
                                <p:cTn id="46" presetID="31"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90"/>
                                          </p:val>
                                        </p:tav>
                                        <p:tav tm="100000">
                                          <p:val>
                                            <p:fltVal val="0"/>
                                          </p:val>
                                        </p:tav>
                                      </p:tavLst>
                                    </p:anim>
                                    <p:animEffect transition="in" filter="fade">
                                      <p:cBhvr>
                                        <p:cTn id="51" dur="500"/>
                                        <p:tgtEl>
                                          <p:spTgt spid="13"/>
                                        </p:tgtEl>
                                      </p:cBhvr>
                                    </p:animEffect>
                                  </p:childTnLst>
                                </p:cTn>
                              </p:par>
                            </p:childTnLst>
                          </p:cTn>
                        </p:par>
                        <p:par>
                          <p:cTn id="52" fill="hold">
                            <p:stCondLst>
                              <p:cond delay="5000"/>
                            </p:stCondLst>
                            <p:childTnLst>
                              <p:par>
                                <p:cTn id="53" presetID="5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Scale>
                                      <p:cBhvr>
                                        <p:cTn id="5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8"/>
                                        </p:tgtEl>
                                        <p:attrNameLst>
                                          <p:attrName>ppt_x,ppt_y</p:attrName>
                                        </p:attrNameLst>
                                      </p:cBhvr>
                                      <p:rCtr x="0" y="0"/>
                                    </p:animMotion>
                                    <p:animEffect transition="in" filter="fade">
                                      <p:cBhvr>
                                        <p:cTn id="57" dur="1000"/>
                                        <p:tgtEl>
                                          <p:spTgt spid="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1" dur="1000" decel="50000" fill="hold">
                                          <p:stCondLst>
                                            <p:cond delay="0"/>
                                          </p:stCondLst>
                                        </p:cTn>
                                        <p:tgtEl>
                                          <p:spTgt spid="11"/>
                                        </p:tgtEl>
                                        <p:attrNameLst>
                                          <p:attrName>ppt_x,ppt_y</p:attrName>
                                        </p:attrNameLst>
                                      </p:cBhvr>
                                      <p:rCtr x="0" y="0"/>
                                    </p:animMotion>
                                    <p:animEffect transition="in" filter="fade">
                                      <p:cBhvr>
                                        <p:cTn id="62" dur="1000"/>
                                        <p:tgtEl>
                                          <p:spTgt spid="11"/>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up)">
                                      <p:cBhvr>
                                        <p:cTn id="66" dur="500"/>
                                        <p:tgtEl>
                                          <p:spTgt spid="5"/>
                                        </p:tgtEl>
                                      </p:cBhvr>
                                    </p:animEffect>
                                  </p:childTnLst>
                                </p:cTn>
                              </p:par>
                            </p:childTnLst>
                          </p:cTn>
                        </p:par>
                        <p:par>
                          <p:cTn id="67" fill="hold">
                            <p:stCondLst>
                              <p:cond delay="6500"/>
                            </p:stCondLst>
                            <p:childTnLst>
                              <p:par>
                                <p:cTn id="68" presetID="31"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90"/>
                                          </p:val>
                                        </p:tav>
                                        <p:tav tm="100000">
                                          <p:val>
                                            <p:fltVal val="0"/>
                                          </p:val>
                                        </p:tav>
                                      </p:tavLst>
                                    </p:anim>
                                    <p:animEffect transition="in" filter="fade">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autoUpdateAnimBg="0"/>
      <p:bldP spid="3" grpId="0" animBg="1"/>
      <p:bldP spid="4" grpId="0" animBg="1"/>
      <p:bldP spid="5" grpId="0" animBg="1"/>
      <p:bldP spid="6" grpId="0" animBg="1" autoUpdateAnimBg="0"/>
      <p:bldP spid="7" grpId="0" animBg="1" autoUpdateAnimBg="0"/>
      <p:bldP spid="8" grpId="0" animBg="1" autoUpdateAnimBg="0"/>
      <p:bldP spid="9" grpId="0" autoUpdateAnimBg="0"/>
      <p:bldP spid="10" grpId="0" autoUpdateAnimBg="0"/>
      <p:bldP spid="11" grpId="0" autoUpdateAnimBg="0"/>
      <p:bldP spid="12" grpId="0" autoUpdateAnimBg="0"/>
      <p:bldP spid="13" grpId="0" autoUpdateAnimBg="0"/>
      <p:bldP spid="1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17">
            <a:extLst>
              <a:ext uri="{FF2B5EF4-FFF2-40B4-BE49-F238E27FC236}">
                <a16:creationId xmlns:a16="http://schemas.microsoft.com/office/drawing/2014/main" id="{52D3FD6A-C726-4B21-A2EB-8500FFC5EA07}"/>
              </a:ext>
            </a:extLst>
          </p:cNvPr>
          <p:cNvSpPr/>
          <p:nvPr/>
        </p:nvSpPr>
        <p:spPr>
          <a:xfrm rot="1751457">
            <a:off x="8683467" y="4966075"/>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17">
            <a:extLst>
              <a:ext uri="{FF2B5EF4-FFF2-40B4-BE49-F238E27FC236}">
                <a16:creationId xmlns:a16="http://schemas.microsoft.com/office/drawing/2014/main" id="{9A206FBE-2656-4A2B-903D-AB2D9AE1D23A}"/>
              </a:ext>
            </a:extLst>
          </p:cNvPr>
          <p:cNvSpPr/>
          <p:nvPr/>
        </p:nvSpPr>
        <p:spPr>
          <a:xfrm rot="1751457">
            <a:off x="5685387" y="4953835"/>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17">
            <a:extLst>
              <a:ext uri="{FF2B5EF4-FFF2-40B4-BE49-F238E27FC236}">
                <a16:creationId xmlns:a16="http://schemas.microsoft.com/office/drawing/2014/main" id="{8EFA73A1-1D5E-41DD-8E66-82E59585D859}"/>
              </a:ext>
            </a:extLst>
          </p:cNvPr>
          <p:cNvSpPr/>
          <p:nvPr/>
        </p:nvSpPr>
        <p:spPr>
          <a:xfrm rot="1751457">
            <a:off x="2690926" y="4963362"/>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17">
            <a:extLst>
              <a:ext uri="{FF2B5EF4-FFF2-40B4-BE49-F238E27FC236}">
                <a16:creationId xmlns:a16="http://schemas.microsoft.com/office/drawing/2014/main" id="{7D8D8353-F3C2-4F01-B5A3-374F3D4C3547}"/>
              </a:ext>
            </a:extLst>
          </p:cNvPr>
          <p:cNvSpPr/>
          <p:nvPr/>
        </p:nvSpPr>
        <p:spPr>
          <a:xfrm rot="1751457">
            <a:off x="5704106" y="2287932"/>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17">
            <a:extLst>
              <a:ext uri="{FF2B5EF4-FFF2-40B4-BE49-F238E27FC236}">
                <a16:creationId xmlns:a16="http://schemas.microsoft.com/office/drawing/2014/main" id="{5DB9904E-4288-441A-A7DA-40AD8A011B01}"/>
              </a:ext>
            </a:extLst>
          </p:cNvPr>
          <p:cNvSpPr/>
          <p:nvPr/>
        </p:nvSpPr>
        <p:spPr>
          <a:xfrm rot="1751457">
            <a:off x="8673942" y="2246686"/>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17">
            <a:extLst>
              <a:ext uri="{FF2B5EF4-FFF2-40B4-BE49-F238E27FC236}">
                <a16:creationId xmlns:a16="http://schemas.microsoft.com/office/drawing/2014/main" id="{0500C3B7-9951-4087-BCF8-B16A61F506C3}"/>
              </a:ext>
            </a:extLst>
          </p:cNvPr>
          <p:cNvSpPr/>
          <p:nvPr/>
        </p:nvSpPr>
        <p:spPr>
          <a:xfrm rot="1751457">
            <a:off x="2709218" y="2305985"/>
            <a:ext cx="2721091" cy="1089044"/>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空心弧 43">
            <a:extLst>
              <a:ext uri="{FF2B5EF4-FFF2-40B4-BE49-F238E27FC236}">
                <a16:creationId xmlns:a16="http://schemas.microsoft.com/office/drawing/2014/main" id="{8E28DA27-FB31-4FD1-B414-FED10D3C6A94}"/>
              </a:ext>
            </a:extLst>
          </p:cNvPr>
          <p:cNvSpPr/>
          <p:nvPr/>
        </p:nvSpPr>
        <p:spPr>
          <a:xfrm rot="5400000">
            <a:off x="7644991" y="1975840"/>
            <a:ext cx="2995300" cy="2995300"/>
          </a:xfrm>
          <a:prstGeom prst="blockArc">
            <a:avLst>
              <a:gd name="adj1" fmla="val 10884798"/>
              <a:gd name="adj2" fmla="val 21542696"/>
              <a:gd name="adj3" fmla="val 3108"/>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5" name="右箭头 43">
            <a:extLst>
              <a:ext uri="{FF2B5EF4-FFF2-40B4-BE49-F238E27FC236}">
                <a16:creationId xmlns:a16="http://schemas.microsoft.com/office/drawing/2014/main" id="{9E7C4C41-F44A-487C-AA09-6E6756B4C224}"/>
              </a:ext>
            </a:extLst>
          </p:cNvPr>
          <p:cNvSpPr/>
          <p:nvPr/>
        </p:nvSpPr>
        <p:spPr>
          <a:xfrm flipH="1">
            <a:off x="6383862" y="4807183"/>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6" name="右箭头 42">
            <a:extLst>
              <a:ext uri="{FF2B5EF4-FFF2-40B4-BE49-F238E27FC236}">
                <a16:creationId xmlns:a16="http://schemas.microsoft.com/office/drawing/2014/main" id="{A088F362-0B4C-4ECC-87F8-18D3BFDB244F}"/>
              </a:ext>
            </a:extLst>
          </p:cNvPr>
          <p:cNvSpPr/>
          <p:nvPr/>
        </p:nvSpPr>
        <p:spPr>
          <a:xfrm>
            <a:off x="6299904" y="2025282"/>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7" name="右箭头 41">
            <a:extLst>
              <a:ext uri="{FF2B5EF4-FFF2-40B4-BE49-F238E27FC236}">
                <a16:creationId xmlns:a16="http://schemas.microsoft.com/office/drawing/2014/main" id="{EEDB6823-3DD3-4291-ADA9-A74288CC32FA}"/>
              </a:ext>
            </a:extLst>
          </p:cNvPr>
          <p:cNvSpPr/>
          <p:nvPr/>
        </p:nvSpPr>
        <p:spPr>
          <a:xfrm flipH="1">
            <a:off x="3423979" y="4816230"/>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8" name="右箭头 40">
            <a:extLst>
              <a:ext uri="{FF2B5EF4-FFF2-40B4-BE49-F238E27FC236}">
                <a16:creationId xmlns:a16="http://schemas.microsoft.com/office/drawing/2014/main" id="{5CE751D6-AD79-4052-91FB-57FFBF821EC0}"/>
              </a:ext>
            </a:extLst>
          </p:cNvPr>
          <p:cNvSpPr/>
          <p:nvPr/>
        </p:nvSpPr>
        <p:spPr>
          <a:xfrm>
            <a:off x="3297144" y="2015243"/>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49" name="组合 48">
            <a:extLst>
              <a:ext uri="{FF2B5EF4-FFF2-40B4-BE49-F238E27FC236}">
                <a16:creationId xmlns:a16="http://schemas.microsoft.com/office/drawing/2014/main" id="{0C4332D2-1695-40ED-A467-3ACC95D804A5}"/>
              </a:ext>
            </a:extLst>
          </p:cNvPr>
          <p:cNvGrpSpPr/>
          <p:nvPr/>
        </p:nvGrpSpPr>
        <p:grpSpPr>
          <a:xfrm>
            <a:off x="2239654" y="4256312"/>
            <a:ext cx="1119836" cy="1119836"/>
            <a:chOff x="1732369" y="4883949"/>
            <a:chExt cx="1119836" cy="1119836"/>
          </a:xfrm>
        </p:grpSpPr>
        <p:sp>
          <p:nvSpPr>
            <p:cNvPr id="50" name="椭圆 49">
              <a:extLst>
                <a:ext uri="{FF2B5EF4-FFF2-40B4-BE49-F238E27FC236}">
                  <a16:creationId xmlns:a16="http://schemas.microsoft.com/office/drawing/2014/main" id="{2EA35128-3030-4A8F-B0F1-108312BB5862}"/>
                </a:ext>
              </a:extLst>
            </p:cNvPr>
            <p:cNvSpPr/>
            <p:nvPr/>
          </p:nvSpPr>
          <p:spPr>
            <a:xfrm>
              <a:off x="1732369" y="4883949"/>
              <a:ext cx="1119836" cy="111983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51" name="Freeform 5">
              <a:extLst>
                <a:ext uri="{FF2B5EF4-FFF2-40B4-BE49-F238E27FC236}">
                  <a16:creationId xmlns:a16="http://schemas.microsoft.com/office/drawing/2014/main" id="{21FDD896-18AA-4AA3-9069-84F61B6FA39D}"/>
                </a:ext>
              </a:extLst>
            </p:cNvPr>
            <p:cNvSpPr>
              <a:spLocks noEditPoints="1"/>
            </p:cNvSpPr>
            <p:nvPr/>
          </p:nvSpPr>
          <p:spPr bwMode="auto">
            <a:xfrm>
              <a:off x="1963143" y="5145865"/>
              <a:ext cx="658288" cy="596004"/>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2" name="组合 51">
            <a:extLst>
              <a:ext uri="{FF2B5EF4-FFF2-40B4-BE49-F238E27FC236}">
                <a16:creationId xmlns:a16="http://schemas.microsoft.com/office/drawing/2014/main" id="{6146F582-DF37-47DE-A3FE-C868499CFC87}"/>
              </a:ext>
            </a:extLst>
          </p:cNvPr>
          <p:cNvGrpSpPr/>
          <p:nvPr/>
        </p:nvGrpSpPr>
        <p:grpSpPr>
          <a:xfrm>
            <a:off x="5243244" y="1559118"/>
            <a:ext cx="1119836" cy="1119836"/>
            <a:chOff x="4609397" y="1508318"/>
            <a:chExt cx="1119836" cy="1119836"/>
          </a:xfrm>
        </p:grpSpPr>
        <p:sp>
          <p:nvSpPr>
            <p:cNvPr id="53" name="椭圆 52">
              <a:extLst>
                <a:ext uri="{FF2B5EF4-FFF2-40B4-BE49-F238E27FC236}">
                  <a16:creationId xmlns:a16="http://schemas.microsoft.com/office/drawing/2014/main" id="{C0A37767-0A9B-428A-95B3-EF7A0D56B881}"/>
                </a:ext>
              </a:extLst>
            </p:cNvPr>
            <p:cNvSpPr/>
            <p:nvPr/>
          </p:nvSpPr>
          <p:spPr>
            <a:xfrm>
              <a:off x="4609397" y="1508318"/>
              <a:ext cx="1119836" cy="111983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54" name="组合 53">
              <a:extLst>
                <a:ext uri="{FF2B5EF4-FFF2-40B4-BE49-F238E27FC236}">
                  <a16:creationId xmlns:a16="http://schemas.microsoft.com/office/drawing/2014/main" id="{744E9A65-F564-49EB-94CE-43F447D40C8B}"/>
                </a:ext>
              </a:extLst>
            </p:cNvPr>
            <p:cNvGrpSpPr/>
            <p:nvPr/>
          </p:nvGrpSpPr>
          <p:grpSpPr>
            <a:xfrm>
              <a:off x="4859873" y="1808017"/>
              <a:ext cx="692085" cy="482755"/>
              <a:chOff x="-60285" y="3175"/>
              <a:chExt cx="1354138" cy="944563"/>
            </a:xfrm>
            <a:solidFill>
              <a:schemeClr val="bg1"/>
            </a:solidFill>
          </p:grpSpPr>
          <p:sp>
            <p:nvSpPr>
              <p:cNvPr id="55" name="Freeform 51">
                <a:extLst>
                  <a:ext uri="{FF2B5EF4-FFF2-40B4-BE49-F238E27FC236}">
                    <a16:creationId xmlns:a16="http://schemas.microsoft.com/office/drawing/2014/main" id="{F00BD532-0146-4186-94A6-64B40C8EB974}"/>
                  </a:ext>
                </a:extLst>
              </p:cNvPr>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52">
                <a:extLst>
                  <a:ext uri="{FF2B5EF4-FFF2-40B4-BE49-F238E27FC236}">
                    <a16:creationId xmlns:a16="http://schemas.microsoft.com/office/drawing/2014/main" id="{0594741B-DC35-438A-B3B5-874457ECB6BC}"/>
                  </a:ext>
                </a:extLst>
              </p:cNvPr>
              <p:cNvSpPr>
                <a:spLocks/>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53">
                <a:extLst>
                  <a:ext uri="{FF2B5EF4-FFF2-40B4-BE49-F238E27FC236}">
                    <a16:creationId xmlns:a16="http://schemas.microsoft.com/office/drawing/2014/main" id="{9048D869-6371-4D3D-B0AB-8F3C8473072B}"/>
                  </a:ext>
                </a:extLst>
              </p:cNvPr>
              <p:cNvSpPr>
                <a:spLocks/>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58" name="组合 57">
            <a:extLst>
              <a:ext uri="{FF2B5EF4-FFF2-40B4-BE49-F238E27FC236}">
                <a16:creationId xmlns:a16="http://schemas.microsoft.com/office/drawing/2014/main" id="{44607872-1B3D-456B-A071-655B4B4620E1}"/>
              </a:ext>
            </a:extLst>
          </p:cNvPr>
          <p:cNvGrpSpPr/>
          <p:nvPr/>
        </p:nvGrpSpPr>
        <p:grpSpPr>
          <a:xfrm>
            <a:off x="5243244" y="4256312"/>
            <a:ext cx="1119836" cy="1119836"/>
            <a:chOff x="4609397" y="4205512"/>
            <a:chExt cx="1119836" cy="1119836"/>
          </a:xfrm>
        </p:grpSpPr>
        <p:sp>
          <p:nvSpPr>
            <p:cNvPr id="59" name="椭圆 58">
              <a:extLst>
                <a:ext uri="{FF2B5EF4-FFF2-40B4-BE49-F238E27FC236}">
                  <a16:creationId xmlns:a16="http://schemas.microsoft.com/office/drawing/2014/main" id="{B988E2B3-3AEE-43A4-B4C2-CF30E3240750}"/>
                </a:ext>
              </a:extLst>
            </p:cNvPr>
            <p:cNvSpPr/>
            <p:nvPr/>
          </p:nvSpPr>
          <p:spPr>
            <a:xfrm>
              <a:off x="4609397" y="4205512"/>
              <a:ext cx="1119836" cy="111983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60" name="Freeform 5">
              <a:extLst>
                <a:ext uri="{FF2B5EF4-FFF2-40B4-BE49-F238E27FC236}">
                  <a16:creationId xmlns:a16="http://schemas.microsoft.com/office/drawing/2014/main" id="{C4F12BAD-D0CE-4BA1-B16D-36E0272089D4}"/>
                </a:ext>
              </a:extLst>
            </p:cNvPr>
            <p:cNvSpPr>
              <a:spLocks noEditPoints="1"/>
            </p:cNvSpPr>
            <p:nvPr/>
          </p:nvSpPr>
          <p:spPr bwMode="auto">
            <a:xfrm>
              <a:off x="4770566" y="4472920"/>
              <a:ext cx="802605" cy="5027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61" name="组合 60">
            <a:extLst>
              <a:ext uri="{FF2B5EF4-FFF2-40B4-BE49-F238E27FC236}">
                <a16:creationId xmlns:a16="http://schemas.microsoft.com/office/drawing/2014/main" id="{5F0168D6-CA62-4FF6-8606-ECCFCB2FFBFF}"/>
              </a:ext>
            </a:extLst>
          </p:cNvPr>
          <p:cNvGrpSpPr/>
          <p:nvPr/>
        </p:nvGrpSpPr>
        <p:grpSpPr>
          <a:xfrm>
            <a:off x="8246834" y="1540745"/>
            <a:ext cx="1119836" cy="1119836"/>
            <a:chOff x="7789634" y="1489945"/>
            <a:chExt cx="1119836" cy="1119836"/>
          </a:xfrm>
        </p:grpSpPr>
        <p:sp>
          <p:nvSpPr>
            <p:cNvPr id="62" name="椭圆 61">
              <a:extLst>
                <a:ext uri="{FF2B5EF4-FFF2-40B4-BE49-F238E27FC236}">
                  <a16:creationId xmlns:a16="http://schemas.microsoft.com/office/drawing/2014/main" id="{93644A54-9FB9-4141-A167-0263254B858C}"/>
                </a:ext>
              </a:extLst>
            </p:cNvPr>
            <p:cNvSpPr/>
            <p:nvPr/>
          </p:nvSpPr>
          <p:spPr>
            <a:xfrm>
              <a:off x="7789634" y="1489945"/>
              <a:ext cx="1119836" cy="111983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grpSp>
          <p:nvGrpSpPr>
            <p:cNvPr id="63" name="组合 62">
              <a:extLst>
                <a:ext uri="{FF2B5EF4-FFF2-40B4-BE49-F238E27FC236}">
                  <a16:creationId xmlns:a16="http://schemas.microsoft.com/office/drawing/2014/main" id="{31532E73-FC21-4970-B077-53F668E64B07}"/>
                </a:ext>
              </a:extLst>
            </p:cNvPr>
            <p:cNvGrpSpPr/>
            <p:nvPr/>
          </p:nvGrpSpPr>
          <p:grpSpPr>
            <a:xfrm>
              <a:off x="8108090" y="1827308"/>
              <a:ext cx="482923" cy="481855"/>
              <a:chOff x="9166770" y="4602851"/>
              <a:chExt cx="482923" cy="481855"/>
            </a:xfrm>
          </p:grpSpPr>
          <p:sp>
            <p:nvSpPr>
              <p:cNvPr id="64" name="Freeform 9">
                <a:extLst>
                  <a:ext uri="{FF2B5EF4-FFF2-40B4-BE49-F238E27FC236}">
                    <a16:creationId xmlns:a16="http://schemas.microsoft.com/office/drawing/2014/main" id="{5601E272-BFE7-49C9-9CE4-7B32A3B4C968}"/>
                  </a:ext>
                </a:extLst>
              </p:cNvPr>
              <p:cNvSpPr>
                <a:spLocks/>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0">
                <a:extLst>
                  <a:ext uri="{FF2B5EF4-FFF2-40B4-BE49-F238E27FC236}">
                    <a16:creationId xmlns:a16="http://schemas.microsoft.com/office/drawing/2014/main" id="{94E34138-C49C-4E02-B0BA-7CD8A1E413CA}"/>
                  </a:ext>
                </a:extLst>
              </p:cNvPr>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1">
                <a:extLst>
                  <a:ext uri="{FF2B5EF4-FFF2-40B4-BE49-F238E27FC236}">
                    <a16:creationId xmlns:a16="http://schemas.microsoft.com/office/drawing/2014/main" id="{8DFD7B6E-8C00-4CE5-AE6E-5C07AA10DBD0}"/>
                  </a:ext>
                </a:extLst>
              </p:cNvPr>
              <p:cNvSpPr>
                <a:spLocks/>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67" name="组合 66">
            <a:extLst>
              <a:ext uri="{FF2B5EF4-FFF2-40B4-BE49-F238E27FC236}">
                <a16:creationId xmlns:a16="http://schemas.microsoft.com/office/drawing/2014/main" id="{F079FCBB-3FAE-4108-ACF6-D66A344BDF7A}"/>
              </a:ext>
            </a:extLst>
          </p:cNvPr>
          <p:cNvGrpSpPr/>
          <p:nvPr/>
        </p:nvGrpSpPr>
        <p:grpSpPr>
          <a:xfrm>
            <a:off x="8246834" y="4256312"/>
            <a:ext cx="1119836" cy="1119836"/>
            <a:chOff x="7789634" y="4205512"/>
            <a:chExt cx="1119836" cy="1119836"/>
          </a:xfrm>
        </p:grpSpPr>
        <p:sp>
          <p:nvSpPr>
            <p:cNvPr id="68" name="椭圆 67">
              <a:extLst>
                <a:ext uri="{FF2B5EF4-FFF2-40B4-BE49-F238E27FC236}">
                  <a16:creationId xmlns:a16="http://schemas.microsoft.com/office/drawing/2014/main" id="{B712B6F0-ACB8-4DD2-B5D3-B93B0BCFBAD8}"/>
                </a:ext>
              </a:extLst>
            </p:cNvPr>
            <p:cNvSpPr/>
            <p:nvPr/>
          </p:nvSpPr>
          <p:spPr>
            <a:xfrm>
              <a:off x="7789634" y="4205512"/>
              <a:ext cx="1119836" cy="111983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69" name="Freeform 7">
              <a:extLst>
                <a:ext uri="{FF2B5EF4-FFF2-40B4-BE49-F238E27FC236}">
                  <a16:creationId xmlns:a16="http://schemas.microsoft.com/office/drawing/2014/main" id="{95FC1B41-F4AE-4F26-9D3A-45E2D6DCDA03}"/>
                </a:ext>
              </a:extLst>
            </p:cNvPr>
            <p:cNvSpPr>
              <a:spLocks noEditPoints="1"/>
            </p:cNvSpPr>
            <p:nvPr/>
          </p:nvSpPr>
          <p:spPr bwMode="auto">
            <a:xfrm>
              <a:off x="8101360" y="4441027"/>
              <a:ext cx="545174" cy="592931"/>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70" name="矩形 69">
            <a:extLst>
              <a:ext uri="{FF2B5EF4-FFF2-40B4-BE49-F238E27FC236}">
                <a16:creationId xmlns:a16="http://schemas.microsoft.com/office/drawing/2014/main" id="{88ACA56C-C34B-47F6-907B-42B7C9741BFF}"/>
              </a:ext>
            </a:extLst>
          </p:cNvPr>
          <p:cNvSpPr/>
          <p:nvPr/>
        </p:nvSpPr>
        <p:spPr>
          <a:xfrm>
            <a:off x="1789857" y="2791208"/>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1" name="矩形 70">
            <a:extLst>
              <a:ext uri="{FF2B5EF4-FFF2-40B4-BE49-F238E27FC236}">
                <a16:creationId xmlns:a16="http://schemas.microsoft.com/office/drawing/2014/main" id="{DE847E38-C90B-4623-97BF-2125A78D6426}"/>
              </a:ext>
            </a:extLst>
          </p:cNvPr>
          <p:cNvSpPr/>
          <p:nvPr/>
        </p:nvSpPr>
        <p:spPr>
          <a:xfrm>
            <a:off x="4830047" y="2791208"/>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2" name="矩形 71">
            <a:extLst>
              <a:ext uri="{FF2B5EF4-FFF2-40B4-BE49-F238E27FC236}">
                <a16:creationId xmlns:a16="http://schemas.microsoft.com/office/drawing/2014/main" id="{793EC56A-A9F0-4888-B394-7AF6BD7EF9CF}"/>
              </a:ext>
            </a:extLst>
          </p:cNvPr>
          <p:cNvSpPr/>
          <p:nvPr/>
        </p:nvSpPr>
        <p:spPr>
          <a:xfrm>
            <a:off x="7797037" y="2813278"/>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3" name="矩形 72">
            <a:extLst>
              <a:ext uri="{FF2B5EF4-FFF2-40B4-BE49-F238E27FC236}">
                <a16:creationId xmlns:a16="http://schemas.microsoft.com/office/drawing/2014/main" id="{9A1B36EE-F92C-454A-9375-48FF6A231D63}"/>
              </a:ext>
            </a:extLst>
          </p:cNvPr>
          <p:cNvSpPr/>
          <p:nvPr/>
        </p:nvSpPr>
        <p:spPr>
          <a:xfrm>
            <a:off x="7797037" y="3733481"/>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4" name="矩形 73">
            <a:extLst>
              <a:ext uri="{FF2B5EF4-FFF2-40B4-BE49-F238E27FC236}">
                <a16:creationId xmlns:a16="http://schemas.microsoft.com/office/drawing/2014/main" id="{1D2B3E64-D6EE-4C44-A7F4-8D02C27C0AFD}"/>
              </a:ext>
            </a:extLst>
          </p:cNvPr>
          <p:cNvSpPr/>
          <p:nvPr/>
        </p:nvSpPr>
        <p:spPr>
          <a:xfrm>
            <a:off x="4714659" y="3764769"/>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5" name="矩形 74">
            <a:extLst>
              <a:ext uri="{FF2B5EF4-FFF2-40B4-BE49-F238E27FC236}">
                <a16:creationId xmlns:a16="http://schemas.microsoft.com/office/drawing/2014/main" id="{938DBD9F-F387-4742-B655-B5BBFD3A04EF}"/>
              </a:ext>
            </a:extLst>
          </p:cNvPr>
          <p:cNvSpPr/>
          <p:nvPr/>
        </p:nvSpPr>
        <p:spPr>
          <a:xfrm>
            <a:off x="1708345" y="3764769"/>
            <a:ext cx="2019429" cy="369332"/>
          </a:xfrm>
          <a:prstGeom prst="rect">
            <a:avLst/>
          </a:prstGeom>
        </p:spPr>
        <p:txBody>
          <a:bodyPr wrap="square">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grpSp>
        <p:nvGrpSpPr>
          <p:cNvPr id="76" name="组合 75">
            <a:extLst>
              <a:ext uri="{FF2B5EF4-FFF2-40B4-BE49-F238E27FC236}">
                <a16:creationId xmlns:a16="http://schemas.microsoft.com/office/drawing/2014/main" id="{D6EC57B1-B4F8-4526-9869-C9240D5D6D20}"/>
              </a:ext>
            </a:extLst>
          </p:cNvPr>
          <p:cNvGrpSpPr/>
          <p:nvPr/>
        </p:nvGrpSpPr>
        <p:grpSpPr>
          <a:xfrm>
            <a:off x="2219776" y="1561528"/>
            <a:ext cx="1119836" cy="1119836"/>
            <a:chOff x="2181676" y="1498028"/>
            <a:chExt cx="1119836" cy="1119836"/>
          </a:xfrm>
        </p:grpSpPr>
        <p:sp>
          <p:nvSpPr>
            <p:cNvPr id="77" name="椭圆 76">
              <a:extLst>
                <a:ext uri="{FF2B5EF4-FFF2-40B4-BE49-F238E27FC236}">
                  <a16:creationId xmlns:a16="http://schemas.microsoft.com/office/drawing/2014/main" id="{1A1FB7C9-0E14-4941-AE17-42512389D162}"/>
                </a:ext>
              </a:extLst>
            </p:cNvPr>
            <p:cNvSpPr/>
            <p:nvPr/>
          </p:nvSpPr>
          <p:spPr>
            <a:xfrm>
              <a:off x="2181676" y="1498028"/>
              <a:ext cx="1119836" cy="111983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endParaRPr>
            </a:p>
          </p:txBody>
        </p:sp>
        <p:sp>
          <p:nvSpPr>
            <p:cNvPr id="78" name="KSO_Shape">
              <a:extLst>
                <a:ext uri="{FF2B5EF4-FFF2-40B4-BE49-F238E27FC236}">
                  <a16:creationId xmlns:a16="http://schemas.microsoft.com/office/drawing/2014/main" id="{A676EE85-D101-4398-A5D6-52483C0A9EA2}"/>
                </a:ext>
              </a:extLst>
            </p:cNvPr>
            <p:cNvSpPr>
              <a:spLocks/>
            </p:cNvSpPr>
            <p:nvPr/>
          </p:nvSpPr>
          <p:spPr bwMode="auto">
            <a:xfrm>
              <a:off x="2566848" y="1767555"/>
              <a:ext cx="355312" cy="570019"/>
            </a:xfrm>
            <a:custGeom>
              <a:avLst/>
              <a:gdLst/>
              <a:ahLst/>
              <a:cxnLst/>
              <a:rect l="0" t="0" r="r" b="b"/>
              <a:pathLst>
                <a:path w="895350" h="1435100">
                  <a:moveTo>
                    <a:pt x="440177" y="112713"/>
                  </a:moveTo>
                  <a:lnTo>
                    <a:pt x="443217" y="112713"/>
                  </a:lnTo>
                  <a:lnTo>
                    <a:pt x="445649" y="112713"/>
                  </a:lnTo>
                  <a:lnTo>
                    <a:pt x="448385" y="113942"/>
                  </a:lnTo>
                  <a:lnTo>
                    <a:pt x="450816" y="114864"/>
                  </a:lnTo>
                  <a:lnTo>
                    <a:pt x="452944" y="116708"/>
                  </a:lnTo>
                  <a:lnTo>
                    <a:pt x="454464" y="118858"/>
                  </a:lnTo>
                  <a:lnTo>
                    <a:pt x="455984" y="121316"/>
                  </a:lnTo>
                  <a:lnTo>
                    <a:pt x="456896" y="124082"/>
                  </a:lnTo>
                  <a:lnTo>
                    <a:pt x="457200" y="126847"/>
                  </a:lnTo>
                  <a:lnTo>
                    <a:pt x="456896" y="129612"/>
                  </a:lnTo>
                  <a:lnTo>
                    <a:pt x="455984" y="132685"/>
                  </a:lnTo>
                  <a:lnTo>
                    <a:pt x="454464" y="134836"/>
                  </a:lnTo>
                  <a:lnTo>
                    <a:pt x="452944" y="136987"/>
                  </a:lnTo>
                  <a:lnTo>
                    <a:pt x="450816" y="138523"/>
                  </a:lnTo>
                  <a:lnTo>
                    <a:pt x="448385" y="140059"/>
                  </a:lnTo>
                  <a:lnTo>
                    <a:pt x="445649" y="140981"/>
                  </a:lnTo>
                  <a:lnTo>
                    <a:pt x="443217" y="141288"/>
                  </a:lnTo>
                  <a:lnTo>
                    <a:pt x="440177" y="140981"/>
                  </a:lnTo>
                  <a:lnTo>
                    <a:pt x="437441" y="140059"/>
                  </a:lnTo>
                  <a:lnTo>
                    <a:pt x="435009" y="138523"/>
                  </a:lnTo>
                  <a:lnTo>
                    <a:pt x="432577" y="136987"/>
                  </a:lnTo>
                  <a:lnTo>
                    <a:pt x="431057" y="134836"/>
                  </a:lnTo>
                  <a:lnTo>
                    <a:pt x="429841" y="132685"/>
                  </a:lnTo>
                  <a:lnTo>
                    <a:pt x="428929" y="129612"/>
                  </a:lnTo>
                  <a:lnTo>
                    <a:pt x="428625" y="126847"/>
                  </a:lnTo>
                  <a:lnTo>
                    <a:pt x="428929" y="124082"/>
                  </a:lnTo>
                  <a:lnTo>
                    <a:pt x="429841" y="121316"/>
                  </a:lnTo>
                  <a:lnTo>
                    <a:pt x="431057" y="118858"/>
                  </a:lnTo>
                  <a:lnTo>
                    <a:pt x="432577" y="116708"/>
                  </a:lnTo>
                  <a:lnTo>
                    <a:pt x="435009" y="114864"/>
                  </a:lnTo>
                  <a:lnTo>
                    <a:pt x="437441" y="113942"/>
                  </a:lnTo>
                  <a:lnTo>
                    <a:pt x="440177" y="112713"/>
                  </a:lnTo>
                  <a:close/>
                  <a:moveTo>
                    <a:pt x="405765" y="100013"/>
                  </a:moveTo>
                  <a:lnTo>
                    <a:pt x="407988" y="100013"/>
                  </a:lnTo>
                  <a:lnTo>
                    <a:pt x="410210" y="100013"/>
                  </a:lnTo>
                  <a:lnTo>
                    <a:pt x="412433" y="100966"/>
                  </a:lnTo>
                  <a:lnTo>
                    <a:pt x="414338" y="101601"/>
                  </a:lnTo>
                  <a:lnTo>
                    <a:pt x="415925" y="103188"/>
                  </a:lnTo>
                  <a:lnTo>
                    <a:pt x="416878" y="104776"/>
                  </a:lnTo>
                  <a:lnTo>
                    <a:pt x="418148" y="106681"/>
                  </a:lnTo>
                  <a:lnTo>
                    <a:pt x="419100" y="108586"/>
                  </a:lnTo>
                  <a:lnTo>
                    <a:pt x="419100" y="110808"/>
                  </a:lnTo>
                  <a:lnTo>
                    <a:pt x="419100" y="113348"/>
                  </a:lnTo>
                  <a:lnTo>
                    <a:pt x="418148" y="115253"/>
                  </a:lnTo>
                  <a:lnTo>
                    <a:pt x="416878" y="117158"/>
                  </a:lnTo>
                  <a:lnTo>
                    <a:pt x="415925" y="118746"/>
                  </a:lnTo>
                  <a:lnTo>
                    <a:pt x="414338" y="120333"/>
                  </a:lnTo>
                  <a:lnTo>
                    <a:pt x="412433" y="121286"/>
                  </a:lnTo>
                  <a:lnTo>
                    <a:pt x="410210" y="121921"/>
                  </a:lnTo>
                  <a:lnTo>
                    <a:pt x="407988" y="122238"/>
                  </a:lnTo>
                  <a:lnTo>
                    <a:pt x="405765" y="121921"/>
                  </a:lnTo>
                  <a:lnTo>
                    <a:pt x="403860" y="121286"/>
                  </a:lnTo>
                  <a:lnTo>
                    <a:pt x="401955" y="120333"/>
                  </a:lnTo>
                  <a:lnTo>
                    <a:pt x="400050" y="118746"/>
                  </a:lnTo>
                  <a:lnTo>
                    <a:pt x="398780" y="117158"/>
                  </a:lnTo>
                  <a:lnTo>
                    <a:pt x="397510" y="115253"/>
                  </a:lnTo>
                  <a:lnTo>
                    <a:pt x="397193" y="113348"/>
                  </a:lnTo>
                  <a:lnTo>
                    <a:pt x="396875" y="110808"/>
                  </a:lnTo>
                  <a:lnTo>
                    <a:pt x="397193" y="108586"/>
                  </a:lnTo>
                  <a:lnTo>
                    <a:pt x="397510" y="106681"/>
                  </a:lnTo>
                  <a:lnTo>
                    <a:pt x="398780" y="104776"/>
                  </a:lnTo>
                  <a:lnTo>
                    <a:pt x="400050" y="103188"/>
                  </a:lnTo>
                  <a:lnTo>
                    <a:pt x="401955" y="101601"/>
                  </a:lnTo>
                  <a:lnTo>
                    <a:pt x="403860" y="100966"/>
                  </a:lnTo>
                  <a:lnTo>
                    <a:pt x="405765" y="100013"/>
                  </a:lnTo>
                  <a:close/>
                  <a:moveTo>
                    <a:pt x="476567" y="100013"/>
                  </a:moveTo>
                  <a:lnTo>
                    <a:pt x="478472" y="100312"/>
                  </a:lnTo>
                  <a:lnTo>
                    <a:pt x="480695" y="100611"/>
                  </a:lnTo>
                  <a:lnTo>
                    <a:pt x="482600" y="101808"/>
                  </a:lnTo>
                  <a:lnTo>
                    <a:pt x="484187" y="102705"/>
                  </a:lnTo>
                  <a:lnTo>
                    <a:pt x="485457" y="104500"/>
                  </a:lnTo>
                  <a:lnTo>
                    <a:pt x="486410" y="106294"/>
                  </a:lnTo>
                  <a:lnTo>
                    <a:pt x="487362" y="108388"/>
                  </a:lnTo>
                  <a:lnTo>
                    <a:pt x="487362" y="110482"/>
                  </a:lnTo>
                  <a:lnTo>
                    <a:pt x="487362" y="112575"/>
                  </a:lnTo>
                  <a:lnTo>
                    <a:pt x="486410" y="114370"/>
                  </a:lnTo>
                  <a:lnTo>
                    <a:pt x="485457" y="116165"/>
                  </a:lnTo>
                  <a:lnTo>
                    <a:pt x="484187" y="117660"/>
                  </a:lnTo>
                  <a:lnTo>
                    <a:pt x="482600" y="119156"/>
                  </a:lnTo>
                  <a:lnTo>
                    <a:pt x="480695" y="120053"/>
                  </a:lnTo>
                  <a:lnTo>
                    <a:pt x="478472" y="120651"/>
                  </a:lnTo>
                  <a:lnTo>
                    <a:pt x="476567" y="120651"/>
                  </a:lnTo>
                  <a:lnTo>
                    <a:pt x="474027" y="120651"/>
                  </a:lnTo>
                  <a:lnTo>
                    <a:pt x="471805" y="120053"/>
                  </a:lnTo>
                  <a:lnTo>
                    <a:pt x="469900" y="119156"/>
                  </a:lnTo>
                  <a:lnTo>
                    <a:pt x="468312" y="117660"/>
                  </a:lnTo>
                  <a:lnTo>
                    <a:pt x="467042" y="116165"/>
                  </a:lnTo>
                  <a:lnTo>
                    <a:pt x="466090" y="114370"/>
                  </a:lnTo>
                  <a:lnTo>
                    <a:pt x="465137" y="112575"/>
                  </a:lnTo>
                  <a:lnTo>
                    <a:pt x="465137" y="110482"/>
                  </a:lnTo>
                  <a:lnTo>
                    <a:pt x="465137" y="108388"/>
                  </a:lnTo>
                  <a:lnTo>
                    <a:pt x="466090" y="106294"/>
                  </a:lnTo>
                  <a:lnTo>
                    <a:pt x="467042" y="104500"/>
                  </a:lnTo>
                  <a:lnTo>
                    <a:pt x="468312" y="102705"/>
                  </a:lnTo>
                  <a:lnTo>
                    <a:pt x="469900" y="101808"/>
                  </a:lnTo>
                  <a:lnTo>
                    <a:pt x="471805" y="100611"/>
                  </a:lnTo>
                  <a:lnTo>
                    <a:pt x="474027" y="100312"/>
                  </a:lnTo>
                  <a:lnTo>
                    <a:pt x="476567" y="100013"/>
                  </a:lnTo>
                  <a:close/>
                  <a:moveTo>
                    <a:pt x="383396" y="82550"/>
                  </a:moveTo>
                  <a:lnTo>
                    <a:pt x="384952" y="82550"/>
                  </a:lnTo>
                  <a:lnTo>
                    <a:pt x="386820" y="82855"/>
                  </a:lnTo>
                  <a:lnTo>
                    <a:pt x="387754" y="83161"/>
                  </a:lnTo>
                  <a:lnTo>
                    <a:pt x="389310" y="84382"/>
                  </a:lnTo>
                  <a:lnTo>
                    <a:pt x="390555" y="85298"/>
                  </a:lnTo>
                  <a:lnTo>
                    <a:pt x="391178" y="86519"/>
                  </a:lnTo>
                  <a:lnTo>
                    <a:pt x="392112" y="88045"/>
                  </a:lnTo>
                  <a:lnTo>
                    <a:pt x="392112" y="89572"/>
                  </a:lnTo>
                  <a:lnTo>
                    <a:pt x="392112" y="91098"/>
                  </a:lnTo>
                  <a:lnTo>
                    <a:pt x="392112" y="92930"/>
                  </a:lnTo>
                  <a:lnTo>
                    <a:pt x="391178" y="93846"/>
                  </a:lnTo>
                  <a:lnTo>
                    <a:pt x="390555" y="95372"/>
                  </a:lnTo>
                  <a:lnTo>
                    <a:pt x="389310" y="96593"/>
                  </a:lnTo>
                  <a:lnTo>
                    <a:pt x="387754" y="97204"/>
                  </a:lnTo>
                  <a:lnTo>
                    <a:pt x="386198" y="98120"/>
                  </a:lnTo>
                  <a:lnTo>
                    <a:pt x="384952" y="98425"/>
                  </a:lnTo>
                  <a:lnTo>
                    <a:pt x="383396" y="98120"/>
                  </a:lnTo>
                  <a:lnTo>
                    <a:pt x="381840" y="98120"/>
                  </a:lnTo>
                  <a:lnTo>
                    <a:pt x="380283" y="97204"/>
                  </a:lnTo>
                  <a:lnTo>
                    <a:pt x="378727" y="96593"/>
                  </a:lnTo>
                  <a:lnTo>
                    <a:pt x="377482" y="95372"/>
                  </a:lnTo>
                  <a:lnTo>
                    <a:pt x="376859" y="93846"/>
                  </a:lnTo>
                  <a:lnTo>
                    <a:pt x="376548" y="92625"/>
                  </a:lnTo>
                  <a:lnTo>
                    <a:pt x="376237" y="91098"/>
                  </a:lnTo>
                  <a:lnTo>
                    <a:pt x="376237" y="89572"/>
                  </a:lnTo>
                  <a:lnTo>
                    <a:pt x="376548" y="88045"/>
                  </a:lnTo>
                  <a:lnTo>
                    <a:pt x="376859" y="86519"/>
                  </a:lnTo>
                  <a:lnTo>
                    <a:pt x="378104" y="84992"/>
                  </a:lnTo>
                  <a:lnTo>
                    <a:pt x="378727" y="83771"/>
                  </a:lnTo>
                  <a:lnTo>
                    <a:pt x="380283" y="83161"/>
                  </a:lnTo>
                  <a:lnTo>
                    <a:pt x="381840" y="82855"/>
                  </a:lnTo>
                  <a:lnTo>
                    <a:pt x="383396" y="82550"/>
                  </a:lnTo>
                  <a:close/>
                  <a:moveTo>
                    <a:pt x="496827" y="80963"/>
                  </a:moveTo>
                  <a:lnTo>
                    <a:pt x="498625" y="80963"/>
                  </a:lnTo>
                  <a:lnTo>
                    <a:pt x="500122" y="80963"/>
                  </a:lnTo>
                  <a:lnTo>
                    <a:pt x="501620" y="81952"/>
                  </a:lnTo>
                  <a:lnTo>
                    <a:pt x="503117" y="82611"/>
                  </a:lnTo>
                  <a:lnTo>
                    <a:pt x="504316" y="83270"/>
                  </a:lnTo>
                  <a:lnTo>
                    <a:pt x="505214" y="84588"/>
                  </a:lnTo>
                  <a:lnTo>
                    <a:pt x="506113" y="86235"/>
                  </a:lnTo>
                  <a:lnTo>
                    <a:pt x="506412" y="87882"/>
                  </a:lnTo>
                  <a:lnTo>
                    <a:pt x="506412" y="89530"/>
                  </a:lnTo>
                  <a:lnTo>
                    <a:pt x="506412" y="91507"/>
                  </a:lnTo>
                  <a:lnTo>
                    <a:pt x="506113" y="93154"/>
                  </a:lnTo>
                  <a:lnTo>
                    <a:pt x="505214" y="94143"/>
                  </a:lnTo>
                  <a:lnTo>
                    <a:pt x="504316" y="95790"/>
                  </a:lnTo>
                  <a:lnTo>
                    <a:pt x="503117" y="96779"/>
                  </a:lnTo>
                  <a:lnTo>
                    <a:pt x="501620" y="97438"/>
                  </a:lnTo>
                  <a:lnTo>
                    <a:pt x="500122" y="98426"/>
                  </a:lnTo>
                  <a:lnTo>
                    <a:pt x="498625" y="98426"/>
                  </a:lnTo>
                  <a:lnTo>
                    <a:pt x="496827" y="98426"/>
                  </a:lnTo>
                  <a:lnTo>
                    <a:pt x="495330" y="97438"/>
                  </a:lnTo>
                  <a:lnTo>
                    <a:pt x="494431" y="96779"/>
                  </a:lnTo>
                  <a:lnTo>
                    <a:pt x="492933" y="95790"/>
                  </a:lnTo>
                  <a:lnTo>
                    <a:pt x="492035" y="94143"/>
                  </a:lnTo>
                  <a:lnTo>
                    <a:pt x="491436" y="93154"/>
                  </a:lnTo>
                  <a:lnTo>
                    <a:pt x="491136" y="91507"/>
                  </a:lnTo>
                  <a:lnTo>
                    <a:pt x="490537" y="89530"/>
                  </a:lnTo>
                  <a:lnTo>
                    <a:pt x="491136" y="87882"/>
                  </a:lnTo>
                  <a:lnTo>
                    <a:pt x="491436" y="86235"/>
                  </a:lnTo>
                  <a:lnTo>
                    <a:pt x="492035" y="84588"/>
                  </a:lnTo>
                  <a:lnTo>
                    <a:pt x="492933" y="83270"/>
                  </a:lnTo>
                  <a:lnTo>
                    <a:pt x="494431" y="82611"/>
                  </a:lnTo>
                  <a:lnTo>
                    <a:pt x="495330" y="81952"/>
                  </a:lnTo>
                  <a:lnTo>
                    <a:pt x="496827" y="80963"/>
                  </a:lnTo>
                  <a:close/>
                  <a:moveTo>
                    <a:pt x="519907" y="61913"/>
                  </a:moveTo>
                  <a:lnTo>
                    <a:pt x="521586" y="62249"/>
                  </a:lnTo>
                  <a:lnTo>
                    <a:pt x="523265" y="62585"/>
                  </a:lnTo>
                  <a:lnTo>
                    <a:pt x="524944" y="63256"/>
                  </a:lnTo>
                  <a:lnTo>
                    <a:pt x="526287" y="64600"/>
                  </a:lnTo>
                  <a:lnTo>
                    <a:pt x="526959" y="65943"/>
                  </a:lnTo>
                  <a:lnTo>
                    <a:pt x="527967" y="66951"/>
                  </a:lnTo>
                  <a:lnTo>
                    <a:pt x="528638" y="68630"/>
                  </a:lnTo>
                  <a:lnTo>
                    <a:pt x="528638" y="70645"/>
                  </a:lnTo>
                  <a:lnTo>
                    <a:pt x="528638" y="72324"/>
                  </a:lnTo>
                  <a:lnTo>
                    <a:pt x="527967" y="74003"/>
                  </a:lnTo>
                  <a:lnTo>
                    <a:pt x="526959" y="75682"/>
                  </a:lnTo>
                  <a:lnTo>
                    <a:pt x="526287" y="77025"/>
                  </a:lnTo>
                  <a:lnTo>
                    <a:pt x="524944" y="78033"/>
                  </a:lnTo>
                  <a:lnTo>
                    <a:pt x="523265" y="79040"/>
                  </a:lnTo>
                  <a:lnTo>
                    <a:pt x="521586" y="79376"/>
                  </a:lnTo>
                  <a:lnTo>
                    <a:pt x="519907" y="79376"/>
                  </a:lnTo>
                  <a:lnTo>
                    <a:pt x="517892" y="79376"/>
                  </a:lnTo>
                  <a:lnTo>
                    <a:pt x="516213" y="79040"/>
                  </a:lnTo>
                  <a:lnTo>
                    <a:pt x="515205" y="78033"/>
                  </a:lnTo>
                  <a:lnTo>
                    <a:pt x="513526" y="77025"/>
                  </a:lnTo>
                  <a:lnTo>
                    <a:pt x="512854" y="75682"/>
                  </a:lnTo>
                  <a:lnTo>
                    <a:pt x="511847" y="74003"/>
                  </a:lnTo>
                  <a:lnTo>
                    <a:pt x="511511" y="72324"/>
                  </a:lnTo>
                  <a:lnTo>
                    <a:pt x="511175" y="70645"/>
                  </a:lnTo>
                  <a:lnTo>
                    <a:pt x="511511" y="68630"/>
                  </a:lnTo>
                  <a:lnTo>
                    <a:pt x="511847" y="66951"/>
                  </a:lnTo>
                  <a:lnTo>
                    <a:pt x="512854" y="65943"/>
                  </a:lnTo>
                  <a:lnTo>
                    <a:pt x="513526" y="64600"/>
                  </a:lnTo>
                  <a:lnTo>
                    <a:pt x="515205" y="63256"/>
                  </a:lnTo>
                  <a:lnTo>
                    <a:pt x="516213" y="62585"/>
                  </a:lnTo>
                  <a:lnTo>
                    <a:pt x="517892" y="62249"/>
                  </a:lnTo>
                  <a:lnTo>
                    <a:pt x="519907" y="61913"/>
                  </a:lnTo>
                  <a:close/>
                  <a:moveTo>
                    <a:pt x="364375" y="61913"/>
                  </a:moveTo>
                  <a:lnTo>
                    <a:pt x="365873" y="61913"/>
                  </a:lnTo>
                  <a:lnTo>
                    <a:pt x="367670" y="62218"/>
                  </a:lnTo>
                  <a:lnTo>
                    <a:pt x="369168" y="62524"/>
                  </a:lnTo>
                  <a:lnTo>
                    <a:pt x="370066" y="63745"/>
                  </a:lnTo>
                  <a:lnTo>
                    <a:pt x="371265" y="64355"/>
                  </a:lnTo>
                  <a:lnTo>
                    <a:pt x="371864" y="65882"/>
                  </a:lnTo>
                  <a:lnTo>
                    <a:pt x="372762" y="67408"/>
                  </a:lnTo>
                  <a:lnTo>
                    <a:pt x="373062" y="68935"/>
                  </a:lnTo>
                  <a:lnTo>
                    <a:pt x="373062" y="70461"/>
                  </a:lnTo>
                  <a:lnTo>
                    <a:pt x="372762" y="72293"/>
                  </a:lnTo>
                  <a:lnTo>
                    <a:pt x="371864" y="73514"/>
                  </a:lnTo>
                  <a:lnTo>
                    <a:pt x="371265" y="75040"/>
                  </a:lnTo>
                  <a:lnTo>
                    <a:pt x="370066" y="75956"/>
                  </a:lnTo>
                  <a:lnTo>
                    <a:pt x="368569" y="76872"/>
                  </a:lnTo>
                  <a:lnTo>
                    <a:pt x="367670" y="77483"/>
                  </a:lnTo>
                  <a:lnTo>
                    <a:pt x="365873" y="77788"/>
                  </a:lnTo>
                  <a:lnTo>
                    <a:pt x="364375" y="77788"/>
                  </a:lnTo>
                  <a:lnTo>
                    <a:pt x="362878" y="77483"/>
                  </a:lnTo>
                  <a:lnTo>
                    <a:pt x="361380" y="76872"/>
                  </a:lnTo>
                  <a:lnTo>
                    <a:pt x="359883" y="75956"/>
                  </a:lnTo>
                  <a:lnTo>
                    <a:pt x="359283" y="75040"/>
                  </a:lnTo>
                  <a:lnTo>
                    <a:pt x="358085" y="73514"/>
                  </a:lnTo>
                  <a:lnTo>
                    <a:pt x="357786" y="71988"/>
                  </a:lnTo>
                  <a:lnTo>
                    <a:pt x="357187" y="70461"/>
                  </a:lnTo>
                  <a:lnTo>
                    <a:pt x="357187" y="68935"/>
                  </a:lnTo>
                  <a:lnTo>
                    <a:pt x="357786" y="67408"/>
                  </a:lnTo>
                  <a:lnTo>
                    <a:pt x="358085" y="65882"/>
                  </a:lnTo>
                  <a:lnTo>
                    <a:pt x="359283" y="64355"/>
                  </a:lnTo>
                  <a:lnTo>
                    <a:pt x="360182" y="63439"/>
                  </a:lnTo>
                  <a:lnTo>
                    <a:pt x="361380" y="62524"/>
                  </a:lnTo>
                  <a:lnTo>
                    <a:pt x="362878" y="62218"/>
                  </a:lnTo>
                  <a:lnTo>
                    <a:pt x="364375" y="61913"/>
                  </a:lnTo>
                  <a:close/>
                  <a:moveTo>
                    <a:pt x="533858" y="36513"/>
                  </a:moveTo>
                  <a:lnTo>
                    <a:pt x="536209" y="36849"/>
                  </a:lnTo>
                  <a:lnTo>
                    <a:pt x="537552" y="37185"/>
                  </a:lnTo>
                  <a:lnTo>
                    <a:pt x="538895" y="38192"/>
                  </a:lnTo>
                  <a:lnTo>
                    <a:pt x="540239" y="39536"/>
                  </a:lnTo>
                  <a:lnTo>
                    <a:pt x="541246" y="40543"/>
                  </a:lnTo>
                  <a:lnTo>
                    <a:pt x="542254" y="41886"/>
                  </a:lnTo>
                  <a:lnTo>
                    <a:pt x="542589" y="43565"/>
                  </a:lnTo>
                  <a:lnTo>
                    <a:pt x="542925" y="45580"/>
                  </a:lnTo>
                  <a:lnTo>
                    <a:pt x="542589" y="47260"/>
                  </a:lnTo>
                  <a:lnTo>
                    <a:pt x="542254" y="48939"/>
                  </a:lnTo>
                  <a:lnTo>
                    <a:pt x="541246" y="50282"/>
                  </a:lnTo>
                  <a:lnTo>
                    <a:pt x="540239" y="51625"/>
                  </a:lnTo>
                  <a:lnTo>
                    <a:pt x="538895" y="52969"/>
                  </a:lnTo>
                  <a:lnTo>
                    <a:pt x="537552" y="53640"/>
                  </a:lnTo>
                  <a:lnTo>
                    <a:pt x="536209" y="53976"/>
                  </a:lnTo>
                  <a:lnTo>
                    <a:pt x="533858" y="53976"/>
                  </a:lnTo>
                  <a:lnTo>
                    <a:pt x="532515" y="53976"/>
                  </a:lnTo>
                  <a:lnTo>
                    <a:pt x="530835" y="53640"/>
                  </a:lnTo>
                  <a:lnTo>
                    <a:pt x="529156" y="52969"/>
                  </a:lnTo>
                  <a:lnTo>
                    <a:pt x="527813" y="51625"/>
                  </a:lnTo>
                  <a:lnTo>
                    <a:pt x="526470" y="50282"/>
                  </a:lnTo>
                  <a:lnTo>
                    <a:pt x="525798" y="48939"/>
                  </a:lnTo>
                  <a:lnTo>
                    <a:pt x="525462" y="47260"/>
                  </a:lnTo>
                  <a:lnTo>
                    <a:pt x="525462" y="45580"/>
                  </a:lnTo>
                  <a:lnTo>
                    <a:pt x="525462" y="43565"/>
                  </a:lnTo>
                  <a:lnTo>
                    <a:pt x="525798" y="41886"/>
                  </a:lnTo>
                  <a:lnTo>
                    <a:pt x="526470" y="40543"/>
                  </a:lnTo>
                  <a:lnTo>
                    <a:pt x="527813" y="39536"/>
                  </a:lnTo>
                  <a:lnTo>
                    <a:pt x="529156" y="38192"/>
                  </a:lnTo>
                  <a:lnTo>
                    <a:pt x="530835" y="37185"/>
                  </a:lnTo>
                  <a:lnTo>
                    <a:pt x="532515" y="36849"/>
                  </a:lnTo>
                  <a:lnTo>
                    <a:pt x="533858" y="36513"/>
                  </a:lnTo>
                  <a:close/>
                  <a:moveTo>
                    <a:pt x="353096" y="33338"/>
                  </a:moveTo>
                  <a:lnTo>
                    <a:pt x="354928" y="33338"/>
                  </a:lnTo>
                  <a:lnTo>
                    <a:pt x="356455" y="33997"/>
                  </a:lnTo>
                  <a:lnTo>
                    <a:pt x="357981" y="34656"/>
                  </a:lnTo>
                  <a:lnTo>
                    <a:pt x="359202" y="35644"/>
                  </a:lnTo>
                  <a:lnTo>
                    <a:pt x="360118" y="36633"/>
                  </a:lnTo>
                  <a:lnTo>
                    <a:pt x="361034" y="38280"/>
                  </a:lnTo>
                  <a:lnTo>
                    <a:pt x="361644" y="39928"/>
                  </a:lnTo>
                  <a:lnTo>
                    <a:pt x="361950" y="41575"/>
                  </a:lnTo>
                  <a:lnTo>
                    <a:pt x="361950" y="43223"/>
                  </a:lnTo>
                  <a:lnTo>
                    <a:pt x="361644" y="44870"/>
                  </a:lnTo>
                  <a:lnTo>
                    <a:pt x="361034" y="46188"/>
                  </a:lnTo>
                  <a:lnTo>
                    <a:pt x="360118" y="47836"/>
                  </a:lnTo>
                  <a:lnTo>
                    <a:pt x="359202" y="48824"/>
                  </a:lnTo>
                  <a:lnTo>
                    <a:pt x="357981" y="49813"/>
                  </a:lnTo>
                  <a:lnTo>
                    <a:pt x="356455" y="50472"/>
                  </a:lnTo>
                  <a:lnTo>
                    <a:pt x="354928" y="50801"/>
                  </a:lnTo>
                  <a:lnTo>
                    <a:pt x="353096" y="50801"/>
                  </a:lnTo>
                  <a:lnTo>
                    <a:pt x="351570" y="50472"/>
                  </a:lnTo>
                  <a:lnTo>
                    <a:pt x="350044" y="49813"/>
                  </a:lnTo>
                  <a:lnTo>
                    <a:pt x="349128" y="48824"/>
                  </a:lnTo>
                  <a:lnTo>
                    <a:pt x="347906" y="47506"/>
                  </a:lnTo>
                  <a:lnTo>
                    <a:pt x="347296" y="46188"/>
                  </a:lnTo>
                  <a:lnTo>
                    <a:pt x="346380" y="44870"/>
                  </a:lnTo>
                  <a:lnTo>
                    <a:pt x="346075" y="43223"/>
                  </a:lnTo>
                  <a:lnTo>
                    <a:pt x="346075" y="41575"/>
                  </a:lnTo>
                  <a:lnTo>
                    <a:pt x="346380" y="39598"/>
                  </a:lnTo>
                  <a:lnTo>
                    <a:pt x="347296" y="37951"/>
                  </a:lnTo>
                  <a:lnTo>
                    <a:pt x="347906" y="36633"/>
                  </a:lnTo>
                  <a:lnTo>
                    <a:pt x="349128" y="35644"/>
                  </a:lnTo>
                  <a:lnTo>
                    <a:pt x="350044" y="34656"/>
                  </a:lnTo>
                  <a:lnTo>
                    <a:pt x="351570" y="33997"/>
                  </a:lnTo>
                  <a:lnTo>
                    <a:pt x="353096" y="33338"/>
                  </a:lnTo>
                  <a:close/>
                  <a:moveTo>
                    <a:pt x="544452" y="14288"/>
                  </a:moveTo>
                  <a:lnTo>
                    <a:pt x="545950" y="14288"/>
                  </a:lnTo>
                  <a:lnTo>
                    <a:pt x="547448" y="14288"/>
                  </a:lnTo>
                  <a:lnTo>
                    <a:pt x="548945" y="14618"/>
                  </a:lnTo>
                  <a:lnTo>
                    <a:pt x="550443" y="15606"/>
                  </a:lnTo>
                  <a:lnTo>
                    <a:pt x="551341" y="16595"/>
                  </a:lnTo>
                  <a:lnTo>
                    <a:pt x="552540" y="17913"/>
                  </a:lnTo>
                  <a:lnTo>
                    <a:pt x="553139" y="19560"/>
                  </a:lnTo>
                  <a:lnTo>
                    <a:pt x="553738" y="21207"/>
                  </a:lnTo>
                  <a:lnTo>
                    <a:pt x="554037" y="22855"/>
                  </a:lnTo>
                  <a:lnTo>
                    <a:pt x="553738" y="24832"/>
                  </a:lnTo>
                  <a:lnTo>
                    <a:pt x="553139" y="26479"/>
                  </a:lnTo>
                  <a:lnTo>
                    <a:pt x="552540" y="27468"/>
                  </a:lnTo>
                  <a:lnTo>
                    <a:pt x="551341" y="28786"/>
                  </a:lnTo>
                  <a:lnTo>
                    <a:pt x="550443" y="30104"/>
                  </a:lnTo>
                  <a:lnTo>
                    <a:pt x="548945" y="30763"/>
                  </a:lnTo>
                  <a:lnTo>
                    <a:pt x="547448" y="31092"/>
                  </a:lnTo>
                  <a:lnTo>
                    <a:pt x="545950" y="31751"/>
                  </a:lnTo>
                  <a:lnTo>
                    <a:pt x="544452" y="31092"/>
                  </a:lnTo>
                  <a:lnTo>
                    <a:pt x="542955" y="30763"/>
                  </a:lnTo>
                  <a:lnTo>
                    <a:pt x="541457" y="30104"/>
                  </a:lnTo>
                  <a:lnTo>
                    <a:pt x="540558" y="28786"/>
                  </a:lnTo>
                  <a:lnTo>
                    <a:pt x="539360" y="27468"/>
                  </a:lnTo>
                  <a:lnTo>
                    <a:pt x="538761" y="26479"/>
                  </a:lnTo>
                  <a:lnTo>
                    <a:pt x="538162" y="24832"/>
                  </a:lnTo>
                  <a:lnTo>
                    <a:pt x="538162" y="22855"/>
                  </a:lnTo>
                  <a:lnTo>
                    <a:pt x="538162" y="21207"/>
                  </a:lnTo>
                  <a:lnTo>
                    <a:pt x="538761" y="19560"/>
                  </a:lnTo>
                  <a:lnTo>
                    <a:pt x="539360" y="17913"/>
                  </a:lnTo>
                  <a:lnTo>
                    <a:pt x="540558" y="16595"/>
                  </a:lnTo>
                  <a:lnTo>
                    <a:pt x="541457" y="15606"/>
                  </a:lnTo>
                  <a:lnTo>
                    <a:pt x="542955" y="14618"/>
                  </a:lnTo>
                  <a:lnTo>
                    <a:pt x="544452" y="14288"/>
                  </a:lnTo>
                  <a:close/>
                  <a:moveTo>
                    <a:pt x="343877" y="11113"/>
                  </a:moveTo>
                  <a:lnTo>
                    <a:pt x="345403" y="11113"/>
                  </a:lnTo>
                  <a:lnTo>
                    <a:pt x="346930" y="11418"/>
                  </a:lnTo>
                  <a:lnTo>
                    <a:pt x="348456" y="12334"/>
                  </a:lnTo>
                  <a:lnTo>
                    <a:pt x="349677" y="12945"/>
                  </a:lnTo>
                  <a:lnTo>
                    <a:pt x="350898" y="14166"/>
                  </a:lnTo>
                  <a:lnTo>
                    <a:pt x="351814" y="15082"/>
                  </a:lnTo>
                  <a:lnTo>
                    <a:pt x="352119" y="16608"/>
                  </a:lnTo>
                  <a:lnTo>
                    <a:pt x="352425" y="18135"/>
                  </a:lnTo>
                  <a:lnTo>
                    <a:pt x="352425" y="19966"/>
                  </a:lnTo>
                  <a:lnTo>
                    <a:pt x="352119" y="21493"/>
                  </a:lnTo>
                  <a:lnTo>
                    <a:pt x="351814" y="23019"/>
                  </a:lnTo>
                  <a:lnTo>
                    <a:pt x="350593" y="24240"/>
                  </a:lnTo>
                  <a:lnTo>
                    <a:pt x="349372" y="25156"/>
                  </a:lnTo>
                  <a:lnTo>
                    <a:pt x="348456" y="26072"/>
                  </a:lnTo>
                  <a:lnTo>
                    <a:pt x="346930" y="26683"/>
                  </a:lnTo>
                  <a:lnTo>
                    <a:pt x="345403" y="26988"/>
                  </a:lnTo>
                  <a:lnTo>
                    <a:pt x="343877" y="26988"/>
                  </a:lnTo>
                  <a:lnTo>
                    <a:pt x="342045" y="26683"/>
                  </a:lnTo>
                  <a:lnTo>
                    <a:pt x="340519" y="26072"/>
                  </a:lnTo>
                  <a:lnTo>
                    <a:pt x="339297" y="25156"/>
                  </a:lnTo>
                  <a:lnTo>
                    <a:pt x="338381" y="24240"/>
                  </a:lnTo>
                  <a:lnTo>
                    <a:pt x="337466" y="23019"/>
                  </a:lnTo>
                  <a:lnTo>
                    <a:pt x="336855" y="21493"/>
                  </a:lnTo>
                  <a:lnTo>
                    <a:pt x="336550" y="19966"/>
                  </a:lnTo>
                  <a:lnTo>
                    <a:pt x="336550" y="18135"/>
                  </a:lnTo>
                  <a:lnTo>
                    <a:pt x="336855" y="16608"/>
                  </a:lnTo>
                  <a:lnTo>
                    <a:pt x="337466" y="15082"/>
                  </a:lnTo>
                  <a:lnTo>
                    <a:pt x="338381" y="14166"/>
                  </a:lnTo>
                  <a:lnTo>
                    <a:pt x="339297" y="12945"/>
                  </a:lnTo>
                  <a:lnTo>
                    <a:pt x="340824" y="11724"/>
                  </a:lnTo>
                  <a:lnTo>
                    <a:pt x="342045" y="11418"/>
                  </a:lnTo>
                  <a:lnTo>
                    <a:pt x="343877" y="11113"/>
                  </a:lnTo>
                  <a:close/>
                  <a:moveTo>
                    <a:pt x="610986" y="0"/>
                  </a:moveTo>
                  <a:lnTo>
                    <a:pt x="614799" y="3177"/>
                  </a:lnTo>
                  <a:lnTo>
                    <a:pt x="624966" y="12071"/>
                  </a:lnTo>
                  <a:lnTo>
                    <a:pt x="641170" y="25094"/>
                  </a:lnTo>
                  <a:lnTo>
                    <a:pt x="651019" y="32717"/>
                  </a:lnTo>
                  <a:lnTo>
                    <a:pt x="661822" y="40658"/>
                  </a:lnTo>
                  <a:lnTo>
                    <a:pt x="673578" y="48917"/>
                  </a:lnTo>
                  <a:lnTo>
                    <a:pt x="686287" y="56858"/>
                  </a:lnTo>
                  <a:lnTo>
                    <a:pt x="699631" y="65117"/>
                  </a:lnTo>
                  <a:lnTo>
                    <a:pt x="712976" y="73058"/>
                  </a:lnTo>
                  <a:lnTo>
                    <a:pt x="726956" y="80363"/>
                  </a:lnTo>
                  <a:lnTo>
                    <a:pt x="741253" y="86398"/>
                  </a:lnTo>
                  <a:lnTo>
                    <a:pt x="748879" y="89575"/>
                  </a:lnTo>
                  <a:lnTo>
                    <a:pt x="755869" y="92434"/>
                  </a:lnTo>
                  <a:lnTo>
                    <a:pt x="763176" y="94657"/>
                  </a:lnTo>
                  <a:lnTo>
                    <a:pt x="770484" y="96563"/>
                  </a:lnTo>
                  <a:lnTo>
                    <a:pt x="775885" y="96881"/>
                  </a:lnTo>
                  <a:lnTo>
                    <a:pt x="782558" y="98151"/>
                  </a:lnTo>
                  <a:lnTo>
                    <a:pt x="790501" y="99739"/>
                  </a:lnTo>
                  <a:lnTo>
                    <a:pt x="800350" y="101645"/>
                  </a:lnTo>
                  <a:lnTo>
                    <a:pt x="811153" y="104822"/>
                  </a:lnTo>
                  <a:lnTo>
                    <a:pt x="822909" y="108951"/>
                  </a:lnTo>
                  <a:lnTo>
                    <a:pt x="828946" y="111174"/>
                  </a:lnTo>
                  <a:lnTo>
                    <a:pt x="834982" y="114351"/>
                  </a:lnTo>
                  <a:lnTo>
                    <a:pt x="841019" y="117527"/>
                  </a:lnTo>
                  <a:lnTo>
                    <a:pt x="846738" y="120704"/>
                  </a:lnTo>
                  <a:lnTo>
                    <a:pt x="852775" y="124515"/>
                  </a:lnTo>
                  <a:lnTo>
                    <a:pt x="858176" y="128645"/>
                  </a:lnTo>
                  <a:lnTo>
                    <a:pt x="863578" y="133092"/>
                  </a:lnTo>
                  <a:lnTo>
                    <a:pt x="868979" y="138174"/>
                  </a:lnTo>
                  <a:lnTo>
                    <a:pt x="873745" y="143574"/>
                  </a:lnTo>
                  <a:lnTo>
                    <a:pt x="878193" y="149291"/>
                  </a:lnTo>
                  <a:lnTo>
                    <a:pt x="882323" y="155644"/>
                  </a:lnTo>
                  <a:lnTo>
                    <a:pt x="886136" y="161997"/>
                  </a:lnTo>
                  <a:lnTo>
                    <a:pt x="889313" y="169303"/>
                  </a:lnTo>
                  <a:lnTo>
                    <a:pt x="891538" y="176926"/>
                  </a:lnTo>
                  <a:lnTo>
                    <a:pt x="893444" y="185502"/>
                  </a:lnTo>
                  <a:lnTo>
                    <a:pt x="895032" y="193761"/>
                  </a:lnTo>
                  <a:lnTo>
                    <a:pt x="895350" y="203290"/>
                  </a:lnTo>
                  <a:lnTo>
                    <a:pt x="895350" y="212819"/>
                  </a:lnTo>
                  <a:lnTo>
                    <a:pt x="770484" y="303982"/>
                  </a:lnTo>
                  <a:lnTo>
                    <a:pt x="733310" y="278571"/>
                  </a:lnTo>
                  <a:lnTo>
                    <a:pt x="735852" y="283971"/>
                  </a:lnTo>
                  <a:lnTo>
                    <a:pt x="738712" y="290324"/>
                  </a:lnTo>
                  <a:lnTo>
                    <a:pt x="741889" y="299218"/>
                  </a:lnTo>
                  <a:lnTo>
                    <a:pt x="744748" y="310653"/>
                  </a:lnTo>
                  <a:lnTo>
                    <a:pt x="747926" y="323358"/>
                  </a:lnTo>
                  <a:lnTo>
                    <a:pt x="749514" y="330346"/>
                  </a:lnTo>
                  <a:lnTo>
                    <a:pt x="751103" y="337970"/>
                  </a:lnTo>
                  <a:lnTo>
                    <a:pt x="751738" y="345911"/>
                  </a:lnTo>
                  <a:lnTo>
                    <a:pt x="753009" y="354169"/>
                  </a:lnTo>
                  <a:lnTo>
                    <a:pt x="753327" y="362428"/>
                  </a:lnTo>
                  <a:lnTo>
                    <a:pt x="753645" y="371004"/>
                  </a:lnTo>
                  <a:lnTo>
                    <a:pt x="753645" y="380534"/>
                  </a:lnTo>
                  <a:lnTo>
                    <a:pt x="753009" y="389428"/>
                  </a:lnTo>
                  <a:lnTo>
                    <a:pt x="752374" y="398957"/>
                  </a:lnTo>
                  <a:lnTo>
                    <a:pt x="750785" y="408804"/>
                  </a:lnTo>
                  <a:lnTo>
                    <a:pt x="749197" y="418333"/>
                  </a:lnTo>
                  <a:lnTo>
                    <a:pt x="746337" y="428180"/>
                  </a:lnTo>
                  <a:lnTo>
                    <a:pt x="743160" y="438027"/>
                  </a:lnTo>
                  <a:lnTo>
                    <a:pt x="739983" y="448191"/>
                  </a:lnTo>
                  <a:lnTo>
                    <a:pt x="735534" y="458356"/>
                  </a:lnTo>
                  <a:lnTo>
                    <a:pt x="730451" y="468520"/>
                  </a:lnTo>
                  <a:lnTo>
                    <a:pt x="724414" y="478367"/>
                  </a:lnTo>
                  <a:lnTo>
                    <a:pt x="717742" y="488531"/>
                  </a:lnTo>
                  <a:lnTo>
                    <a:pt x="710434" y="498696"/>
                  </a:lnTo>
                  <a:lnTo>
                    <a:pt x="702173" y="508225"/>
                  </a:lnTo>
                  <a:lnTo>
                    <a:pt x="697407" y="513625"/>
                  </a:lnTo>
                  <a:lnTo>
                    <a:pt x="692641" y="520296"/>
                  </a:lnTo>
                  <a:lnTo>
                    <a:pt x="685969" y="528872"/>
                  </a:lnTo>
                  <a:lnTo>
                    <a:pt x="678979" y="539671"/>
                  </a:lnTo>
                  <a:lnTo>
                    <a:pt x="671036" y="552695"/>
                  </a:lnTo>
                  <a:lnTo>
                    <a:pt x="667541" y="559683"/>
                  </a:lnTo>
                  <a:lnTo>
                    <a:pt x="663728" y="566988"/>
                  </a:lnTo>
                  <a:lnTo>
                    <a:pt x="660233" y="574929"/>
                  </a:lnTo>
                  <a:lnTo>
                    <a:pt x="656738" y="583188"/>
                  </a:lnTo>
                  <a:lnTo>
                    <a:pt x="653561" y="591764"/>
                  </a:lnTo>
                  <a:lnTo>
                    <a:pt x="651019" y="600658"/>
                  </a:lnTo>
                  <a:lnTo>
                    <a:pt x="648795" y="609552"/>
                  </a:lnTo>
                  <a:lnTo>
                    <a:pt x="646254" y="619399"/>
                  </a:lnTo>
                  <a:lnTo>
                    <a:pt x="644665" y="628928"/>
                  </a:lnTo>
                  <a:lnTo>
                    <a:pt x="643712" y="639093"/>
                  </a:lnTo>
                  <a:lnTo>
                    <a:pt x="643394" y="649257"/>
                  </a:lnTo>
                  <a:lnTo>
                    <a:pt x="643394" y="659739"/>
                  </a:lnTo>
                  <a:lnTo>
                    <a:pt x="644029" y="669904"/>
                  </a:lnTo>
                  <a:lnTo>
                    <a:pt x="645618" y="681021"/>
                  </a:lnTo>
                  <a:lnTo>
                    <a:pt x="647842" y="691821"/>
                  </a:lnTo>
                  <a:lnTo>
                    <a:pt x="651019" y="702621"/>
                  </a:lnTo>
                  <a:lnTo>
                    <a:pt x="655150" y="713738"/>
                  </a:lnTo>
                  <a:lnTo>
                    <a:pt x="660233" y="724856"/>
                  </a:lnTo>
                  <a:lnTo>
                    <a:pt x="666588" y="735973"/>
                  </a:lnTo>
                  <a:lnTo>
                    <a:pt x="670083" y="741691"/>
                  </a:lnTo>
                  <a:lnTo>
                    <a:pt x="673578" y="747091"/>
                  </a:lnTo>
                  <a:lnTo>
                    <a:pt x="680886" y="755032"/>
                  </a:lnTo>
                  <a:lnTo>
                    <a:pt x="689146" y="764243"/>
                  </a:lnTo>
                  <a:lnTo>
                    <a:pt x="698996" y="777584"/>
                  </a:lnTo>
                  <a:lnTo>
                    <a:pt x="711070" y="793784"/>
                  </a:lnTo>
                  <a:lnTo>
                    <a:pt x="717742" y="802995"/>
                  </a:lnTo>
                  <a:lnTo>
                    <a:pt x="724414" y="813160"/>
                  </a:lnTo>
                  <a:lnTo>
                    <a:pt x="730768" y="823960"/>
                  </a:lnTo>
                  <a:lnTo>
                    <a:pt x="737441" y="835712"/>
                  </a:lnTo>
                  <a:lnTo>
                    <a:pt x="744113" y="848100"/>
                  </a:lnTo>
                  <a:lnTo>
                    <a:pt x="750785" y="860806"/>
                  </a:lnTo>
                  <a:lnTo>
                    <a:pt x="757140" y="874464"/>
                  </a:lnTo>
                  <a:lnTo>
                    <a:pt x="763176" y="888758"/>
                  </a:lnTo>
                  <a:lnTo>
                    <a:pt x="768896" y="904005"/>
                  </a:lnTo>
                  <a:lnTo>
                    <a:pt x="774297" y="919252"/>
                  </a:lnTo>
                  <a:lnTo>
                    <a:pt x="779063" y="935134"/>
                  </a:lnTo>
                  <a:lnTo>
                    <a:pt x="783193" y="951969"/>
                  </a:lnTo>
                  <a:lnTo>
                    <a:pt x="787006" y="969439"/>
                  </a:lnTo>
                  <a:lnTo>
                    <a:pt x="789865" y="986909"/>
                  </a:lnTo>
                  <a:lnTo>
                    <a:pt x="792089" y="1005015"/>
                  </a:lnTo>
                  <a:lnTo>
                    <a:pt x="793043" y="1014226"/>
                  </a:lnTo>
                  <a:lnTo>
                    <a:pt x="793360" y="1024073"/>
                  </a:lnTo>
                  <a:lnTo>
                    <a:pt x="793678" y="1033285"/>
                  </a:lnTo>
                  <a:lnTo>
                    <a:pt x="793678" y="1043132"/>
                  </a:lnTo>
                  <a:lnTo>
                    <a:pt x="793360" y="1052661"/>
                  </a:lnTo>
                  <a:lnTo>
                    <a:pt x="793043" y="1062508"/>
                  </a:lnTo>
                  <a:lnTo>
                    <a:pt x="792089" y="1072672"/>
                  </a:lnTo>
                  <a:lnTo>
                    <a:pt x="791454" y="1082519"/>
                  </a:lnTo>
                  <a:lnTo>
                    <a:pt x="789865" y="1092684"/>
                  </a:lnTo>
                  <a:lnTo>
                    <a:pt x="788277" y="1103166"/>
                  </a:lnTo>
                  <a:lnTo>
                    <a:pt x="786370" y="1113330"/>
                  </a:lnTo>
                  <a:lnTo>
                    <a:pt x="784464" y="1123812"/>
                  </a:lnTo>
                  <a:lnTo>
                    <a:pt x="781605" y="1134612"/>
                  </a:lnTo>
                  <a:lnTo>
                    <a:pt x="779063" y="1145094"/>
                  </a:lnTo>
                  <a:lnTo>
                    <a:pt x="775250" y="1148906"/>
                  </a:lnTo>
                  <a:lnTo>
                    <a:pt x="763812" y="1160659"/>
                  </a:lnTo>
                  <a:lnTo>
                    <a:pt x="746019" y="1178446"/>
                  </a:lnTo>
                  <a:lnTo>
                    <a:pt x="734899" y="1188929"/>
                  </a:lnTo>
                  <a:lnTo>
                    <a:pt x="721554" y="1200999"/>
                  </a:lnTo>
                  <a:lnTo>
                    <a:pt x="707257" y="1213705"/>
                  </a:lnTo>
                  <a:lnTo>
                    <a:pt x="691371" y="1227363"/>
                  </a:lnTo>
                  <a:lnTo>
                    <a:pt x="674213" y="1241657"/>
                  </a:lnTo>
                  <a:lnTo>
                    <a:pt x="655785" y="1256268"/>
                  </a:lnTo>
                  <a:lnTo>
                    <a:pt x="635769" y="1271198"/>
                  </a:lnTo>
                  <a:lnTo>
                    <a:pt x="614481" y="1286444"/>
                  </a:lnTo>
                  <a:lnTo>
                    <a:pt x="592558" y="1301691"/>
                  </a:lnTo>
                  <a:lnTo>
                    <a:pt x="569046" y="1316938"/>
                  </a:lnTo>
                  <a:lnTo>
                    <a:pt x="544581" y="1331867"/>
                  </a:lnTo>
                  <a:lnTo>
                    <a:pt x="519481" y="1346161"/>
                  </a:lnTo>
                  <a:lnTo>
                    <a:pt x="506454" y="1353149"/>
                  </a:lnTo>
                  <a:lnTo>
                    <a:pt x="493110" y="1360137"/>
                  </a:lnTo>
                  <a:lnTo>
                    <a:pt x="479448" y="1366807"/>
                  </a:lnTo>
                  <a:lnTo>
                    <a:pt x="466103" y="1373478"/>
                  </a:lnTo>
                  <a:lnTo>
                    <a:pt x="452123" y="1379513"/>
                  </a:lnTo>
                  <a:lnTo>
                    <a:pt x="438143" y="1385866"/>
                  </a:lnTo>
                  <a:lnTo>
                    <a:pt x="423528" y="1391583"/>
                  </a:lnTo>
                  <a:lnTo>
                    <a:pt x="409230" y="1396983"/>
                  </a:lnTo>
                  <a:lnTo>
                    <a:pt x="394615" y="1402065"/>
                  </a:lnTo>
                  <a:lnTo>
                    <a:pt x="379364" y="1407148"/>
                  </a:lnTo>
                  <a:lnTo>
                    <a:pt x="364748" y="1411912"/>
                  </a:lnTo>
                  <a:lnTo>
                    <a:pt x="349498" y="1416042"/>
                  </a:lnTo>
                  <a:lnTo>
                    <a:pt x="333929" y="1419853"/>
                  </a:lnTo>
                  <a:lnTo>
                    <a:pt x="318678" y="1423030"/>
                  </a:lnTo>
                  <a:lnTo>
                    <a:pt x="303110" y="1426206"/>
                  </a:lnTo>
                  <a:lnTo>
                    <a:pt x="287541" y="1428747"/>
                  </a:lnTo>
                  <a:lnTo>
                    <a:pt x="271655" y="1431288"/>
                  </a:lnTo>
                  <a:lnTo>
                    <a:pt x="255769" y="1432877"/>
                  </a:lnTo>
                  <a:lnTo>
                    <a:pt x="239565" y="1434465"/>
                  </a:lnTo>
                  <a:lnTo>
                    <a:pt x="223043" y="1434782"/>
                  </a:lnTo>
                  <a:lnTo>
                    <a:pt x="206839" y="1435100"/>
                  </a:lnTo>
                  <a:lnTo>
                    <a:pt x="190635" y="1434782"/>
                  </a:lnTo>
                  <a:lnTo>
                    <a:pt x="174113" y="1433830"/>
                  </a:lnTo>
                  <a:lnTo>
                    <a:pt x="157592" y="1432241"/>
                  </a:lnTo>
                  <a:lnTo>
                    <a:pt x="140752" y="1430335"/>
                  </a:lnTo>
                  <a:lnTo>
                    <a:pt x="124230" y="1427794"/>
                  </a:lnTo>
                  <a:lnTo>
                    <a:pt x="107391" y="1424618"/>
                  </a:lnTo>
                  <a:lnTo>
                    <a:pt x="90869" y="1420806"/>
                  </a:lnTo>
                  <a:lnTo>
                    <a:pt x="89916" y="1416995"/>
                  </a:lnTo>
                  <a:lnTo>
                    <a:pt x="87692" y="1406512"/>
                  </a:lnTo>
                  <a:lnTo>
                    <a:pt x="85150" y="1389042"/>
                  </a:lnTo>
                  <a:lnTo>
                    <a:pt x="81655" y="1365219"/>
                  </a:lnTo>
                  <a:lnTo>
                    <a:pt x="80067" y="1351243"/>
                  </a:lnTo>
                  <a:lnTo>
                    <a:pt x="78796" y="1335679"/>
                  </a:lnTo>
                  <a:lnTo>
                    <a:pt x="77525" y="1319161"/>
                  </a:lnTo>
                  <a:lnTo>
                    <a:pt x="76572" y="1301373"/>
                  </a:lnTo>
                  <a:lnTo>
                    <a:pt x="76254" y="1281997"/>
                  </a:lnTo>
                  <a:lnTo>
                    <a:pt x="75618" y="1261351"/>
                  </a:lnTo>
                  <a:lnTo>
                    <a:pt x="76254" y="1239751"/>
                  </a:lnTo>
                  <a:lnTo>
                    <a:pt x="76889" y="1217199"/>
                  </a:lnTo>
                  <a:lnTo>
                    <a:pt x="78478" y="1193376"/>
                  </a:lnTo>
                  <a:lnTo>
                    <a:pt x="80702" y="1168600"/>
                  </a:lnTo>
                  <a:lnTo>
                    <a:pt x="83562" y="1143188"/>
                  </a:lnTo>
                  <a:lnTo>
                    <a:pt x="87056" y="1116507"/>
                  </a:lnTo>
                  <a:lnTo>
                    <a:pt x="91505" y="1088872"/>
                  </a:lnTo>
                  <a:lnTo>
                    <a:pt x="96906" y="1060919"/>
                  </a:lnTo>
                  <a:lnTo>
                    <a:pt x="103578" y="1031697"/>
                  </a:lnTo>
                  <a:lnTo>
                    <a:pt x="111521" y="1002474"/>
                  </a:lnTo>
                  <a:lnTo>
                    <a:pt x="115334" y="987227"/>
                  </a:lnTo>
                  <a:lnTo>
                    <a:pt x="120100" y="971980"/>
                  </a:lnTo>
                  <a:lnTo>
                    <a:pt x="124866" y="956733"/>
                  </a:lnTo>
                  <a:lnTo>
                    <a:pt x="129949" y="941169"/>
                  </a:lnTo>
                  <a:lnTo>
                    <a:pt x="135351" y="925605"/>
                  </a:lnTo>
                  <a:lnTo>
                    <a:pt x="141388" y="910040"/>
                  </a:lnTo>
                  <a:lnTo>
                    <a:pt x="147107" y="894158"/>
                  </a:lnTo>
                  <a:lnTo>
                    <a:pt x="153779" y="878276"/>
                  </a:lnTo>
                  <a:lnTo>
                    <a:pt x="160769" y="862076"/>
                  </a:lnTo>
                  <a:lnTo>
                    <a:pt x="167759" y="845559"/>
                  </a:lnTo>
                  <a:lnTo>
                    <a:pt x="175384" y="829677"/>
                  </a:lnTo>
                  <a:lnTo>
                    <a:pt x="183327" y="813160"/>
                  </a:lnTo>
                  <a:lnTo>
                    <a:pt x="191270" y="796960"/>
                  </a:lnTo>
                  <a:lnTo>
                    <a:pt x="200167" y="780443"/>
                  </a:lnTo>
                  <a:lnTo>
                    <a:pt x="209063" y="763926"/>
                  </a:lnTo>
                  <a:lnTo>
                    <a:pt x="218913" y="747091"/>
                  </a:lnTo>
                  <a:lnTo>
                    <a:pt x="220819" y="744549"/>
                  </a:lnTo>
                  <a:lnTo>
                    <a:pt x="222725" y="741055"/>
                  </a:lnTo>
                  <a:lnTo>
                    <a:pt x="224949" y="736291"/>
                  </a:lnTo>
                  <a:lnTo>
                    <a:pt x="227809" y="730573"/>
                  </a:lnTo>
                  <a:lnTo>
                    <a:pt x="230986" y="722632"/>
                  </a:lnTo>
                  <a:lnTo>
                    <a:pt x="233528" y="714374"/>
                  </a:lnTo>
                  <a:lnTo>
                    <a:pt x="236070" y="703891"/>
                  </a:lnTo>
                  <a:lnTo>
                    <a:pt x="237976" y="692139"/>
                  </a:lnTo>
                  <a:lnTo>
                    <a:pt x="238294" y="686104"/>
                  </a:lnTo>
                  <a:lnTo>
                    <a:pt x="238611" y="679433"/>
                  </a:lnTo>
                  <a:lnTo>
                    <a:pt x="238929" y="672127"/>
                  </a:lnTo>
                  <a:lnTo>
                    <a:pt x="238929" y="664504"/>
                  </a:lnTo>
                  <a:lnTo>
                    <a:pt x="238611" y="656881"/>
                  </a:lnTo>
                  <a:lnTo>
                    <a:pt x="237976" y="648622"/>
                  </a:lnTo>
                  <a:lnTo>
                    <a:pt x="237023" y="640681"/>
                  </a:lnTo>
                  <a:lnTo>
                    <a:pt x="235434" y="631787"/>
                  </a:lnTo>
                  <a:lnTo>
                    <a:pt x="233846" y="622258"/>
                  </a:lnTo>
                  <a:lnTo>
                    <a:pt x="231622" y="612729"/>
                  </a:lnTo>
                  <a:lnTo>
                    <a:pt x="229397" y="602882"/>
                  </a:lnTo>
                  <a:lnTo>
                    <a:pt x="226220" y="592400"/>
                  </a:lnTo>
                  <a:lnTo>
                    <a:pt x="222725" y="581918"/>
                  </a:lnTo>
                  <a:lnTo>
                    <a:pt x="218913" y="571118"/>
                  </a:lnTo>
                  <a:lnTo>
                    <a:pt x="214147" y="566988"/>
                  </a:lnTo>
                  <a:lnTo>
                    <a:pt x="209698" y="561906"/>
                  </a:lnTo>
                  <a:lnTo>
                    <a:pt x="203344" y="554918"/>
                  </a:lnTo>
                  <a:lnTo>
                    <a:pt x="196036" y="545707"/>
                  </a:lnTo>
                  <a:lnTo>
                    <a:pt x="192541" y="540307"/>
                  </a:lnTo>
                  <a:lnTo>
                    <a:pt x="188729" y="534271"/>
                  </a:lnTo>
                  <a:lnTo>
                    <a:pt x="184598" y="527601"/>
                  </a:lnTo>
                  <a:lnTo>
                    <a:pt x="180785" y="520613"/>
                  </a:lnTo>
                  <a:lnTo>
                    <a:pt x="176973" y="513307"/>
                  </a:lnTo>
                  <a:lnTo>
                    <a:pt x="173478" y="505366"/>
                  </a:lnTo>
                  <a:lnTo>
                    <a:pt x="169983" y="496790"/>
                  </a:lnTo>
                  <a:lnTo>
                    <a:pt x="166488" y="487261"/>
                  </a:lnTo>
                  <a:lnTo>
                    <a:pt x="163311" y="477732"/>
                  </a:lnTo>
                  <a:lnTo>
                    <a:pt x="160769" y="467567"/>
                  </a:lnTo>
                  <a:lnTo>
                    <a:pt x="158227" y="456767"/>
                  </a:lnTo>
                  <a:lnTo>
                    <a:pt x="156321" y="445650"/>
                  </a:lnTo>
                  <a:lnTo>
                    <a:pt x="154732" y="433580"/>
                  </a:lnTo>
                  <a:lnTo>
                    <a:pt x="154097" y="421192"/>
                  </a:lnTo>
                  <a:lnTo>
                    <a:pt x="153779" y="408168"/>
                  </a:lnTo>
                  <a:lnTo>
                    <a:pt x="153779" y="394827"/>
                  </a:lnTo>
                  <a:lnTo>
                    <a:pt x="154732" y="380534"/>
                  </a:lnTo>
                  <a:lnTo>
                    <a:pt x="156321" y="365605"/>
                  </a:lnTo>
                  <a:lnTo>
                    <a:pt x="158227" y="350675"/>
                  </a:lnTo>
                  <a:lnTo>
                    <a:pt x="161722" y="334793"/>
                  </a:lnTo>
                  <a:lnTo>
                    <a:pt x="165852" y="317958"/>
                  </a:lnTo>
                  <a:lnTo>
                    <a:pt x="170301" y="300806"/>
                  </a:lnTo>
                  <a:lnTo>
                    <a:pt x="139481" y="317958"/>
                  </a:lnTo>
                  <a:lnTo>
                    <a:pt x="0" y="210278"/>
                  </a:lnTo>
                  <a:lnTo>
                    <a:pt x="317" y="205514"/>
                  </a:lnTo>
                  <a:lnTo>
                    <a:pt x="1271" y="199796"/>
                  </a:lnTo>
                  <a:lnTo>
                    <a:pt x="2859" y="192808"/>
                  </a:lnTo>
                  <a:lnTo>
                    <a:pt x="5401" y="184232"/>
                  </a:lnTo>
                  <a:lnTo>
                    <a:pt x="8896" y="174385"/>
                  </a:lnTo>
                  <a:lnTo>
                    <a:pt x="10802" y="169303"/>
                  </a:lnTo>
                  <a:lnTo>
                    <a:pt x="13662" y="163903"/>
                  </a:lnTo>
                  <a:lnTo>
                    <a:pt x="16521" y="158503"/>
                  </a:lnTo>
                  <a:lnTo>
                    <a:pt x="20016" y="153103"/>
                  </a:lnTo>
                  <a:lnTo>
                    <a:pt x="23194" y="147703"/>
                  </a:lnTo>
                  <a:lnTo>
                    <a:pt x="27642" y="142303"/>
                  </a:lnTo>
                  <a:lnTo>
                    <a:pt x="32408" y="136903"/>
                  </a:lnTo>
                  <a:lnTo>
                    <a:pt x="36856" y="131503"/>
                  </a:lnTo>
                  <a:lnTo>
                    <a:pt x="42893" y="126421"/>
                  </a:lnTo>
                  <a:lnTo>
                    <a:pt x="48612" y="121339"/>
                  </a:lnTo>
                  <a:lnTo>
                    <a:pt x="55284" y="116257"/>
                  </a:lnTo>
                  <a:lnTo>
                    <a:pt x="62274" y="111810"/>
                  </a:lnTo>
                  <a:lnTo>
                    <a:pt x="69899" y="107363"/>
                  </a:lnTo>
                  <a:lnTo>
                    <a:pt x="78478" y="103551"/>
                  </a:lnTo>
                  <a:lnTo>
                    <a:pt x="87374" y="99739"/>
                  </a:lnTo>
                  <a:lnTo>
                    <a:pt x="96588" y="96563"/>
                  </a:lnTo>
                  <a:lnTo>
                    <a:pt x="107073" y="93387"/>
                  </a:lnTo>
                  <a:lnTo>
                    <a:pt x="117876" y="91163"/>
                  </a:lnTo>
                  <a:lnTo>
                    <a:pt x="129632" y="89257"/>
                  </a:lnTo>
                  <a:lnTo>
                    <a:pt x="142023" y="87987"/>
                  </a:lnTo>
                  <a:lnTo>
                    <a:pt x="147107" y="87669"/>
                  </a:lnTo>
                  <a:lnTo>
                    <a:pt x="152826" y="87351"/>
                  </a:lnTo>
                  <a:lnTo>
                    <a:pt x="160769" y="86398"/>
                  </a:lnTo>
                  <a:lnTo>
                    <a:pt x="169983" y="85446"/>
                  </a:lnTo>
                  <a:lnTo>
                    <a:pt x="180468" y="83222"/>
                  </a:lnTo>
                  <a:lnTo>
                    <a:pt x="191588" y="80681"/>
                  </a:lnTo>
                  <a:lnTo>
                    <a:pt x="203344" y="77187"/>
                  </a:lnTo>
                  <a:lnTo>
                    <a:pt x="209698" y="75281"/>
                  </a:lnTo>
                  <a:lnTo>
                    <a:pt x="215735" y="73058"/>
                  </a:lnTo>
                  <a:lnTo>
                    <a:pt x="222090" y="70199"/>
                  </a:lnTo>
                  <a:lnTo>
                    <a:pt x="227809" y="67022"/>
                  </a:lnTo>
                  <a:lnTo>
                    <a:pt x="233846" y="63846"/>
                  </a:lnTo>
                  <a:lnTo>
                    <a:pt x="239882" y="60034"/>
                  </a:lnTo>
                  <a:lnTo>
                    <a:pt x="245601" y="56223"/>
                  </a:lnTo>
                  <a:lnTo>
                    <a:pt x="251003" y="52093"/>
                  </a:lnTo>
                  <a:lnTo>
                    <a:pt x="256404" y="47329"/>
                  </a:lnTo>
                  <a:lnTo>
                    <a:pt x="261488" y="42246"/>
                  </a:lnTo>
                  <a:lnTo>
                    <a:pt x="266254" y="36847"/>
                  </a:lnTo>
                  <a:lnTo>
                    <a:pt x="270702" y="31129"/>
                  </a:lnTo>
                  <a:lnTo>
                    <a:pt x="274832" y="24459"/>
                  </a:lnTo>
                  <a:lnTo>
                    <a:pt x="278327" y="17788"/>
                  </a:lnTo>
                  <a:lnTo>
                    <a:pt x="281822" y="10482"/>
                  </a:lnTo>
                  <a:lnTo>
                    <a:pt x="284046" y="2859"/>
                  </a:lnTo>
                  <a:lnTo>
                    <a:pt x="287541" y="11118"/>
                  </a:lnTo>
                  <a:lnTo>
                    <a:pt x="291036" y="20965"/>
                  </a:lnTo>
                  <a:lnTo>
                    <a:pt x="295167" y="33988"/>
                  </a:lnTo>
                  <a:lnTo>
                    <a:pt x="299615" y="49870"/>
                  </a:lnTo>
                  <a:lnTo>
                    <a:pt x="303745" y="68293"/>
                  </a:lnTo>
                  <a:lnTo>
                    <a:pt x="305652" y="77822"/>
                  </a:lnTo>
                  <a:lnTo>
                    <a:pt x="307240" y="88304"/>
                  </a:lnTo>
                  <a:lnTo>
                    <a:pt x="308829" y="99422"/>
                  </a:lnTo>
                  <a:lnTo>
                    <a:pt x="310100" y="110221"/>
                  </a:lnTo>
                  <a:lnTo>
                    <a:pt x="310735" y="121657"/>
                  </a:lnTo>
                  <a:lnTo>
                    <a:pt x="311053" y="133409"/>
                  </a:lnTo>
                  <a:lnTo>
                    <a:pt x="311053" y="145162"/>
                  </a:lnTo>
                  <a:lnTo>
                    <a:pt x="310735" y="156915"/>
                  </a:lnTo>
                  <a:lnTo>
                    <a:pt x="309782" y="168985"/>
                  </a:lnTo>
                  <a:lnTo>
                    <a:pt x="307558" y="181055"/>
                  </a:lnTo>
                  <a:lnTo>
                    <a:pt x="305334" y="193126"/>
                  </a:lnTo>
                  <a:lnTo>
                    <a:pt x="302157" y="205196"/>
                  </a:lnTo>
                  <a:lnTo>
                    <a:pt x="298344" y="217266"/>
                  </a:lnTo>
                  <a:lnTo>
                    <a:pt x="293260" y="228701"/>
                  </a:lnTo>
                  <a:lnTo>
                    <a:pt x="290718" y="234737"/>
                  </a:lnTo>
                  <a:lnTo>
                    <a:pt x="287859" y="240454"/>
                  </a:lnTo>
                  <a:lnTo>
                    <a:pt x="284364" y="245854"/>
                  </a:lnTo>
                  <a:lnTo>
                    <a:pt x="281187" y="251572"/>
                  </a:lnTo>
                  <a:lnTo>
                    <a:pt x="277374" y="256971"/>
                  </a:lnTo>
                  <a:lnTo>
                    <a:pt x="273561" y="262371"/>
                  </a:lnTo>
                  <a:lnTo>
                    <a:pt x="269431" y="267454"/>
                  </a:lnTo>
                  <a:lnTo>
                    <a:pt x="264983" y="272853"/>
                  </a:lnTo>
                  <a:lnTo>
                    <a:pt x="260217" y="277936"/>
                  </a:lnTo>
                  <a:lnTo>
                    <a:pt x="255451" y="283018"/>
                  </a:lnTo>
                  <a:lnTo>
                    <a:pt x="250050" y="287783"/>
                  </a:lnTo>
                  <a:lnTo>
                    <a:pt x="244331" y="292230"/>
                  </a:lnTo>
                  <a:lnTo>
                    <a:pt x="251956" y="290324"/>
                  </a:lnTo>
                  <a:lnTo>
                    <a:pt x="260217" y="288418"/>
                  </a:lnTo>
                  <a:lnTo>
                    <a:pt x="271655" y="286194"/>
                  </a:lnTo>
                  <a:lnTo>
                    <a:pt x="284682" y="284289"/>
                  </a:lnTo>
                  <a:lnTo>
                    <a:pt x="292307" y="283336"/>
                  </a:lnTo>
                  <a:lnTo>
                    <a:pt x="299615" y="282700"/>
                  </a:lnTo>
                  <a:lnTo>
                    <a:pt x="307558" y="282700"/>
                  </a:lnTo>
                  <a:lnTo>
                    <a:pt x="315819" y="282700"/>
                  </a:lnTo>
                  <a:lnTo>
                    <a:pt x="324397" y="283018"/>
                  </a:lnTo>
                  <a:lnTo>
                    <a:pt x="332976" y="283971"/>
                  </a:lnTo>
                  <a:lnTo>
                    <a:pt x="341555" y="284924"/>
                  </a:lnTo>
                  <a:lnTo>
                    <a:pt x="349815" y="286512"/>
                  </a:lnTo>
                  <a:lnTo>
                    <a:pt x="359029" y="288736"/>
                  </a:lnTo>
                  <a:lnTo>
                    <a:pt x="366973" y="291912"/>
                  </a:lnTo>
                  <a:lnTo>
                    <a:pt x="375551" y="295406"/>
                  </a:lnTo>
                  <a:lnTo>
                    <a:pt x="383812" y="299853"/>
                  </a:lnTo>
                  <a:lnTo>
                    <a:pt x="391437" y="304935"/>
                  </a:lnTo>
                  <a:lnTo>
                    <a:pt x="399381" y="310653"/>
                  </a:lnTo>
                  <a:lnTo>
                    <a:pt x="402876" y="313829"/>
                  </a:lnTo>
                  <a:lnTo>
                    <a:pt x="406371" y="317323"/>
                  </a:lnTo>
                  <a:lnTo>
                    <a:pt x="409866" y="321135"/>
                  </a:lnTo>
                  <a:lnTo>
                    <a:pt x="412725" y="324947"/>
                  </a:lnTo>
                  <a:lnTo>
                    <a:pt x="415903" y="328758"/>
                  </a:lnTo>
                  <a:lnTo>
                    <a:pt x="419080" y="333523"/>
                  </a:lnTo>
                  <a:lnTo>
                    <a:pt x="422257" y="337970"/>
                  </a:lnTo>
                  <a:lnTo>
                    <a:pt x="424799" y="342734"/>
                  </a:lnTo>
                  <a:lnTo>
                    <a:pt x="427023" y="347817"/>
                  </a:lnTo>
                  <a:lnTo>
                    <a:pt x="429883" y="353217"/>
                  </a:lnTo>
                  <a:lnTo>
                    <a:pt x="432107" y="358934"/>
                  </a:lnTo>
                  <a:lnTo>
                    <a:pt x="434013" y="365287"/>
                  </a:lnTo>
                  <a:lnTo>
                    <a:pt x="436237" y="371322"/>
                  </a:lnTo>
                  <a:lnTo>
                    <a:pt x="437508" y="377992"/>
                  </a:lnTo>
                  <a:lnTo>
                    <a:pt x="439097" y="384663"/>
                  </a:lnTo>
                  <a:lnTo>
                    <a:pt x="440368" y="391969"/>
                  </a:lnTo>
                  <a:lnTo>
                    <a:pt x="443227" y="385298"/>
                  </a:lnTo>
                  <a:lnTo>
                    <a:pt x="446722" y="377992"/>
                  </a:lnTo>
                  <a:lnTo>
                    <a:pt x="451170" y="368781"/>
                  </a:lnTo>
                  <a:lnTo>
                    <a:pt x="457525" y="357981"/>
                  </a:lnTo>
                  <a:lnTo>
                    <a:pt x="465150" y="346228"/>
                  </a:lnTo>
                  <a:lnTo>
                    <a:pt x="469598" y="340193"/>
                  </a:lnTo>
                  <a:lnTo>
                    <a:pt x="474046" y="333840"/>
                  </a:lnTo>
                  <a:lnTo>
                    <a:pt x="479130" y="327805"/>
                  </a:lnTo>
                  <a:lnTo>
                    <a:pt x="484531" y="321770"/>
                  </a:lnTo>
                  <a:lnTo>
                    <a:pt x="490250" y="315735"/>
                  </a:lnTo>
                  <a:lnTo>
                    <a:pt x="496605" y="310335"/>
                  </a:lnTo>
                  <a:lnTo>
                    <a:pt x="503277" y="304935"/>
                  </a:lnTo>
                  <a:lnTo>
                    <a:pt x="509949" y="299853"/>
                  </a:lnTo>
                  <a:lnTo>
                    <a:pt x="517257" y="295088"/>
                  </a:lnTo>
                  <a:lnTo>
                    <a:pt x="524882" y="290959"/>
                  </a:lnTo>
                  <a:lnTo>
                    <a:pt x="532826" y="286830"/>
                  </a:lnTo>
                  <a:lnTo>
                    <a:pt x="541086" y="284289"/>
                  </a:lnTo>
                  <a:lnTo>
                    <a:pt x="549983" y="281747"/>
                  </a:lnTo>
                  <a:lnTo>
                    <a:pt x="559197" y="279842"/>
                  </a:lnTo>
                  <a:lnTo>
                    <a:pt x="568729" y="279206"/>
                  </a:lnTo>
                  <a:lnTo>
                    <a:pt x="578896" y="279524"/>
                  </a:lnTo>
                  <a:lnTo>
                    <a:pt x="583979" y="279842"/>
                  </a:lnTo>
                  <a:lnTo>
                    <a:pt x="589063" y="280477"/>
                  </a:lnTo>
                  <a:lnTo>
                    <a:pt x="594464" y="281112"/>
                  </a:lnTo>
                  <a:lnTo>
                    <a:pt x="599866" y="282383"/>
                  </a:lnTo>
                  <a:lnTo>
                    <a:pt x="605267" y="283971"/>
                  </a:lnTo>
                  <a:lnTo>
                    <a:pt x="610986" y="285242"/>
                  </a:lnTo>
                  <a:lnTo>
                    <a:pt x="616387" y="287465"/>
                  </a:lnTo>
                  <a:lnTo>
                    <a:pt x="622424" y="289689"/>
                  </a:lnTo>
                  <a:lnTo>
                    <a:pt x="618294" y="280477"/>
                  </a:lnTo>
                  <a:lnTo>
                    <a:pt x="614481" y="269042"/>
                  </a:lnTo>
                  <a:lnTo>
                    <a:pt x="609080" y="254748"/>
                  </a:lnTo>
                  <a:lnTo>
                    <a:pt x="603361" y="237278"/>
                  </a:lnTo>
                  <a:lnTo>
                    <a:pt x="597006" y="217584"/>
                  </a:lnTo>
                  <a:lnTo>
                    <a:pt x="591287" y="195667"/>
                  </a:lnTo>
                  <a:lnTo>
                    <a:pt x="588428" y="184232"/>
                  </a:lnTo>
                  <a:lnTo>
                    <a:pt x="585886" y="172479"/>
                  </a:lnTo>
                  <a:lnTo>
                    <a:pt x="583344" y="160409"/>
                  </a:lnTo>
                  <a:lnTo>
                    <a:pt x="581438" y="148656"/>
                  </a:lnTo>
                  <a:lnTo>
                    <a:pt x="579531" y="135950"/>
                  </a:lnTo>
                  <a:lnTo>
                    <a:pt x="578578" y="124198"/>
                  </a:lnTo>
                  <a:lnTo>
                    <a:pt x="577625" y="111810"/>
                  </a:lnTo>
                  <a:lnTo>
                    <a:pt x="577307" y="99739"/>
                  </a:lnTo>
                  <a:lnTo>
                    <a:pt x="577307" y="87987"/>
                  </a:lnTo>
                  <a:lnTo>
                    <a:pt x="577943" y="76234"/>
                  </a:lnTo>
                  <a:lnTo>
                    <a:pt x="579531" y="65117"/>
                  </a:lnTo>
                  <a:lnTo>
                    <a:pt x="581438" y="53999"/>
                  </a:lnTo>
                  <a:lnTo>
                    <a:pt x="584297" y="43517"/>
                  </a:lnTo>
                  <a:lnTo>
                    <a:pt x="585886" y="38435"/>
                  </a:lnTo>
                  <a:lnTo>
                    <a:pt x="587792" y="33352"/>
                  </a:lnTo>
                  <a:lnTo>
                    <a:pt x="590016" y="28588"/>
                  </a:lnTo>
                  <a:lnTo>
                    <a:pt x="592558" y="24141"/>
                  </a:lnTo>
                  <a:lnTo>
                    <a:pt x="594782" y="19694"/>
                  </a:lnTo>
                  <a:lnTo>
                    <a:pt x="597324" y="15247"/>
                  </a:lnTo>
                  <a:lnTo>
                    <a:pt x="600501" y="11118"/>
                  </a:lnTo>
                  <a:lnTo>
                    <a:pt x="603996" y="7306"/>
                  </a:lnTo>
                  <a:lnTo>
                    <a:pt x="607173" y="3494"/>
                  </a:lnTo>
                  <a:lnTo>
                    <a:pt x="61098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276237719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ox(in)">
                                      <p:cBhvr>
                                        <p:cTn id="7" dur="2000"/>
                                        <p:tgtEl>
                                          <p:spTgt spid="7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fade">
                                      <p:cBhvr>
                                        <p:cTn id="11" dur="500"/>
                                        <p:tgtEl>
                                          <p:spTgt spid="7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1000"/>
                                        <p:tgtEl>
                                          <p:spTgt spid="70"/>
                                        </p:tgtEl>
                                      </p:cBhvr>
                                    </p:animEffect>
                                    <p:anim calcmode="lin" valueType="num">
                                      <p:cBhvr>
                                        <p:cTn id="17" dur="1000" fill="hold"/>
                                        <p:tgtEl>
                                          <p:spTgt spid="70"/>
                                        </p:tgtEl>
                                        <p:attrNameLst>
                                          <p:attrName>ppt_x</p:attrName>
                                        </p:attrNameLst>
                                      </p:cBhvr>
                                      <p:tavLst>
                                        <p:tav tm="0">
                                          <p:val>
                                            <p:strVal val="#ppt_x"/>
                                          </p:val>
                                        </p:tav>
                                        <p:tav tm="100000">
                                          <p:val>
                                            <p:strVal val="#ppt_x"/>
                                          </p:val>
                                        </p:tav>
                                      </p:tavLst>
                                    </p:anim>
                                    <p:anim calcmode="lin" valueType="num">
                                      <p:cBhvr>
                                        <p:cTn id="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box(in)">
                                      <p:cBhvr>
                                        <p:cTn id="28" dur="2000"/>
                                        <p:tgtEl>
                                          <p:spTgt spid="52"/>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500"/>
                                        <p:tgtEl>
                                          <p:spTgt spid="80"/>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box(in)">
                                      <p:cBhvr>
                                        <p:cTn id="49" dur="2000"/>
                                        <p:tgtEl>
                                          <p:spTgt spid="6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1000"/>
                                        <p:tgtEl>
                                          <p:spTgt spid="72"/>
                                        </p:tgtEl>
                                      </p:cBhvr>
                                    </p:animEffect>
                                    <p:anim calcmode="lin" valueType="num">
                                      <p:cBhvr>
                                        <p:cTn id="59" dur="1000" fill="hold"/>
                                        <p:tgtEl>
                                          <p:spTgt spid="72"/>
                                        </p:tgtEl>
                                        <p:attrNameLst>
                                          <p:attrName>ppt_x</p:attrName>
                                        </p:attrNameLst>
                                      </p:cBhvr>
                                      <p:tavLst>
                                        <p:tav tm="0">
                                          <p:val>
                                            <p:strVal val="#ppt_x"/>
                                          </p:val>
                                        </p:tav>
                                        <p:tav tm="100000">
                                          <p:val>
                                            <p:strVal val="#ppt_x"/>
                                          </p:val>
                                        </p:tav>
                                      </p:tavLst>
                                    </p:anim>
                                    <p:anim calcmode="lin" valueType="num">
                                      <p:cBhvr>
                                        <p:cTn id="60"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up)">
                                      <p:cBhvr>
                                        <p:cTn id="65" dur="500"/>
                                        <p:tgtEl>
                                          <p:spTgt spid="44"/>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nodeType="click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box(in)">
                                      <p:cBhvr>
                                        <p:cTn id="70" dur="2000"/>
                                        <p:tgtEl>
                                          <p:spTgt spid="67"/>
                                        </p:tgtEl>
                                      </p:cBhvr>
                                    </p:animEffect>
                                  </p:childTnLst>
                                </p:cTn>
                              </p:par>
                            </p:childTnLst>
                          </p:cTn>
                        </p:par>
                        <p:par>
                          <p:cTn id="71" fill="hold">
                            <p:stCondLst>
                              <p:cond delay="2000"/>
                            </p:stCondLst>
                            <p:childTnLst>
                              <p:par>
                                <p:cTn id="72" presetID="10" presetClass="entr" presetSubtype="0"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fade">
                                      <p:cBhvr>
                                        <p:cTn id="74" dur="500"/>
                                        <p:tgtEl>
                                          <p:spTgt spid="84"/>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1000"/>
                                        <p:tgtEl>
                                          <p:spTgt spid="73"/>
                                        </p:tgtEl>
                                      </p:cBhvr>
                                    </p:animEffect>
                                    <p:anim calcmode="lin" valueType="num">
                                      <p:cBhvr>
                                        <p:cTn id="80" dur="1000" fill="hold"/>
                                        <p:tgtEl>
                                          <p:spTgt spid="73"/>
                                        </p:tgtEl>
                                        <p:attrNameLst>
                                          <p:attrName>ppt_x</p:attrName>
                                        </p:attrNameLst>
                                      </p:cBhvr>
                                      <p:tavLst>
                                        <p:tav tm="0">
                                          <p:val>
                                            <p:strVal val="#ppt_x"/>
                                          </p:val>
                                        </p:tav>
                                        <p:tav tm="100000">
                                          <p:val>
                                            <p:strVal val="#ppt_x"/>
                                          </p:val>
                                        </p:tav>
                                      </p:tavLst>
                                    </p:anim>
                                    <p:anim calcmode="lin" valueType="num">
                                      <p:cBhvr>
                                        <p:cTn id="8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wipe(right)">
                                      <p:cBhvr>
                                        <p:cTn id="86" dur="500"/>
                                        <p:tgtEl>
                                          <p:spTgt spid="45"/>
                                        </p:tgtEl>
                                      </p:cBhvr>
                                    </p:animEffect>
                                  </p:childTnLst>
                                </p:cTn>
                              </p:par>
                            </p:childTnLst>
                          </p:cTn>
                        </p:par>
                      </p:childTnLst>
                    </p:cTn>
                  </p:par>
                  <p:par>
                    <p:cTn id="87" fill="hold">
                      <p:stCondLst>
                        <p:cond delay="indefinite"/>
                      </p:stCondLst>
                      <p:childTnLst>
                        <p:par>
                          <p:cTn id="88" fill="hold">
                            <p:stCondLst>
                              <p:cond delay="0"/>
                            </p:stCondLst>
                            <p:childTnLst>
                              <p:par>
                                <p:cTn id="89" presetID="4" presetClass="entr" presetSubtype="16" fill="hold" nodeType="click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box(in)">
                                      <p:cBhvr>
                                        <p:cTn id="91" dur="2000"/>
                                        <p:tgtEl>
                                          <p:spTgt spid="58"/>
                                        </p:tgtEl>
                                      </p:cBhvr>
                                    </p:animEffect>
                                  </p:childTnLst>
                                </p:cTn>
                              </p:par>
                            </p:childTnLst>
                          </p:cTn>
                        </p:par>
                        <p:par>
                          <p:cTn id="92" fill="hold">
                            <p:stCondLst>
                              <p:cond delay="2000"/>
                            </p:stCondLst>
                            <p:childTnLst>
                              <p:par>
                                <p:cTn id="93" presetID="10" presetClass="entr" presetSubtype="0"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500"/>
                                        <p:tgtEl>
                                          <p:spTgt spid="83"/>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74"/>
                                        </p:tgtEl>
                                        <p:attrNameLst>
                                          <p:attrName>style.visibility</p:attrName>
                                        </p:attrNameLst>
                                      </p:cBhvr>
                                      <p:to>
                                        <p:strVal val="visible"/>
                                      </p:to>
                                    </p:set>
                                    <p:animEffect transition="in" filter="fade">
                                      <p:cBhvr>
                                        <p:cTn id="100" dur="1000"/>
                                        <p:tgtEl>
                                          <p:spTgt spid="74"/>
                                        </p:tgtEl>
                                      </p:cBhvr>
                                    </p:animEffect>
                                    <p:anim calcmode="lin" valueType="num">
                                      <p:cBhvr>
                                        <p:cTn id="101" dur="1000" fill="hold"/>
                                        <p:tgtEl>
                                          <p:spTgt spid="74"/>
                                        </p:tgtEl>
                                        <p:attrNameLst>
                                          <p:attrName>ppt_x</p:attrName>
                                        </p:attrNameLst>
                                      </p:cBhvr>
                                      <p:tavLst>
                                        <p:tav tm="0">
                                          <p:val>
                                            <p:strVal val="#ppt_x"/>
                                          </p:val>
                                        </p:tav>
                                        <p:tav tm="100000">
                                          <p:val>
                                            <p:strVal val="#ppt_x"/>
                                          </p:val>
                                        </p:tav>
                                      </p:tavLst>
                                    </p:anim>
                                    <p:anim calcmode="lin" valueType="num">
                                      <p:cBhvr>
                                        <p:cTn id="102"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2" fill="hold" grpId="0" nodeType="click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right)">
                                      <p:cBhvr>
                                        <p:cTn id="107" dur="500"/>
                                        <p:tgtEl>
                                          <p:spTgt spid="47"/>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16" fill="hold" nodeType="click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box(in)">
                                      <p:cBhvr>
                                        <p:cTn id="112" dur="2000"/>
                                        <p:tgtEl>
                                          <p:spTgt spid="49"/>
                                        </p:tgtEl>
                                      </p:cBhvr>
                                    </p:animEffect>
                                  </p:childTnLst>
                                </p:cTn>
                              </p:par>
                            </p:childTnLst>
                          </p:cTn>
                        </p:par>
                        <p:par>
                          <p:cTn id="113" fill="hold">
                            <p:stCondLst>
                              <p:cond delay="2000"/>
                            </p:stCondLst>
                            <p:childTnLst>
                              <p:par>
                                <p:cTn id="114" presetID="10" presetClass="entr" presetSubtype="0" fill="hold" grpId="0" nodeType="afterEffect">
                                  <p:stCondLst>
                                    <p:cond delay="0"/>
                                  </p:stCondLst>
                                  <p:childTnLst>
                                    <p:set>
                                      <p:cBhvr>
                                        <p:cTn id="115" dur="1" fill="hold">
                                          <p:stCondLst>
                                            <p:cond delay="0"/>
                                          </p:stCondLst>
                                        </p:cTn>
                                        <p:tgtEl>
                                          <p:spTgt spid="82"/>
                                        </p:tgtEl>
                                        <p:attrNameLst>
                                          <p:attrName>style.visibility</p:attrName>
                                        </p:attrNameLst>
                                      </p:cBhvr>
                                      <p:to>
                                        <p:strVal val="visible"/>
                                      </p:to>
                                    </p:set>
                                    <p:animEffect transition="in" filter="fade">
                                      <p:cBhvr>
                                        <p:cTn id="116" dur="500"/>
                                        <p:tgtEl>
                                          <p:spTgt spid="82"/>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1000"/>
                                        <p:tgtEl>
                                          <p:spTgt spid="75"/>
                                        </p:tgtEl>
                                      </p:cBhvr>
                                    </p:animEffect>
                                    <p:anim calcmode="lin" valueType="num">
                                      <p:cBhvr>
                                        <p:cTn id="122" dur="1000" fill="hold"/>
                                        <p:tgtEl>
                                          <p:spTgt spid="75"/>
                                        </p:tgtEl>
                                        <p:attrNameLst>
                                          <p:attrName>ppt_x</p:attrName>
                                        </p:attrNameLst>
                                      </p:cBhvr>
                                      <p:tavLst>
                                        <p:tav tm="0">
                                          <p:val>
                                            <p:strVal val="#ppt_x"/>
                                          </p:val>
                                        </p:tav>
                                        <p:tav tm="100000">
                                          <p:val>
                                            <p:strVal val="#ppt_x"/>
                                          </p:val>
                                        </p:tav>
                                      </p:tavLst>
                                    </p:anim>
                                    <p:anim calcmode="lin" valueType="num">
                                      <p:cBhvr>
                                        <p:cTn id="123"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P spid="82" grpId="0" animBg="1"/>
      <p:bldP spid="80" grpId="0" animBg="1"/>
      <p:bldP spid="81" grpId="0" animBg="1"/>
      <p:bldP spid="79" grpId="0" animBg="1"/>
      <p:bldP spid="44" grpId="0" animBg="1"/>
      <p:bldP spid="45" grpId="0" animBg="1"/>
      <p:bldP spid="46" grpId="0" animBg="1"/>
      <p:bldP spid="47" grpId="0" animBg="1"/>
      <p:bldP spid="48" grpId="0" animBg="1"/>
      <p:bldP spid="70" grpId="0"/>
      <p:bldP spid="71" grpId="0"/>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4EA129B8-294C-4A16-9B7F-922D9C24E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428931">
            <a:off x="-4569744" y="-3588568"/>
            <a:ext cx="8147348" cy="6858000"/>
          </a:xfrm>
          <a:prstGeom prst="rect">
            <a:avLst/>
          </a:prstGeom>
        </p:spPr>
      </p:pic>
      <p:pic>
        <p:nvPicPr>
          <p:cNvPr id="21" name="图片 20">
            <a:extLst>
              <a:ext uri="{FF2B5EF4-FFF2-40B4-BE49-F238E27FC236}">
                <a16:creationId xmlns:a16="http://schemas.microsoft.com/office/drawing/2014/main" id="{6B2C3335-8897-431F-B24A-5EE67FD1C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17004">
            <a:off x="9596105" y="3105000"/>
            <a:ext cx="6826560" cy="5746232"/>
          </a:xfrm>
          <a:prstGeom prst="rect">
            <a:avLst/>
          </a:prstGeom>
        </p:spPr>
      </p:pic>
      <p:cxnSp>
        <p:nvCxnSpPr>
          <p:cNvPr id="14" name="直接连接符 13">
            <a:extLst>
              <a:ext uri="{FF2B5EF4-FFF2-40B4-BE49-F238E27FC236}">
                <a16:creationId xmlns:a16="http://schemas.microsoft.com/office/drawing/2014/main" id="{85D138B1-8490-4114-BDB4-8243DC0B7AF9}"/>
              </a:ext>
            </a:extLst>
          </p:cNvPr>
          <p:cNvCxnSpPr>
            <a:cxnSpLocks/>
          </p:cNvCxnSpPr>
          <p:nvPr/>
        </p:nvCxnSpPr>
        <p:spPr>
          <a:xfrm>
            <a:off x="1755043" y="2649553"/>
            <a:ext cx="611502" cy="3694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8121C97-3AF6-450D-9B11-B8D3AC29AC1F}"/>
              </a:ext>
            </a:extLst>
          </p:cNvPr>
          <p:cNvCxnSpPr>
            <a:cxnSpLocks/>
          </p:cNvCxnSpPr>
          <p:nvPr/>
        </p:nvCxnSpPr>
        <p:spPr>
          <a:xfrm>
            <a:off x="3436145" y="3264165"/>
            <a:ext cx="1017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19BF674D-4789-47F1-B82A-EB4817B1C777}"/>
              </a:ext>
            </a:extLst>
          </p:cNvPr>
          <p:cNvCxnSpPr>
            <a:cxnSpLocks/>
          </p:cNvCxnSpPr>
          <p:nvPr/>
        </p:nvCxnSpPr>
        <p:spPr>
          <a:xfrm>
            <a:off x="5069304" y="3285716"/>
            <a:ext cx="1017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39B01B0-ECEE-4E8D-83BD-AF03A0644C17}"/>
              </a:ext>
            </a:extLst>
          </p:cNvPr>
          <p:cNvCxnSpPr>
            <a:cxnSpLocks/>
          </p:cNvCxnSpPr>
          <p:nvPr/>
        </p:nvCxnSpPr>
        <p:spPr>
          <a:xfrm>
            <a:off x="7131845" y="3271826"/>
            <a:ext cx="10170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1963D48-C55D-4906-9D95-DEA3CE81CFAD}"/>
              </a:ext>
            </a:extLst>
          </p:cNvPr>
          <p:cNvCxnSpPr>
            <a:cxnSpLocks/>
          </p:cNvCxnSpPr>
          <p:nvPr/>
        </p:nvCxnSpPr>
        <p:spPr>
          <a:xfrm>
            <a:off x="8777907" y="3285716"/>
            <a:ext cx="1356693" cy="4121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E80C2C31-6629-4A53-B1AB-704D1F727DD8}"/>
              </a:ext>
            </a:extLst>
          </p:cNvPr>
          <p:cNvSpPr/>
          <p:nvPr/>
        </p:nvSpPr>
        <p:spPr>
          <a:xfrm>
            <a:off x="3718608" y="225016"/>
            <a:ext cx="4314323" cy="1015663"/>
          </a:xfrm>
          <a:prstGeom prst="rect">
            <a:avLst/>
          </a:prstGeom>
        </p:spPr>
        <p:txBody>
          <a:bodyPr wrap="none">
            <a:spAutoFit/>
          </a:bodyPr>
          <a:lstStyle/>
          <a:p>
            <a:r>
              <a:rPr lang="zh-CN" altLang="en-US" sz="6000" dirty="0">
                <a:latin typeface="微软雅黑" panose="020B0503020204020204" pitchFamily="34" charset="-122"/>
                <a:ea typeface="微软雅黑" panose="020B0503020204020204" pitchFamily="34" charset="-122"/>
              </a:rPr>
              <a:t>CONTENTS</a:t>
            </a:r>
          </a:p>
        </p:txBody>
      </p:sp>
      <p:grpSp>
        <p:nvGrpSpPr>
          <p:cNvPr id="4" name="组合 3">
            <a:extLst>
              <a:ext uri="{FF2B5EF4-FFF2-40B4-BE49-F238E27FC236}">
                <a16:creationId xmlns:a16="http://schemas.microsoft.com/office/drawing/2014/main" id="{A9D838F0-1FE0-457D-A8AB-2D8A785A70BA}"/>
              </a:ext>
            </a:extLst>
          </p:cNvPr>
          <p:cNvGrpSpPr/>
          <p:nvPr/>
        </p:nvGrpSpPr>
        <p:grpSpPr>
          <a:xfrm>
            <a:off x="2319217" y="2599248"/>
            <a:ext cx="2252017" cy="1766746"/>
            <a:chOff x="2319217" y="2599248"/>
            <a:chExt cx="2252017" cy="1766746"/>
          </a:xfrm>
        </p:grpSpPr>
        <p:grpSp>
          <p:nvGrpSpPr>
            <p:cNvPr id="35" name="组合 34">
              <a:extLst>
                <a:ext uri="{FF2B5EF4-FFF2-40B4-BE49-F238E27FC236}">
                  <a16:creationId xmlns:a16="http://schemas.microsoft.com/office/drawing/2014/main" id="{0FDF5DE9-CEAB-40B0-A709-044802B07320}"/>
                </a:ext>
              </a:extLst>
            </p:cNvPr>
            <p:cNvGrpSpPr/>
            <p:nvPr/>
          </p:nvGrpSpPr>
          <p:grpSpPr>
            <a:xfrm>
              <a:off x="2319217" y="2599248"/>
              <a:ext cx="2252017" cy="1766746"/>
              <a:chOff x="4739879" y="697054"/>
              <a:chExt cx="3368287" cy="2642479"/>
            </a:xfrm>
          </p:grpSpPr>
          <p:sp>
            <p:nvSpPr>
              <p:cNvPr id="36" name="矩形 6">
                <a:extLst>
                  <a:ext uri="{FF2B5EF4-FFF2-40B4-BE49-F238E27FC236}">
                    <a16:creationId xmlns:a16="http://schemas.microsoft.com/office/drawing/2014/main" id="{E8F4DFF8-98C1-4B22-AD82-DFDD05BC7001}"/>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椭圆 37">
                <a:extLst>
                  <a:ext uri="{FF2B5EF4-FFF2-40B4-BE49-F238E27FC236}">
                    <a16:creationId xmlns:a16="http://schemas.microsoft.com/office/drawing/2014/main" id="{7E8B5E1E-BC59-4DD2-86F1-C4043AE26060}"/>
                  </a:ext>
                </a:extLst>
              </p:cNvPr>
              <p:cNvSpPr/>
              <p:nvPr/>
            </p:nvSpPr>
            <p:spPr>
              <a:xfrm>
                <a:off x="4739879" y="697054"/>
                <a:ext cx="2004756" cy="200475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a:extLst>
                <a:ext uri="{FF2B5EF4-FFF2-40B4-BE49-F238E27FC236}">
                  <a16:creationId xmlns:a16="http://schemas.microsoft.com/office/drawing/2014/main" id="{D523BA65-31FF-4283-90E0-3C04A7B897CA}"/>
                </a:ext>
              </a:extLst>
            </p:cNvPr>
            <p:cNvSpPr/>
            <p:nvPr/>
          </p:nvSpPr>
          <p:spPr>
            <a:xfrm>
              <a:off x="2375486" y="2969475"/>
              <a:ext cx="1237438"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请输入你的题目</a:t>
              </a:r>
            </a:p>
          </p:txBody>
        </p:sp>
      </p:grpSp>
      <p:grpSp>
        <p:nvGrpSpPr>
          <p:cNvPr id="5" name="组合 4">
            <a:extLst>
              <a:ext uri="{FF2B5EF4-FFF2-40B4-BE49-F238E27FC236}">
                <a16:creationId xmlns:a16="http://schemas.microsoft.com/office/drawing/2014/main" id="{7D51D139-5958-4D23-BB2D-58B63EE4E02A}"/>
              </a:ext>
            </a:extLst>
          </p:cNvPr>
          <p:cNvGrpSpPr/>
          <p:nvPr/>
        </p:nvGrpSpPr>
        <p:grpSpPr>
          <a:xfrm>
            <a:off x="4145368" y="2599248"/>
            <a:ext cx="2252017" cy="1766746"/>
            <a:chOff x="4145368" y="2599248"/>
            <a:chExt cx="2252017" cy="1766746"/>
          </a:xfrm>
        </p:grpSpPr>
        <p:grpSp>
          <p:nvGrpSpPr>
            <p:cNvPr id="30" name="组合 29">
              <a:extLst>
                <a:ext uri="{FF2B5EF4-FFF2-40B4-BE49-F238E27FC236}">
                  <a16:creationId xmlns:a16="http://schemas.microsoft.com/office/drawing/2014/main" id="{4030B41D-428E-4971-B698-7F9EE5848E22}"/>
                </a:ext>
              </a:extLst>
            </p:cNvPr>
            <p:cNvGrpSpPr/>
            <p:nvPr/>
          </p:nvGrpSpPr>
          <p:grpSpPr>
            <a:xfrm>
              <a:off x="4145368" y="2599248"/>
              <a:ext cx="2252017" cy="1766746"/>
              <a:chOff x="4739879" y="697054"/>
              <a:chExt cx="3368287" cy="2642479"/>
            </a:xfrm>
          </p:grpSpPr>
          <p:sp>
            <p:nvSpPr>
              <p:cNvPr id="31" name="矩形 6">
                <a:extLst>
                  <a:ext uri="{FF2B5EF4-FFF2-40B4-BE49-F238E27FC236}">
                    <a16:creationId xmlns:a16="http://schemas.microsoft.com/office/drawing/2014/main" id="{4259C250-8174-42C1-B6CC-CBEF542A3711}"/>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2" name="组合 31">
                <a:extLst>
                  <a:ext uri="{FF2B5EF4-FFF2-40B4-BE49-F238E27FC236}">
                    <a16:creationId xmlns:a16="http://schemas.microsoft.com/office/drawing/2014/main" id="{EF95BC9C-4AB0-4BF3-90AE-CACA0F991074}"/>
                  </a:ext>
                </a:extLst>
              </p:cNvPr>
              <p:cNvGrpSpPr/>
              <p:nvPr/>
            </p:nvGrpSpPr>
            <p:grpSpPr>
              <a:xfrm>
                <a:off x="4739879" y="697054"/>
                <a:ext cx="2004756" cy="2004756"/>
                <a:chOff x="4739879" y="697054"/>
                <a:chExt cx="2004756" cy="2004756"/>
              </a:xfrm>
            </p:grpSpPr>
            <p:sp>
              <p:nvSpPr>
                <p:cNvPr id="33" name="椭圆 32">
                  <a:extLst>
                    <a:ext uri="{FF2B5EF4-FFF2-40B4-BE49-F238E27FC236}">
                      <a16:creationId xmlns:a16="http://schemas.microsoft.com/office/drawing/2014/main" id="{021F98E5-19F6-44EB-92BC-942FB5B1881A}"/>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03638F4-472B-4E3A-BFAC-73991E324AD0}"/>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矩形 46">
              <a:extLst>
                <a:ext uri="{FF2B5EF4-FFF2-40B4-BE49-F238E27FC236}">
                  <a16:creationId xmlns:a16="http://schemas.microsoft.com/office/drawing/2014/main" id="{1ADA0B12-FF79-44C2-BEF4-2F038E8C999F}"/>
                </a:ext>
              </a:extLst>
            </p:cNvPr>
            <p:cNvSpPr/>
            <p:nvPr/>
          </p:nvSpPr>
          <p:spPr>
            <a:xfrm>
              <a:off x="4178666" y="2992878"/>
              <a:ext cx="1237438"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请输入你的题目</a:t>
              </a:r>
            </a:p>
          </p:txBody>
        </p:sp>
      </p:grpSp>
      <p:grpSp>
        <p:nvGrpSpPr>
          <p:cNvPr id="7" name="组合 6">
            <a:extLst>
              <a:ext uri="{FF2B5EF4-FFF2-40B4-BE49-F238E27FC236}">
                <a16:creationId xmlns:a16="http://schemas.microsoft.com/office/drawing/2014/main" id="{48749314-8027-460E-AB0D-773417A2B375}"/>
              </a:ext>
            </a:extLst>
          </p:cNvPr>
          <p:cNvGrpSpPr/>
          <p:nvPr/>
        </p:nvGrpSpPr>
        <p:grpSpPr>
          <a:xfrm>
            <a:off x="5974740" y="2599248"/>
            <a:ext cx="2252017" cy="1766746"/>
            <a:chOff x="5974740" y="2599248"/>
            <a:chExt cx="2252017" cy="1766746"/>
          </a:xfrm>
        </p:grpSpPr>
        <p:grpSp>
          <p:nvGrpSpPr>
            <p:cNvPr id="25" name="组合 24">
              <a:extLst>
                <a:ext uri="{FF2B5EF4-FFF2-40B4-BE49-F238E27FC236}">
                  <a16:creationId xmlns:a16="http://schemas.microsoft.com/office/drawing/2014/main" id="{B0B812AF-F646-4E29-B198-B7FE9DF0B095}"/>
                </a:ext>
              </a:extLst>
            </p:cNvPr>
            <p:cNvGrpSpPr/>
            <p:nvPr/>
          </p:nvGrpSpPr>
          <p:grpSpPr>
            <a:xfrm>
              <a:off x="5974740" y="2599248"/>
              <a:ext cx="2252017" cy="1766746"/>
              <a:chOff x="4739879" y="697054"/>
              <a:chExt cx="3368287" cy="2642479"/>
            </a:xfrm>
          </p:grpSpPr>
          <p:sp>
            <p:nvSpPr>
              <p:cNvPr id="26" name="矩形 6">
                <a:extLst>
                  <a:ext uri="{FF2B5EF4-FFF2-40B4-BE49-F238E27FC236}">
                    <a16:creationId xmlns:a16="http://schemas.microsoft.com/office/drawing/2014/main" id="{3326C31D-FFE5-41B1-9ED0-7679F1C8E773}"/>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8" name="椭圆 27">
                <a:extLst>
                  <a:ext uri="{FF2B5EF4-FFF2-40B4-BE49-F238E27FC236}">
                    <a16:creationId xmlns:a16="http://schemas.microsoft.com/office/drawing/2014/main" id="{61CF17F8-CAA4-4E64-BF07-6A9F0C7D41CC}"/>
                  </a:ext>
                </a:extLst>
              </p:cNvPr>
              <p:cNvSpPr/>
              <p:nvPr/>
            </p:nvSpPr>
            <p:spPr>
              <a:xfrm>
                <a:off x="4739879" y="697054"/>
                <a:ext cx="2004756" cy="200475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a:extLst>
                <a:ext uri="{FF2B5EF4-FFF2-40B4-BE49-F238E27FC236}">
                  <a16:creationId xmlns:a16="http://schemas.microsoft.com/office/drawing/2014/main" id="{D29FE78D-C7B7-4423-9A17-1689802FF070}"/>
                </a:ext>
              </a:extLst>
            </p:cNvPr>
            <p:cNvSpPr/>
            <p:nvPr/>
          </p:nvSpPr>
          <p:spPr>
            <a:xfrm>
              <a:off x="6004817" y="2978262"/>
              <a:ext cx="1237438"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请输入你的题目</a:t>
              </a:r>
            </a:p>
          </p:txBody>
        </p:sp>
      </p:grpSp>
      <p:grpSp>
        <p:nvGrpSpPr>
          <p:cNvPr id="8" name="组合 7">
            <a:extLst>
              <a:ext uri="{FF2B5EF4-FFF2-40B4-BE49-F238E27FC236}">
                <a16:creationId xmlns:a16="http://schemas.microsoft.com/office/drawing/2014/main" id="{3D129747-E6B1-4DA4-A18D-7215160D58D0}"/>
              </a:ext>
            </a:extLst>
          </p:cNvPr>
          <p:cNvGrpSpPr/>
          <p:nvPr/>
        </p:nvGrpSpPr>
        <p:grpSpPr>
          <a:xfrm>
            <a:off x="7946066" y="2615532"/>
            <a:ext cx="2252017" cy="1766746"/>
            <a:chOff x="7946066" y="2615532"/>
            <a:chExt cx="2252017" cy="1766746"/>
          </a:xfrm>
        </p:grpSpPr>
        <p:grpSp>
          <p:nvGrpSpPr>
            <p:cNvPr id="3" name="组合 2">
              <a:extLst>
                <a:ext uri="{FF2B5EF4-FFF2-40B4-BE49-F238E27FC236}">
                  <a16:creationId xmlns:a16="http://schemas.microsoft.com/office/drawing/2014/main" id="{C7BAC831-FE8E-4B1D-AF67-C3F7442834DD}"/>
                </a:ext>
              </a:extLst>
            </p:cNvPr>
            <p:cNvGrpSpPr/>
            <p:nvPr/>
          </p:nvGrpSpPr>
          <p:grpSpPr>
            <a:xfrm>
              <a:off x="7946066" y="2615532"/>
              <a:ext cx="2252017" cy="1766746"/>
              <a:chOff x="4739879" y="697054"/>
              <a:chExt cx="3368287" cy="2642479"/>
            </a:xfrm>
          </p:grpSpPr>
          <p:sp>
            <p:nvSpPr>
              <p:cNvPr id="12" name="矩形 6">
                <a:extLst>
                  <a:ext uri="{FF2B5EF4-FFF2-40B4-BE49-F238E27FC236}">
                    <a16:creationId xmlns:a16="http://schemas.microsoft.com/office/drawing/2014/main" id="{9A3C1F16-DC21-449B-ADD9-EE515D435EE9}"/>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 name="组合 1">
                <a:extLst>
                  <a:ext uri="{FF2B5EF4-FFF2-40B4-BE49-F238E27FC236}">
                    <a16:creationId xmlns:a16="http://schemas.microsoft.com/office/drawing/2014/main" id="{5EF2A4CF-31B6-4663-AD6B-84DCA899C742}"/>
                  </a:ext>
                </a:extLst>
              </p:cNvPr>
              <p:cNvGrpSpPr/>
              <p:nvPr/>
            </p:nvGrpSpPr>
            <p:grpSpPr>
              <a:xfrm>
                <a:off x="4739879" y="697054"/>
                <a:ext cx="2004756" cy="2004756"/>
                <a:chOff x="4739879" y="697054"/>
                <a:chExt cx="2004756" cy="2004756"/>
              </a:xfrm>
            </p:grpSpPr>
            <p:sp>
              <p:nvSpPr>
                <p:cNvPr id="6" name="椭圆 5">
                  <a:extLst>
                    <a:ext uri="{FF2B5EF4-FFF2-40B4-BE49-F238E27FC236}">
                      <a16:creationId xmlns:a16="http://schemas.microsoft.com/office/drawing/2014/main" id="{A70E03B1-CED8-4A0C-957B-0B794CA22838}"/>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6DD414A-AE5E-4925-A2A5-FF365D0EA882}"/>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矩形 48">
              <a:extLst>
                <a:ext uri="{FF2B5EF4-FFF2-40B4-BE49-F238E27FC236}">
                  <a16:creationId xmlns:a16="http://schemas.microsoft.com/office/drawing/2014/main" id="{A8B66078-1577-42FC-AB43-D25275562005}"/>
                </a:ext>
              </a:extLst>
            </p:cNvPr>
            <p:cNvSpPr/>
            <p:nvPr/>
          </p:nvSpPr>
          <p:spPr>
            <a:xfrm>
              <a:off x="7999126" y="2978262"/>
              <a:ext cx="1237438"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请输入你的题目</a:t>
              </a:r>
            </a:p>
          </p:txBody>
        </p:sp>
      </p:grpSp>
    </p:spTree>
    <p:extLst>
      <p:ext uri="{BB962C8B-B14F-4D97-AF65-F5344CB8AC3E}">
        <p14:creationId xmlns:p14="http://schemas.microsoft.com/office/powerpoint/2010/main" val="93354794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par>
                                <p:cTn id="16" presetID="31"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1000" fill="hold"/>
                                        <p:tgtEl>
                                          <p:spTgt spid="21"/>
                                        </p:tgtEl>
                                        <p:attrNameLst>
                                          <p:attrName>ppt_w</p:attrName>
                                        </p:attrNameLst>
                                      </p:cBhvr>
                                      <p:tavLst>
                                        <p:tav tm="0">
                                          <p:val>
                                            <p:fltVal val="0"/>
                                          </p:val>
                                        </p:tav>
                                        <p:tav tm="100000">
                                          <p:val>
                                            <p:strVal val="#ppt_w"/>
                                          </p:val>
                                        </p:tav>
                                      </p:tavLst>
                                    </p:anim>
                                    <p:anim calcmode="lin" valueType="num">
                                      <p:cBhvr>
                                        <p:cTn id="19" dur="1000" fill="hold"/>
                                        <p:tgtEl>
                                          <p:spTgt spid="21"/>
                                        </p:tgtEl>
                                        <p:attrNameLst>
                                          <p:attrName>ppt_h</p:attrName>
                                        </p:attrNameLst>
                                      </p:cBhvr>
                                      <p:tavLst>
                                        <p:tav tm="0">
                                          <p:val>
                                            <p:fltVal val="0"/>
                                          </p:val>
                                        </p:tav>
                                        <p:tav tm="100000">
                                          <p:val>
                                            <p:strVal val="#ppt_h"/>
                                          </p:val>
                                        </p:tav>
                                      </p:tavLst>
                                    </p:anim>
                                    <p:anim calcmode="lin" valueType="num">
                                      <p:cBhvr>
                                        <p:cTn id="20" dur="1000" fill="hold"/>
                                        <p:tgtEl>
                                          <p:spTgt spid="21"/>
                                        </p:tgtEl>
                                        <p:attrNameLst>
                                          <p:attrName>style.rotation</p:attrName>
                                        </p:attrNameLst>
                                      </p:cBhvr>
                                      <p:tavLst>
                                        <p:tav tm="0">
                                          <p:val>
                                            <p:fltVal val="90"/>
                                          </p:val>
                                        </p:tav>
                                        <p:tav tm="100000">
                                          <p:val>
                                            <p:fltVal val="0"/>
                                          </p:val>
                                        </p:tav>
                                      </p:tavLst>
                                    </p:anim>
                                    <p:animEffect transition="in" filter="fade">
                                      <p:cBhvr>
                                        <p:cTn id="21" dur="10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par>
                                <p:cTn id="27" presetID="22" presetClass="entr" presetSubtype="2"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right)">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strVal val="#ppt_h"/>
                                          </p:val>
                                        </p:tav>
                                        <p:tav tm="100000">
                                          <p:val>
                                            <p:strVal val="#ppt_h"/>
                                          </p:val>
                                        </p:tav>
                                      </p:tavLst>
                                    </p:anim>
                                  </p:childTnLst>
                                </p:cTn>
                              </p:par>
                              <p:par>
                                <p:cTn id="36" presetID="17" presetClass="entr" presetSubtype="1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par>
                                <p:cTn id="45" presetID="22" presetClass="entr" presetSubtype="2"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right)">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strVal val="#ppt_h"/>
                                          </p:val>
                                        </p:tav>
                                        <p:tav tm="100000">
                                          <p:val>
                                            <p:strVal val="#ppt_h"/>
                                          </p:val>
                                        </p:tav>
                                      </p:tavLst>
                                    </p:anim>
                                  </p:childTnLst>
                                </p:cTn>
                              </p:par>
                              <p:par>
                                <p:cTn id="54" presetID="17" presetClass="entr" presetSubtype="1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outVertical)">
                                      <p:cBhvr>
                                        <p:cTn id="6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17">
            <a:extLst>
              <a:ext uri="{FF2B5EF4-FFF2-40B4-BE49-F238E27FC236}">
                <a16:creationId xmlns:a16="http://schemas.microsoft.com/office/drawing/2014/main" id="{9D2E2BCA-A25F-443A-8DB9-DFEBFA5A9C38}"/>
              </a:ext>
            </a:extLst>
          </p:cNvPr>
          <p:cNvSpPr/>
          <p:nvPr/>
        </p:nvSpPr>
        <p:spPr>
          <a:xfrm rot="1751457">
            <a:off x="6599048" y="3986410"/>
            <a:ext cx="1439943" cy="477368"/>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17">
            <a:extLst>
              <a:ext uri="{FF2B5EF4-FFF2-40B4-BE49-F238E27FC236}">
                <a16:creationId xmlns:a16="http://schemas.microsoft.com/office/drawing/2014/main" id="{D94FA121-933D-45CE-9AA2-710E331231E0}"/>
              </a:ext>
            </a:extLst>
          </p:cNvPr>
          <p:cNvSpPr/>
          <p:nvPr/>
        </p:nvSpPr>
        <p:spPr>
          <a:xfrm rot="1751457">
            <a:off x="8166996" y="4003494"/>
            <a:ext cx="1439943" cy="477368"/>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17">
            <a:extLst>
              <a:ext uri="{FF2B5EF4-FFF2-40B4-BE49-F238E27FC236}">
                <a16:creationId xmlns:a16="http://schemas.microsoft.com/office/drawing/2014/main" id="{57E31D2C-2DE8-4FE7-9F38-8574D29C0F66}"/>
              </a:ext>
            </a:extLst>
          </p:cNvPr>
          <p:cNvSpPr/>
          <p:nvPr/>
        </p:nvSpPr>
        <p:spPr>
          <a:xfrm rot="1751457">
            <a:off x="4981307" y="3942487"/>
            <a:ext cx="1439943" cy="508960"/>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17">
            <a:extLst>
              <a:ext uri="{FF2B5EF4-FFF2-40B4-BE49-F238E27FC236}">
                <a16:creationId xmlns:a16="http://schemas.microsoft.com/office/drawing/2014/main" id="{710D196B-AB4A-411B-861C-CAF45735DBE3}"/>
              </a:ext>
            </a:extLst>
          </p:cNvPr>
          <p:cNvSpPr/>
          <p:nvPr/>
        </p:nvSpPr>
        <p:spPr>
          <a:xfrm rot="1751457">
            <a:off x="3467638" y="3955029"/>
            <a:ext cx="1439943" cy="515552"/>
          </a:xfrm>
          <a:custGeom>
            <a:avLst/>
            <a:gdLst>
              <a:gd name="connsiteX0" fmla="*/ 0 w 4093320"/>
              <a:gd name="connsiteY0" fmla="*/ 0 h 1898692"/>
              <a:gd name="connsiteX1" fmla="*/ 4093320 w 4093320"/>
              <a:gd name="connsiteY1" fmla="*/ 0 h 1898692"/>
              <a:gd name="connsiteX2" fmla="*/ 4093320 w 4093320"/>
              <a:gd name="connsiteY2" fmla="*/ 1898692 h 1898692"/>
              <a:gd name="connsiteX3" fmla="*/ 0 w 4093320"/>
              <a:gd name="connsiteY3" fmla="*/ 1898692 h 1898692"/>
              <a:gd name="connsiteX4" fmla="*/ 0 w 4093320"/>
              <a:gd name="connsiteY4" fmla="*/ 0 h 1898692"/>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0 w 4093320"/>
              <a:gd name="connsiteY4" fmla="*/ 1930398 h 1930398"/>
              <a:gd name="connsiteX5" fmla="*/ 0 w 4093320"/>
              <a:gd name="connsiteY5"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1930398 h 1930398"/>
              <a:gd name="connsiteX6" fmla="*/ 0 w 4093320"/>
              <a:gd name="connsiteY6" fmla="*/ 31706 h 1930398"/>
              <a:gd name="connsiteX0" fmla="*/ 0 w 4093320"/>
              <a:gd name="connsiteY0" fmla="*/ 31706 h 1930398"/>
              <a:gd name="connsiteX1" fmla="*/ 1414512 w 4093320"/>
              <a:gd name="connsiteY1" fmla="*/ 0 h 1930398"/>
              <a:gd name="connsiteX2" fmla="*/ 4093320 w 4093320"/>
              <a:gd name="connsiteY2" fmla="*/ 31706 h 1930398"/>
              <a:gd name="connsiteX3" fmla="*/ 4093320 w 4093320"/>
              <a:gd name="connsiteY3" fmla="*/ 1930398 h 1930398"/>
              <a:gd name="connsiteX4" fmla="*/ 1372229 w 4093320"/>
              <a:gd name="connsiteY4" fmla="*/ 1929352 h 1930398"/>
              <a:gd name="connsiteX5" fmla="*/ 0 w 4093320"/>
              <a:gd name="connsiteY5" fmla="*/ 31706 h 1930398"/>
              <a:gd name="connsiteX0" fmla="*/ 0 w 2721091"/>
              <a:gd name="connsiteY0" fmla="*/ 1929352 h 1930398"/>
              <a:gd name="connsiteX1" fmla="*/ 42283 w 2721091"/>
              <a:gd name="connsiteY1" fmla="*/ 0 h 1930398"/>
              <a:gd name="connsiteX2" fmla="*/ 2721091 w 2721091"/>
              <a:gd name="connsiteY2" fmla="*/ 31706 h 1930398"/>
              <a:gd name="connsiteX3" fmla="*/ 2721091 w 2721091"/>
              <a:gd name="connsiteY3" fmla="*/ 1930398 h 1930398"/>
              <a:gd name="connsiteX4" fmla="*/ 0 w 2721091"/>
              <a:gd name="connsiteY4" fmla="*/ 1929352 h 1930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1" h="1930398">
                <a:moveTo>
                  <a:pt x="0" y="1929352"/>
                </a:moveTo>
                <a:lnTo>
                  <a:pt x="42283" y="0"/>
                </a:lnTo>
                <a:lnTo>
                  <a:pt x="2721091" y="31706"/>
                </a:lnTo>
                <a:lnTo>
                  <a:pt x="2721091" y="1930398"/>
                </a:lnTo>
                <a:lnTo>
                  <a:pt x="0" y="1929352"/>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A3F47E4F-DABD-480D-A85E-B2EFE4EE0A75}"/>
              </a:ext>
            </a:extLst>
          </p:cNvPr>
          <p:cNvGrpSpPr/>
          <p:nvPr/>
        </p:nvGrpSpPr>
        <p:grpSpPr>
          <a:xfrm>
            <a:off x="3086042" y="2189457"/>
            <a:ext cx="5604510" cy="1921193"/>
            <a:chOff x="5492" y="3382"/>
            <a:chExt cx="11768" cy="4034"/>
          </a:xfrm>
        </p:grpSpPr>
        <p:grpSp>
          <p:nvGrpSpPr>
            <p:cNvPr id="3" name="组合 2">
              <a:extLst>
                <a:ext uri="{FF2B5EF4-FFF2-40B4-BE49-F238E27FC236}">
                  <a16:creationId xmlns:a16="http://schemas.microsoft.com/office/drawing/2014/main" id="{5F5FCE06-D3D1-4F93-9514-D38729910F99}"/>
                </a:ext>
              </a:extLst>
            </p:cNvPr>
            <p:cNvGrpSpPr/>
            <p:nvPr/>
          </p:nvGrpSpPr>
          <p:grpSpPr>
            <a:xfrm>
              <a:off x="5492" y="3382"/>
              <a:ext cx="11768" cy="4035"/>
              <a:chOff x="4983" y="2805"/>
              <a:chExt cx="11768" cy="4035"/>
            </a:xfrm>
          </p:grpSpPr>
          <p:sp>
            <p:nvSpPr>
              <p:cNvPr id="5" name="Freeform 6">
                <a:extLst>
                  <a:ext uri="{FF2B5EF4-FFF2-40B4-BE49-F238E27FC236}">
                    <a16:creationId xmlns:a16="http://schemas.microsoft.com/office/drawing/2014/main" id="{63B8FD10-5584-43FA-8063-2A9D2BC37FAF}"/>
                  </a:ext>
                </a:extLst>
              </p:cNvPr>
              <p:cNvSpPr/>
              <p:nvPr/>
            </p:nvSpPr>
            <p:spPr bwMode="auto">
              <a:xfrm>
                <a:off x="4983"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6" name="Freeform 7">
                <a:extLst>
                  <a:ext uri="{FF2B5EF4-FFF2-40B4-BE49-F238E27FC236}">
                    <a16:creationId xmlns:a16="http://schemas.microsoft.com/office/drawing/2014/main" id="{3953DB65-D6E2-401C-97A8-BBCE1AE3F188}"/>
                  </a:ext>
                </a:extLst>
              </p:cNvPr>
              <p:cNvSpPr/>
              <p:nvPr/>
            </p:nvSpPr>
            <p:spPr bwMode="auto">
              <a:xfrm>
                <a:off x="4983" y="4575"/>
                <a:ext cx="418" cy="78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7" name="Freeform 8">
                <a:extLst>
                  <a:ext uri="{FF2B5EF4-FFF2-40B4-BE49-F238E27FC236}">
                    <a16:creationId xmlns:a16="http://schemas.microsoft.com/office/drawing/2014/main" id="{9CDFDE7C-8440-4DCC-9D75-41DD6DE1AB66}"/>
                  </a:ext>
                </a:extLst>
              </p:cNvPr>
              <p:cNvSpPr/>
              <p:nvPr/>
            </p:nvSpPr>
            <p:spPr bwMode="auto">
              <a:xfrm>
                <a:off x="5516"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8" name="Freeform 9">
                <a:extLst>
                  <a:ext uri="{FF2B5EF4-FFF2-40B4-BE49-F238E27FC236}">
                    <a16:creationId xmlns:a16="http://schemas.microsoft.com/office/drawing/2014/main" id="{C232B1C5-9BA3-4087-BE1A-15E239C63486}"/>
                  </a:ext>
                </a:extLst>
              </p:cNvPr>
              <p:cNvSpPr/>
              <p:nvPr/>
            </p:nvSpPr>
            <p:spPr bwMode="auto">
              <a:xfrm>
                <a:off x="6049"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9" name="Freeform 10">
                <a:extLst>
                  <a:ext uri="{FF2B5EF4-FFF2-40B4-BE49-F238E27FC236}">
                    <a16:creationId xmlns:a16="http://schemas.microsoft.com/office/drawing/2014/main" id="{2CDE6680-E3DC-44B2-9AD3-A6560A8E2842}"/>
                  </a:ext>
                </a:extLst>
              </p:cNvPr>
              <p:cNvSpPr/>
              <p:nvPr/>
            </p:nvSpPr>
            <p:spPr bwMode="auto">
              <a:xfrm>
                <a:off x="6584" y="2805"/>
                <a:ext cx="420" cy="2553"/>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10" name="Freeform 11">
                <a:extLst>
                  <a:ext uri="{FF2B5EF4-FFF2-40B4-BE49-F238E27FC236}">
                    <a16:creationId xmlns:a16="http://schemas.microsoft.com/office/drawing/2014/main" id="{E1F410CE-6DAD-41D3-A341-A457EE0919DE}"/>
                  </a:ext>
                </a:extLst>
              </p:cNvPr>
              <p:cNvSpPr/>
              <p:nvPr/>
            </p:nvSpPr>
            <p:spPr bwMode="auto">
              <a:xfrm>
                <a:off x="5516" y="4042"/>
                <a:ext cx="418" cy="1317"/>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11" name="Freeform 12">
                <a:extLst>
                  <a:ext uri="{FF2B5EF4-FFF2-40B4-BE49-F238E27FC236}">
                    <a16:creationId xmlns:a16="http://schemas.microsoft.com/office/drawing/2014/main" id="{5C8DA0C1-80C4-4D06-9FA3-6FDA4AAA59B1}"/>
                  </a:ext>
                </a:extLst>
              </p:cNvPr>
              <p:cNvSpPr/>
              <p:nvPr/>
            </p:nvSpPr>
            <p:spPr bwMode="auto">
              <a:xfrm>
                <a:off x="6049" y="3490"/>
                <a:ext cx="420" cy="186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12" name="Freeform 13">
                <a:extLst>
                  <a:ext uri="{FF2B5EF4-FFF2-40B4-BE49-F238E27FC236}">
                    <a16:creationId xmlns:a16="http://schemas.microsoft.com/office/drawing/2014/main" id="{82EB2E37-A18E-418C-8E3F-E6664B755333}"/>
                  </a:ext>
                </a:extLst>
              </p:cNvPr>
              <p:cNvSpPr/>
              <p:nvPr/>
            </p:nvSpPr>
            <p:spPr bwMode="auto">
              <a:xfrm>
                <a:off x="6584" y="3129"/>
                <a:ext cx="420" cy="222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13" name="Freeform 14">
                <a:extLst>
                  <a:ext uri="{FF2B5EF4-FFF2-40B4-BE49-F238E27FC236}">
                    <a16:creationId xmlns:a16="http://schemas.microsoft.com/office/drawing/2014/main" id="{AE1176FF-2331-4742-828C-02293DCAC398}"/>
                  </a:ext>
                </a:extLst>
              </p:cNvPr>
              <p:cNvSpPr/>
              <p:nvPr/>
            </p:nvSpPr>
            <p:spPr bwMode="auto">
              <a:xfrm>
                <a:off x="8232"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14" name="Freeform 15">
                <a:extLst>
                  <a:ext uri="{FF2B5EF4-FFF2-40B4-BE49-F238E27FC236}">
                    <a16:creationId xmlns:a16="http://schemas.microsoft.com/office/drawing/2014/main" id="{AB275380-C3A4-4311-82CE-BAF070109321}"/>
                  </a:ext>
                </a:extLst>
              </p:cNvPr>
              <p:cNvSpPr/>
              <p:nvPr/>
            </p:nvSpPr>
            <p:spPr bwMode="auto">
              <a:xfrm>
                <a:off x="8764"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15" name="Freeform 16">
                <a:extLst>
                  <a:ext uri="{FF2B5EF4-FFF2-40B4-BE49-F238E27FC236}">
                    <a16:creationId xmlns:a16="http://schemas.microsoft.com/office/drawing/2014/main" id="{DF6BE261-842D-48AF-A6C3-9648A86D904A}"/>
                  </a:ext>
                </a:extLst>
              </p:cNvPr>
              <p:cNvSpPr/>
              <p:nvPr/>
            </p:nvSpPr>
            <p:spPr bwMode="auto">
              <a:xfrm>
                <a:off x="9299"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16" name="Freeform 17">
                <a:extLst>
                  <a:ext uri="{FF2B5EF4-FFF2-40B4-BE49-F238E27FC236}">
                    <a16:creationId xmlns:a16="http://schemas.microsoft.com/office/drawing/2014/main" id="{DDC34ABD-20C2-45AB-8893-FEAD54A1F341}"/>
                  </a:ext>
                </a:extLst>
              </p:cNvPr>
              <p:cNvSpPr/>
              <p:nvPr/>
            </p:nvSpPr>
            <p:spPr bwMode="auto">
              <a:xfrm>
                <a:off x="9834"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17" name="Freeform 19">
                <a:extLst>
                  <a:ext uri="{FF2B5EF4-FFF2-40B4-BE49-F238E27FC236}">
                    <a16:creationId xmlns:a16="http://schemas.microsoft.com/office/drawing/2014/main" id="{78508D34-6430-4639-A4B1-A0FEE714B952}"/>
                  </a:ext>
                </a:extLst>
              </p:cNvPr>
              <p:cNvSpPr/>
              <p:nvPr/>
            </p:nvSpPr>
            <p:spPr bwMode="auto">
              <a:xfrm>
                <a:off x="8764" y="4053"/>
                <a:ext cx="420" cy="130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18" name="Freeform 20">
                <a:extLst>
                  <a:ext uri="{FF2B5EF4-FFF2-40B4-BE49-F238E27FC236}">
                    <a16:creationId xmlns:a16="http://schemas.microsoft.com/office/drawing/2014/main" id="{FDC3EA97-6AC3-42C9-BA9A-6A07204D350E}"/>
                  </a:ext>
                </a:extLst>
              </p:cNvPr>
              <p:cNvSpPr/>
              <p:nvPr/>
            </p:nvSpPr>
            <p:spPr bwMode="auto">
              <a:xfrm>
                <a:off x="9299" y="3129"/>
                <a:ext cx="420" cy="222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19" name="Freeform 21">
                <a:extLst>
                  <a:ext uri="{FF2B5EF4-FFF2-40B4-BE49-F238E27FC236}">
                    <a16:creationId xmlns:a16="http://schemas.microsoft.com/office/drawing/2014/main" id="{29AE7B2F-8293-473B-94EA-D2BE161C56E6}"/>
                  </a:ext>
                </a:extLst>
              </p:cNvPr>
              <p:cNvSpPr/>
              <p:nvPr/>
            </p:nvSpPr>
            <p:spPr bwMode="auto">
              <a:xfrm>
                <a:off x="9834" y="4379"/>
                <a:ext cx="420" cy="980"/>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20" name="Freeform 22">
                <a:extLst>
                  <a:ext uri="{FF2B5EF4-FFF2-40B4-BE49-F238E27FC236}">
                    <a16:creationId xmlns:a16="http://schemas.microsoft.com/office/drawing/2014/main" id="{8DAAA403-D9EC-4D20-9EB0-0FA7DF7AB756}"/>
                  </a:ext>
                </a:extLst>
              </p:cNvPr>
              <p:cNvSpPr/>
              <p:nvPr/>
            </p:nvSpPr>
            <p:spPr bwMode="auto">
              <a:xfrm>
                <a:off x="11480"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21" name="Freeform 23">
                <a:extLst>
                  <a:ext uri="{FF2B5EF4-FFF2-40B4-BE49-F238E27FC236}">
                    <a16:creationId xmlns:a16="http://schemas.microsoft.com/office/drawing/2014/main" id="{12499203-FD5E-4F5B-B40C-20CF46DCD966}"/>
                  </a:ext>
                </a:extLst>
              </p:cNvPr>
              <p:cNvSpPr/>
              <p:nvPr/>
            </p:nvSpPr>
            <p:spPr bwMode="auto">
              <a:xfrm>
                <a:off x="12016"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22" name="Freeform 24">
                <a:extLst>
                  <a:ext uri="{FF2B5EF4-FFF2-40B4-BE49-F238E27FC236}">
                    <a16:creationId xmlns:a16="http://schemas.microsoft.com/office/drawing/2014/main" id="{3B85DD4F-33CB-4D8D-87EB-4DDA3B1C1CEA}"/>
                  </a:ext>
                </a:extLst>
              </p:cNvPr>
              <p:cNvSpPr/>
              <p:nvPr/>
            </p:nvSpPr>
            <p:spPr bwMode="auto">
              <a:xfrm>
                <a:off x="12549"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23" name="Freeform 25">
                <a:extLst>
                  <a:ext uri="{FF2B5EF4-FFF2-40B4-BE49-F238E27FC236}">
                    <a16:creationId xmlns:a16="http://schemas.microsoft.com/office/drawing/2014/main" id="{918E15F7-F08B-4ACB-8076-25A60B286E99}"/>
                  </a:ext>
                </a:extLst>
              </p:cNvPr>
              <p:cNvSpPr/>
              <p:nvPr/>
            </p:nvSpPr>
            <p:spPr bwMode="auto">
              <a:xfrm>
                <a:off x="13083"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24" name="Freeform 26">
                <a:extLst>
                  <a:ext uri="{FF2B5EF4-FFF2-40B4-BE49-F238E27FC236}">
                    <a16:creationId xmlns:a16="http://schemas.microsoft.com/office/drawing/2014/main" id="{5CF38F9D-4CAB-4BF1-845A-7ED7451F9F1B}"/>
                  </a:ext>
                </a:extLst>
              </p:cNvPr>
              <p:cNvSpPr/>
              <p:nvPr/>
            </p:nvSpPr>
            <p:spPr bwMode="auto">
              <a:xfrm>
                <a:off x="13083" y="3118"/>
                <a:ext cx="420" cy="224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25" name="Freeform 27">
                <a:extLst>
                  <a:ext uri="{FF2B5EF4-FFF2-40B4-BE49-F238E27FC236}">
                    <a16:creationId xmlns:a16="http://schemas.microsoft.com/office/drawing/2014/main" id="{5CF1F8E4-5EC1-4A02-BB0D-88A72D5728F4}"/>
                  </a:ext>
                </a:extLst>
              </p:cNvPr>
              <p:cNvSpPr/>
              <p:nvPr/>
            </p:nvSpPr>
            <p:spPr bwMode="auto">
              <a:xfrm>
                <a:off x="12549" y="3533"/>
                <a:ext cx="418" cy="182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26" name="Freeform 28">
                <a:extLst>
                  <a:ext uri="{FF2B5EF4-FFF2-40B4-BE49-F238E27FC236}">
                    <a16:creationId xmlns:a16="http://schemas.microsoft.com/office/drawing/2014/main" id="{84DE8D25-6505-4DC8-9AEF-95845203BF0F}"/>
                  </a:ext>
                </a:extLst>
              </p:cNvPr>
              <p:cNvSpPr/>
              <p:nvPr/>
            </p:nvSpPr>
            <p:spPr bwMode="auto">
              <a:xfrm>
                <a:off x="12016" y="4053"/>
                <a:ext cx="418" cy="130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27" name="Freeform 29">
                <a:extLst>
                  <a:ext uri="{FF2B5EF4-FFF2-40B4-BE49-F238E27FC236}">
                    <a16:creationId xmlns:a16="http://schemas.microsoft.com/office/drawing/2014/main" id="{09F87A0E-08AC-4007-8FDD-54206D472653}"/>
                  </a:ext>
                </a:extLst>
              </p:cNvPr>
              <p:cNvSpPr/>
              <p:nvPr/>
            </p:nvSpPr>
            <p:spPr bwMode="auto">
              <a:xfrm>
                <a:off x="11480" y="4593"/>
                <a:ext cx="420" cy="76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28" name="Freeform 30">
                <a:extLst>
                  <a:ext uri="{FF2B5EF4-FFF2-40B4-BE49-F238E27FC236}">
                    <a16:creationId xmlns:a16="http://schemas.microsoft.com/office/drawing/2014/main" id="{03FE676E-936F-4B54-B47D-B4089DA8BD2F}"/>
                  </a:ext>
                </a:extLst>
              </p:cNvPr>
              <p:cNvSpPr/>
              <p:nvPr/>
            </p:nvSpPr>
            <p:spPr bwMode="auto">
              <a:xfrm>
                <a:off x="14730" y="2805"/>
                <a:ext cx="420" cy="2553"/>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29" name="Freeform 31">
                <a:extLst>
                  <a:ext uri="{FF2B5EF4-FFF2-40B4-BE49-F238E27FC236}">
                    <a16:creationId xmlns:a16="http://schemas.microsoft.com/office/drawing/2014/main" id="{FEE0C36F-BCEA-4544-81C9-01FB5BF48088}"/>
                  </a:ext>
                </a:extLst>
              </p:cNvPr>
              <p:cNvSpPr/>
              <p:nvPr/>
            </p:nvSpPr>
            <p:spPr bwMode="auto">
              <a:xfrm>
                <a:off x="15265" y="2805"/>
                <a:ext cx="420"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30" name="Freeform 32">
                <a:extLst>
                  <a:ext uri="{FF2B5EF4-FFF2-40B4-BE49-F238E27FC236}">
                    <a16:creationId xmlns:a16="http://schemas.microsoft.com/office/drawing/2014/main" id="{9FBB3E39-9C33-47DF-925E-848E364F8B1A}"/>
                  </a:ext>
                </a:extLst>
              </p:cNvPr>
              <p:cNvSpPr/>
              <p:nvPr/>
            </p:nvSpPr>
            <p:spPr bwMode="auto">
              <a:xfrm>
                <a:off x="15800"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31" name="Freeform 33">
                <a:extLst>
                  <a:ext uri="{FF2B5EF4-FFF2-40B4-BE49-F238E27FC236}">
                    <a16:creationId xmlns:a16="http://schemas.microsoft.com/office/drawing/2014/main" id="{60D975F1-10F1-46FF-AD8B-F7CC9395EA1B}"/>
                  </a:ext>
                </a:extLst>
              </p:cNvPr>
              <p:cNvSpPr/>
              <p:nvPr/>
            </p:nvSpPr>
            <p:spPr bwMode="auto">
              <a:xfrm>
                <a:off x="16333" y="2805"/>
                <a:ext cx="418" cy="2553"/>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solidFill>
                  <a:schemeClr val="tx1"/>
                </a:solidFill>
              </a:ln>
              <a:extLst/>
            </p:spPr>
            <p:txBody>
              <a:bodyPr vert="horz" wrap="square" lIns="61415" tIns="30707" rIns="61415" bIns="30707" numCol="1" anchor="t" anchorCtr="0" compatLnSpc="1"/>
              <a:lstStyle/>
              <a:p>
                <a:endParaRPr lang="zh-CN" altLang="en-US" sz="1013"/>
              </a:p>
            </p:txBody>
          </p:sp>
          <p:sp>
            <p:nvSpPr>
              <p:cNvPr id="32" name="Freeform 34">
                <a:extLst>
                  <a:ext uri="{FF2B5EF4-FFF2-40B4-BE49-F238E27FC236}">
                    <a16:creationId xmlns:a16="http://schemas.microsoft.com/office/drawing/2014/main" id="{96B2E800-35CD-4372-8CD7-770E2CE7B595}"/>
                  </a:ext>
                </a:extLst>
              </p:cNvPr>
              <p:cNvSpPr/>
              <p:nvPr/>
            </p:nvSpPr>
            <p:spPr bwMode="auto">
              <a:xfrm>
                <a:off x="16333" y="3142"/>
                <a:ext cx="418" cy="2216"/>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33" name="Freeform 35">
                <a:extLst>
                  <a:ext uri="{FF2B5EF4-FFF2-40B4-BE49-F238E27FC236}">
                    <a16:creationId xmlns:a16="http://schemas.microsoft.com/office/drawing/2014/main" id="{DDE852DB-2B5E-48DA-9150-3C7B252175B7}"/>
                  </a:ext>
                </a:extLst>
              </p:cNvPr>
              <p:cNvSpPr/>
              <p:nvPr/>
            </p:nvSpPr>
            <p:spPr bwMode="auto">
              <a:xfrm>
                <a:off x="15800" y="3337"/>
                <a:ext cx="418" cy="202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34" name="Freeform 36">
                <a:extLst>
                  <a:ext uri="{FF2B5EF4-FFF2-40B4-BE49-F238E27FC236}">
                    <a16:creationId xmlns:a16="http://schemas.microsoft.com/office/drawing/2014/main" id="{B373C26C-9832-401D-AF52-DF1FAF6237FF}"/>
                  </a:ext>
                </a:extLst>
              </p:cNvPr>
              <p:cNvSpPr/>
              <p:nvPr/>
            </p:nvSpPr>
            <p:spPr bwMode="auto">
              <a:xfrm>
                <a:off x="15265" y="4814"/>
                <a:ext cx="420" cy="544"/>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sp>
            <p:nvSpPr>
              <p:cNvPr id="35" name="Freeform 37">
                <a:extLst>
                  <a:ext uri="{FF2B5EF4-FFF2-40B4-BE49-F238E27FC236}">
                    <a16:creationId xmlns:a16="http://schemas.microsoft.com/office/drawing/2014/main" id="{F741A919-AD22-42BA-A210-2FE80B563B28}"/>
                  </a:ext>
                </a:extLst>
              </p:cNvPr>
              <p:cNvSpPr/>
              <p:nvPr/>
            </p:nvSpPr>
            <p:spPr bwMode="auto">
              <a:xfrm>
                <a:off x="14730" y="3803"/>
                <a:ext cx="420" cy="1555"/>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94D8A"/>
              </a:solidFill>
              <a:ln>
                <a:noFill/>
              </a:ln>
            </p:spPr>
            <p:txBody>
              <a:bodyPr vert="horz" wrap="square" lIns="61415" tIns="30707" rIns="61415" bIns="30707" numCol="1" anchor="t" anchorCtr="0" compatLnSpc="1"/>
              <a:lstStyle/>
              <a:p>
                <a:endParaRPr lang="zh-CN" altLang="en-US" sz="1013"/>
              </a:p>
            </p:txBody>
          </p:sp>
          <p:sp>
            <p:nvSpPr>
              <p:cNvPr id="36" name="Oval 38">
                <a:extLst>
                  <a:ext uri="{FF2B5EF4-FFF2-40B4-BE49-F238E27FC236}">
                    <a16:creationId xmlns:a16="http://schemas.microsoft.com/office/drawing/2014/main" id="{CD88EFA9-41F4-4604-92C4-64E28CAD28E6}"/>
                  </a:ext>
                </a:extLst>
              </p:cNvPr>
              <p:cNvSpPr>
                <a:spLocks noChangeArrowheads="1"/>
              </p:cNvSpPr>
              <p:nvPr/>
            </p:nvSpPr>
            <p:spPr bwMode="auto">
              <a:xfrm>
                <a:off x="5450" y="5784"/>
                <a:ext cx="1060" cy="1057"/>
              </a:xfrm>
              <a:prstGeom prst="ellipse">
                <a:avLst/>
              </a:prstGeom>
              <a:solidFill>
                <a:srgbClr val="61D6FF"/>
              </a:solidFill>
              <a:ln w="3175" cap="flat">
                <a:noFill/>
                <a:prstDash val="solid"/>
                <a:miter lim="800000"/>
              </a:ln>
              <a:extLst/>
            </p:spPr>
            <p:txBody>
              <a:bodyPr vert="horz" wrap="square" lIns="61415" tIns="30707" rIns="61415" bIns="30707" numCol="1" anchor="t" anchorCtr="0" compatLnSpc="1"/>
              <a:lstStyle/>
              <a:p>
                <a:endParaRPr lang="zh-CN" altLang="en-US" sz="1013"/>
              </a:p>
            </p:txBody>
          </p:sp>
          <p:sp>
            <p:nvSpPr>
              <p:cNvPr id="37" name="Freeform 39">
                <a:extLst>
                  <a:ext uri="{FF2B5EF4-FFF2-40B4-BE49-F238E27FC236}">
                    <a16:creationId xmlns:a16="http://schemas.microsoft.com/office/drawing/2014/main" id="{EB5D63A4-85EE-433D-AB80-3922CDDA8B86}"/>
                  </a:ext>
                </a:extLst>
              </p:cNvPr>
              <p:cNvSpPr>
                <a:spLocks noEditPoints="1"/>
              </p:cNvSpPr>
              <p:nvPr/>
            </p:nvSpPr>
            <p:spPr bwMode="auto">
              <a:xfrm>
                <a:off x="5702" y="6029"/>
                <a:ext cx="562" cy="56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tx1"/>
              </a:solidFill>
              <a:ln>
                <a:noFill/>
              </a:ln>
            </p:spPr>
            <p:txBody>
              <a:bodyPr vert="horz" wrap="square" lIns="61415" tIns="30707" rIns="61415" bIns="30707" numCol="1" anchor="t" anchorCtr="0" compatLnSpc="1"/>
              <a:lstStyle/>
              <a:p>
                <a:endParaRPr lang="zh-CN" altLang="en-US" sz="1013"/>
              </a:p>
            </p:txBody>
          </p:sp>
          <p:sp>
            <p:nvSpPr>
              <p:cNvPr id="38" name="Oval 40">
                <a:extLst>
                  <a:ext uri="{FF2B5EF4-FFF2-40B4-BE49-F238E27FC236}">
                    <a16:creationId xmlns:a16="http://schemas.microsoft.com/office/drawing/2014/main" id="{124C2BC4-61D6-4CC3-B84D-EA478AC70DA6}"/>
                  </a:ext>
                </a:extLst>
              </p:cNvPr>
              <p:cNvSpPr>
                <a:spLocks noChangeArrowheads="1"/>
              </p:cNvSpPr>
              <p:nvPr/>
            </p:nvSpPr>
            <p:spPr bwMode="auto">
              <a:xfrm>
                <a:off x="8695" y="5784"/>
                <a:ext cx="1063" cy="1057"/>
              </a:xfrm>
              <a:prstGeom prst="ellipse">
                <a:avLst/>
              </a:prstGeom>
              <a:solidFill>
                <a:srgbClr val="F94D8A"/>
              </a:solidFill>
              <a:ln w="3175" cap="flat">
                <a:noFill/>
                <a:prstDash val="solid"/>
                <a:miter lim="800000"/>
              </a:ln>
              <a:extLst/>
            </p:spPr>
            <p:txBody>
              <a:bodyPr vert="horz" wrap="square" lIns="61415" tIns="30707" rIns="61415" bIns="30707" numCol="1" anchor="t" anchorCtr="0" compatLnSpc="1"/>
              <a:lstStyle/>
              <a:p>
                <a:endParaRPr lang="zh-CN" altLang="en-US" sz="1013"/>
              </a:p>
            </p:txBody>
          </p:sp>
          <p:sp>
            <p:nvSpPr>
              <p:cNvPr id="39" name="Oval 41">
                <a:extLst>
                  <a:ext uri="{FF2B5EF4-FFF2-40B4-BE49-F238E27FC236}">
                    <a16:creationId xmlns:a16="http://schemas.microsoft.com/office/drawing/2014/main" id="{8E0E46AF-6DFC-4426-9CE1-703A774AF2AD}"/>
                  </a:ext>
                </a:extLst>
              </p:cNvPr>
              <p:cNvSpPr>
                <a:spLocks noChangeArrowheads="1"/>
              </p:cNvSpPr>
              <p:nvPr/>
            </p:nvSpPr>
            <p:spPr bwMode="auto">
              <a:xfrm>
                <a:off x="11950" y="5784"/>
                <a:ext cx="1060" cy="1057"/>
              </a:xfrm>
              <a:prstGeom prst="ellipse">
                <a:avLst/>
              </a:prstGeom>
              <a:solidFill>
                <a:srgbClr val="61D6FF"/>
              </a:solidFill>
              <a:ln w="3175" cap="flat">
                <a:noFill/>
                <a:prstDash val="solid"/>
                <a:miter lim="800000"/>
              </a:ln>
              <a:extLst/>
            </p:spPr>
            <p:txBody>
              <a:bodyPr vert="horz" wrap="square" lIns="61415" tIns="30707" rIns="61415" bIns="30707" numCol="1" anchor="t" anchorCtr="0" compatLnSpc="1"/>
              <a:lstStyle/>
              <a:p>
                <a:endParaRPr lang="zh-CN" altLang="en-US" sz="1013"/>
              </a:p>
            </p:txBody>
          </p:sp>
          <p:sp>
            <p:nvSpPr>
              <p:cNvPr id="40" name="Oval 42">
                <a:extLst>
                  <a:ext uri="{FF2B5EF4-FFF2-40B4-BE49-F238E27FC236}">
                    <a16:creationId xmlns:a16="http://schemas.microsoft.com/office/drawing/2014/main" id="{5FAD9B23-F8A5-41D7-AB83-EE88F24E1D1B}"/>
                  </a:ext>
                </a:extLst>
              </p:cNvPr>
              <p:cNvSpPr>
                <a:spLocks noChangeArrowheads="1"/>
              </p:cNvSpPr>
              <p:nvPr/>
            </p:nvSpPr>
            <p:spPr bwMode="auto">
              <a:xfrm>
                <a:off x="15213" y="5784"/>
                <a:ext cx="1060" cy="1057"/>
              </a:xfrm>
              <a:prstGeom prst="ellipse">
                <a:avLst/>
              </a:prstGeom>
              <a:solidFill>
                <a:srgbClr val="F94D8A"/>
              </a:solidFill>
              <a:ln w="3175" cap="flat">
                <a:noFill/>
                <a:prstDash val="solid"/>
                <a:miter lim="800000"/>
              </a:ln>
              <a:extLst/>
            </p:spPr>
            <p:txBody>
              <a:bodyPr vert="horz" wrap="square" lIns="61415" tIns="30707" rIns="61415" bIns="30707" numCol="1" anchor="t" anchorCtr="0" compatLnSpc="1"/>
              <a:lstStyle/>
              <a:p>
                <a:endParaRPr lang="zh-CN" altLang="en-US" sz="1013"/>
              </a:p>
            </p:txBody>
          </p:sp>
          <p:sp>
            <p:nvSpPr>
              <p:cNvPr id="41" name="Freeform 43">
                <a:extLst>
                  <a:ext uri="{FF2B5EF4-FFF2-40B4-BE49-F238E27FC236}">
                    <a16:creationId xmlns:a16="http://schemas.microsoft.com/office/drawing/2014/main" id="{1330569B-E70B-44BE-9990-744519EDDA95}"/>
                  </a:ext>
                </a:extLst>
              </p:cNvPr>
              <p:cNvSpPr>
                <a:spLocks noEditPoints="1"/>
              </p:cNvSpPr>
              <p:nvPr/>
            </p:nvSpPr>
            <p:spPr bwMode="auto">
              <a:xfrm>
                <a:off x="12259" y="6136"/>
                <a:ext cx="440" cy="35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tx1"/>
              </a:solidFill>
              <a:ln>
                <a:noFill/>
              </a:ln>
            </p:spPr>
            <p:txBody>
              <a:bodyPr vert="horz" wrap="square" lIns="61415" tIns="30707" rIns="61415" bIns="30707" numCol="1" anchor="t" anchorCtr="0" compatLnSpc="1"/>
              <a:lstStyle/>
              <a:p>
                <a:endParaRPr lang="zh-CN" altLang="en-US" sz="1013"/>
              </a:p>
            </p:txBody>
          </p:sp>
          <p:sp>
            <p:nvSpPr>
              <p:cNvPr id="42" name="Freeform 44">
                <a:extLst>
                  <a:ext uri="{FF2B5EF4-FFF2-40B4-BE49-F238E27FC236}">
                    <a16:creationId xmlns:a16="http://schemas.microsoft.com/office/drawing/2014/main" id="{693F0AD4-E920-4140-92EF-86D2F3FE6D82}"/>
                  </a:ext>
                </a:extLst>
              </p:cNvPr>
              <p:cNvSpPr>
                <a:spLocks noEditPoints="1"/>
              </p:cNvSpPr>
              <p:nvPr/>
            </p:nvSpPr>
            <p:spPr bwMode="auto">
              <a:xfrm>
                <a:off x="8921" y="6050"/>
                <a:ext cx="609" cy="527"/>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solidFill>
              <a:ln>
                <a:noFill/>
              </a:ln>
            </p:spPr>
            <p:txBody>
              <a:bodyPr vert="horz" wrap="square" lIns="61415" tIns="30707" rIns="61415" bIns="30707" numCol="1" anchor="t" anchorCtr="0" compatLnSpc="1"/>
              <a:lstStyle/>
              <a:p>
                <a:endParaRPr lang="zh-CN" altLang="en-US" sz="1013"/>
              </a:p>
            </p:txBody>
          </p:sp>
          <p:sp>
            <p:nvSpPr>
              <p:cNvPr id="43" name="Freeform 45">
                <a:extLst>
                  <a:ext uri="{FF2B5EF4-FFF2-40B4-BE49-F238E27FC236}">
                    <a16:creationId xmlns:a16="http://schemas.microsoft.com/office/drawing/2014/main" id="{EB2854E8-3586-4706-A5F5-F8061BE8BD81}"/>
                  </a:ext>
                </a:extLst>
              </p:cNvPr>
              <p:cNvSpPr>
                <a:spLocks noEditPoints="1"/>
              </p:cNvSpPr>
              <p:nvPr/>
            </p:nvSpPr>
            <p:spPr bwMode="auto">
              <a:xfrm>
                <a:off x="15492" y="6060"/>
                <a:ext cx="451" cy="4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1"/>
              </a:solidFill>
              <a:ln>
                <a:noFill/>
              </a:ln>
            </p:spPr>
            <p:txBody>
              <a:bodyPr vert="horz" wrap="square" lIns="61415" tIns="30707" rIns="61415" bIns="30707" numCol="1" anchor="t" anchorCtr="0" compatLnSpc="1"/>
              <a:lstStyle/>
              <a:p>
                <a:endParaRPr lang="zh-CN" altLang="en-US" sz="1013"/>
              </a:p>
            </p:txBody>
          </p:sp>
        </p:grpSp>
        <p:sp>
          <p:nvSpPr>
            <p:cNvPr id="4" name="Freeform 20">
              <a:extLst>
                <a:ext uri="{FF2B5EF4-FFF2-40B4-BE49-F238E27FC236}">
                  <a16:creationId xmlns:a16="http://schemas.microsoft.com/office/drawing/2014/main" id="{09B6FBBC-85B7-49B2-8C9A-2AFFCD049700}"/>
                </a:ext>
              </a:extLst>
            </p:cNvPr>
            <p:cNvSpPr/>
            <p:nvPr/>
          </p:nvSpPr>
          <p:spPr bwMode="auto">
            <a:xfrm>
              <a:off x="8741" y="3712"/>
              <a:ext cx="420" cy="222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61D6FF"/>
            </a:solidFill>
            <a:ln>
              <a:noFill/>
            </a:ln>
          </p:spPr>
          <p:txBody>
            <a:bodyPr vert="horz" wrap="square" lIns="61415" tIns="30707" rIns="61415" bIns="30707" numCol="1" anchor="t" anchorCtr="0" compatLnSpc="1"/>
            <a:lstStyle/>
            <a:p>
              <a:endParaRPr lang="zh-CN" altLang="en-US" sz="1013"/>
            </a:p>
          </p:txBody>
        </p:sp>
      </p:grpSp>
      <p:grpSp>
        <p:nvGrpSpPr>
          <p:cNvPr id="44" name="组合 43">
            <a:extLst>
              <a:ext uri="{FF2B5EF4-FFF2-40B4-BE49-F238E27FC236}">
                <a16:creationId xmlns:a16="http://schemas.microsoft.com/office/drawing/2014/main" id="{4558298F-5F42-4BF7-B573-36F802135CCC}"/>
              </a:ext>
            </a:extLst>
          </p:cNvPr>
          <p:cNvGrpSpPr/>
          <p:nvPr/>
        </p:nvGrpSpPr>
        <p:grpSpPr>
          <a:xfrm>
            <a:off x="2914340" y="4314009"/>
            <a:ext cx="1249231" cy="713253"/>
            <a:chOff x="1578" y="7359"/>
            <a:chExt cx="2842" cy="1623"/>
          </a:xfrm>
        </p:grpSpPr>
        <p:sp>
          <p:nvSpPr>
            <p:cNvPr id="45" name="矩形 44">
              <a:extLst>
                <a:ext uri="{FF2B5EF4-FFF2-40B4-BE49-F238E27FC236}">
                  <a16:creationId xmlns:a16="http://schemas.microsoft.com/office/drawing/2014/main" id="{5BBA4C42-5C95-44AA-8858-9FFA9FE6FB14}"/>
                </a:ext>
              </a:extLst>
            </p:cNvPr>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ea typeface="微软雅黑" panose="020B0503020204020204" charset="-122"/>
                  <a:cs typeface="Arial" panose="020B0604020202020204" pitchFamily="34" charset="0"/>
                </a:rPr>
                <a:t>请在此处添加详细描述文本，尽量与标题文本语言风格相符合，语言描述尽量简洁生动。</a:t>
              </a:r>
              <a:endParaRPr lang="en-US" altLang="zh-CN" sz="750" dirty="0">
                <a:solidFill>
                  <a:schemeClr val="bg1">
                    <a:lumMod val="50000"/>
                  </a:schemeClr>
                </a:solidFill>
                <a:ea typeface="微软雅黑" panose="020B0503020204020204" charset="-122"/>
                <a:cs typeface="Arial" panose="020B0604020202020204" pitchFamily="34" charset="0"/>
                <a:sym typeface="+mn-ea"/>
              </a:endParaRPr>
            </a:p>
          </p:txBody>
        </p:sp>
        <p:sp>
          <p:nvSpPr>
            <p:cNvPr id="46" name="矩形 45">
              <a:extLst>
                <a:ext uri="{FF2B5EF4-FFF2-40B4-BE49-F238E27FC236}">
                  <a16:creationId xmlns:a16="http://schemas.microsoft.com/office/drawing/2014/main" id="{877EDCA7-18AE-487F-B96E-CA3F847B7C22}"/>
                </a:ext>
              </a:extLst>
            </p:cNvPr>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ea typeface="微软雅黑" panose="020B0503020204020204" charset="-122"/>
                  <a:cs typeface="Arial" panose="020B0604020202020204" pitchFamily="34" charset="0"/>
                </a:rPr>
                <a:t>Add Title </a:t>
              </a:r>
            </a:p>
          </p:txBody>
        </p:sp>
      </p:grpSp>
      <p:grpSp>
        <p:nvGrpSpPr>
          <p:cNvPr id="47" name="组合 46">
            <a:extLst>
              <a:ext uri="{FF2B5EF4-FFF2-40B4-BE49-F238E27FC236}">
                <a16:creationId xmlns:a16="http://schemas.microsoft.com/office/drawing/2014/main" id="{AE2BA300-912C-46FA-B5DE-6153EF832461}"/>
              </a:ext>
            </a:extLst>
          </p:cNvPr>
          <p:cNvGrpSpPr/>
          <p:nvPr/>
        </p:nvGrpSpPr>
        <p:grpSpPr>
          <a:xfrm>
            <a:off x="4396978" y="4314009"/>
            <a:ext cx="1249231" cy="713253"/>
            <a:chOff x="1578" y="7359"/>
            <a:chExt cx="2842" cy="1623"/>
          </a:xfrm>
        </p:grpSpPr>
        <p:sp>
          <p:nvSpPr>
            <p:cNvPr id="48" name="矩形 47">
              <a:extLst>
                <a:ext uri="{FF2B5EF4-FFF2-40B4-BE49-F238E27FC236}">
                  <a16:creationId xmlns:a16="http://schemas.microsoft.com/office/drawing/2014/main" id="{A52134CB-3BC3-4C8E-B406-F1B4ED7DAFE1}"/>
                </a:ext>
              </a:extLst>
            </p:cNvPr>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ea typeface="微软雅黑" panose="020B0503020204020204" charset="-122"/>
                  <a:cs typeface="Arial" panose="020B0604020202020204" pitchFamily="34" charset="0"/>
                </a:rPr>
                <a:t>请在此处添加详细描述文本，尽量与标题文本语言风格相符合，语言描述尽量简洁生动。</a:t>
              </a:r>
              <a:endParaRPr lang="en-US" altLang="zh-CN" sz="750" dirty="0">
                <a:solidFill>
                  <a:schemeClr val="bg1">
                    <a:lumMod val="50000"/>
                  </a:schemeClr>
                </a:solidFill>
                <a:ea typeface="微软雅黑" panose="020B0503020204020204" charset="-122"/>
                <a:cs typeface="Arial" panose="020B0604020202020204" pitchFamily="34" charset="0"/>
                <a:sym typeface="+mn-ea"/>
              </a:endParaRPr>
            </a:p>
          </p:txBody>
        </p:sp>
        <p:sp>
          <p:nvSpPr>
            <p:cNvPr id="49" name="矩形 48">
              <a:extLst>
                <a:ext uri="{FF2B5EF4-FFF2-40B4-BE49-F238E27FC236}">
                  <a16:creationId xmlns:a16="http://schemas.microsoft.com/office/drawing/2014/main" id="{653368F4-985F-4F67-B263-E359922F8E90}"/>
                </a:ext>
              </a:extLst>
            </p:cNvPr>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ea typeface="微软雅黑" panose="020B0503020204020204" charset="-122"/>
                  <a:cs typeface="Arial" panose="020B0604020202020204" pitchFamily="34" charset="0"/>
                </a:rPr>
                <a:t>Add Title </a:t>
              </a:r>
            </a:p>
          </p:txBody>
        </p:sp>
      </p:grpSp>
      <p:grpSp>
        <p:nvGrpSpPr>
          <p:cNvPr id="50" name="组合 49">
            <a:extLst>
              <a:ext uri="{FF2B5EF4-FFF2-40B4-BE49-F238E27FC236}">
                <a16:creationId xmlns:a16="http://schemas.microsoft.com/office/drawing/2014/main" id="{2A7E8278-8B46-4D92-B0A8-D0F127FF1012}"/>
              </a:ext>
            </a:extLst>
          </p:cNvPr>
          <p:cNvGrpSpPr/>
          <p:nvPr/>
        </p:nvGrpSpPr>
        <p:grpSpPr>
          <a:xfrm>
            <a:off x="6031396" y="4279242"/>
            <a:ext cx="1249231" cy="713253"/>
            <a:chOff x="1578" y="7359"/>
            <a:chExt cx="2842" cy="1623"/>
          </a:xfrm>
        </p:grpSpPr>
        <p:sp>
          <p:nvSpPr>
            <p:cNvPr id="51" name="矩形 50">
              <a:extLst>
                <a:ext uri="{FF2B5EF4-FFF2-40B4-BE49-F238E27FC236}">
                  <a16:creationId xmlns:a16="http://schemas.microsoft.com/office/drawing/2014/main" id="{EEA3D969-5BDA-470D-8AE6-3C37D89DD510}"/>
                </a:ext>
              </a:extLst>
            </p:cNvPr>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ea typeface="微软雅黑" panose="020B0503020204020204" charset="-122"/>
                  <a:cs typeface="Arial" panose="020B0604020202020204" pitchFamily="34" charset="0"/>
                </a:rPr>
                <a:t>请在此处添加详细描述文本，尽量与标题文本语言风格相符合，语言描述尽量简洁生动。</a:t>
              </a:r>
              <a:endParaRPr lang="en-US" altLang="zh-CN" sz="750" dirty="0">
                <a:solidFill>
                  <a:schemeClr val="bg1">
                    <a:lumMod val="50000"/>
                  </a:schemeClr>
                </a:solidFill>
                <a:ea typeface="微软雅黑" panose="020B0503020204020204" charset="-122"/>
                <a:cs typeface="Arial" panose="020B0604020202020204" pitchFamily="34" charset="0"/>
                <a:sym typeface="+mn-ea"/>
              </a:endParaRPr>
            </a:p>
          </p:txBody>
        </p:sp>
        <p:sp>
          <p:nvSpPr>
            <p:cNvPr id="52" name="矩形 51">
              <a:extLst>
                <a:ext uri="{FF2B5EF4-FFF2-40B4-BE49-F238E27FC236}">
                  <a16:creationId xmlns:a16="http://schemas.microsoft.com/office/drawing/2014/main" id="{BB37457C-8792-4792-B243-60F8B3039ACD}"/>
                </a:ext>
              </a:extLst>
            </p:cNvPr>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ea typeface="微软雅黑" panose="020B0503020204020204" charset="-122"/>
                  <a:cs typeface="Arial" panose="020B0604020202020204" pitchFamily="34" charset="0"/>
                </a:rPr>
                <a:t>Add Title </a:t>
              </a:r>
            </a:p>
          </p:txBody>
        </p:sp>
      </p:grpSp>
      <p:grpSp>
        <p:nvGrpSpPr>
          <p:cNvPr id="53" name="组合 52">
            <a:extLst>
              <a:ext uri="{FF2B5EF4-FFF2-40B4-BE49-F238E27FC236}">
                <a16:creationId xmlns:a16="http://schemas.microsoft.com/office/drawing/2014/main" id="{E64B7EAA-31AB-40A8-AD89-639DC37913A4}"/>
              </a:ext>
            </a:extLst>
          </p:cNvPr>
          <p:cNvGrpSpPr/>
          <p:nvPr/>
        </p:nvGrpSpPr>
        <p:grpSpPr>
          <a:xfrm>
            <a:off x="7544596" y="4279242"/>
            <a:ext cx="1249231" cy="713253"/>
            <a:chOff x="1578" y="7359"/>
            <a:chExt cx="2842" cy="1623"/>
          </a:xfrm>
        </p:grpSpPr>
        <p:sp>
          <p:nvSpPr>
            <p:cNvPr id="54" name="矩形 53">
              <a:extLst>
                <a:ext uri="{FF2B5EF4-FFF2-40B4-BE49-F238E27FC236}">
                  <a16:creationId xmlns:a16="http://schemas.microsoft.com/office/drawing/2014/main" id="{0DEAEDC5-CB4F-4EAB-9812-7C952C09C19D}"/>
                </a:ext>
              </a:extLst>
            </p:cNvPr>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ea typeface="微软雅黑" panose="020B0503020204020204" charset="-122"/>
                  <a:cs typeface="Arial" panose="020B0604020202020204" pitchFamily="34" charset="0"/>
                </a:rPr>
                <a:t>请在此处添加详细描述文本，尽量与标题文本语言风格相符合，语言描述尽量简洁生动。</a:t>
              </a:r>
              <a:endParaRPr lang="en-US" altLang="zh-CN" sz="750" dirty="0">
                <a:solidFill>
                  <a:schemeClr val="bg1">
                    <a:lumMod val="50000"/>
                  </a:schemeClr>
                </a:solidFill>
                <a:ea typeface="微软雅黑" panose="020B0503020204020204" charset="-122"/>
                <a:cs typeface="Arial" panose="020B0604020202020204" pitchFamily="34" charset="0"/>
                <a:sym typeface="+mn-ea"/>
              </a:endParaRPr>
            </a:p>
          </p:txBody>
        </p:sp>
        <p:sp>
          <p:nvSpPr>
            <p:cNvPr id="55" name="矩形 54">
              <a:extLst>
                <a:ext uri="{FF2B5EF4-FFF2-40B4-BE49-F238E27FC236}">
                  <a16:creationId xmlns:a16="http://schemas.microsoft.com/office/drawing/2014/main" id="{330D463C-1939-4631-B82A-31DB82E106E4}"/>
                </a:ext>
              </a:extLst>
            </p:cNvPr>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ea typeface="微软雅黑" panose="020B0503020204020204" charset="-122"/>
                  <a:cs typeface="Arial" panose="020B0604020202020204" pitchFamily="34" charset="0"/>
                </a:rPr>
                <a:t>Add Title </a:t>
              </a:r>
            </a:p>
          </p:txBody>
        </p:sp>
      </p:grpSp>
    </p:spTree>
    <p:extLst>
      <p:ext uri="{BB962C8B-B14F-4D97-AF65-F5344CB8AC3E}">
        <p14:creationId xmlns:p14="http://schemas.microsoft.com/office/powerpoint/2010/main" val="367053214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1" grpId="0" animBg="1"/>
      <p:bldP spid="6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0E5779-010E-4242-B661-7BFD8CB605D8}"/>
              </a:ext>
            </a:extLst>
          </p:cNvPr>
          <p:cNvGrpSpPr/>
          <p:nvPr/>
        </p:nvGrpSpPr>
        <p:grpSpPr>
          <a:xfrm>
            <a:off x="3781470" y="-364957"/>
            <a:ext cx="8115967" cy="5390205"/>
            <a:chOff x="3781470" y="-364957"/>
            <a:chExt cx="8115967" cy="5390205"/>
          </a:xfrm>
        </p:grpSpPr>
        <p:grpSp>
          <p:nvGrpSpPr>
            <p:cNvPr id="6" name="组合 5">
              <a:extLst>
                <a:ext uri="{FF2B5EF4-FFF2-40B4-BE49-F238E27FC236}">
                  <a16:creationId xmlns:a16="http://schemas.microsoft.com/office/drawing/2014/main" id="{A5E03477-55F6-4F62-9A27-277BDA0567B0}"/>
                </a:ext>
              </a:extLst>
            </p:cNvPr>
            <p:cNvGrpSpPr/>
            <p:nvPr/>
          </p:nvGrpSpPr>
          <p:grpSpPr>
            <a:xfrm>
              <a:off x="3781470" y="-364957"/>
              <a:ext cx="8115967" cy="5390205"/>
              <a:chOff x="2070001" y="1366195"/>
              <a:chExt cx="8115967" cy="5390205"/>
            </a:xfrm>
          </p:grpSpPr>
          <p:sp>
            <p:nvSpPr>
              <p:cNvPr id="4" name="矩形 6">
                <a:extLst>
                  <a:ext uri="{FF2B5EF4-FFF2-40B4-BE49-F238E27FC236}">
                    <a16:creationId xmlns:a16="http://schemas.microsoft.com/office/drawing/2014/main" id="{2F556F60-0AE9-49F9-AAA2-507B32CF188F}"/>
                  </a:ext>
                </a:extLst>
              </p:cNvPr>
              <p:cNvSpPr/>
              <p:nvPr/>
            </p:nvSpPr>
            <p:spPr>
              <a:xfrm rot="1751457">
                <a:off x="3535589" y="2992054"/>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5D54BBA7-6E2C-4C4C-B628-F7BC8FF51C74}"/>
                  </a:ext>
                </a:extLst>
              </p:cNvPr>
              <p:cNvSpPr/>
              <p:nvPr/>
            </p:nvSpPr>
            <p:spPr>
              <a:xfrm>
                <a:off x="2070001" y="1366195"/>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281F9957-EC29-47FF-8D8C-8A94F4FEB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391398" y="-311157"/>
              <a:ext cx="838043" cy="2086506"/>
            </a:xfrm>
            <a:prstGeom prst="rect">
              <a:avLst/>
            </a:prstGeom>
          </p:spPr>
        </p:pic>
        <p:sp>
          <p:nvSpPr>
            <p:cNvPr id="31" name="文本框 30">
              <a:extLst>
                <a:ext uri="{FF2B5EF4-FFF2-40B4-BE49-F238E27FC236}">
                  <a16:creationId xmlns:a16="http://schemas.microsoft.com/office/drawing/2014/main" id="{7E0FFF88-2DA6-4326-B878-307D616EB2D4}"/>
                </a:ext>
              </a:extLst>
            </p:cNvPr>
            <p:cNvSpPr txBox="1"/>
            <p:nvPr/>
          </p:nvSpPr>
          <p:spPr>
            <a:xfrm>
              <a:off x="4872501" y="316831"/>
              <a:ext cx="1875835"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FOUR</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B1E986D7-E78F-496C-8DC2-BBBB7AADDCD9}"/>
                </a:ext>
              </a:extLst>
            </p:cNvPr>
            <p:cNvSpPr txBox="1"/>
            <p:nvPr/>
          </p:nvSpPr>
          <p:spPr>
            <a:xfrm>
              <a:off x="4816803" y="1451182"/>
              <a:ext cx="2095775"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pic>
        <p:nvPicPr>
          <p:cNvPr id="26" name="图片 25">
            <a:extLst>
              <a:ext uri="{FF2B5EF4-FFF2-40B4-BE49-F238E27FC236}">
                <a16:creationId xmlns:a16="http://schemas.microsoft.com/office/drawing/2014/main" id="{BB7C19F8-371F-4260-A18E-5AD4F38D7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17004">
            <a:off x="2912272" y="4578256"/>
            <a:ext cx="6826560" cy="5746232"/>
          </a:xfrm>
          <a:prstGeom prst="rect">
            <a:avLst/>
          </a:prstGeom>
        </p:spPr>
      </p:pic>
      <p:grpSp>
        <p:nvGrpSpPr>
          <p:cNvPr id="13" name="组合 12">
            <a:extLst>
              <a:ext uri="{FF2B5EF4-FFF2-40B4-BE49-F238E27FC236}">
                <a16:creationId xmlns:a16="http://schemas.microsoft.com/office/drawing/2014/main" id="{61662194-14DA-4F55-B9CE-16F73F918F76}"/>
              </a:ext>
            </a:extLst>
          </p:cNvPr>
          <p:cNvGrpSpPr/>
          <p:nvPr/>
        </p:nvGrpSpPr>
        <p:grpSpPr>
          <a:xfrm>
            <a:off x="6543795" y="1874724"/>
            <a:ext cx="2934980" cy="2529648"/>
            <a:chOff x="4739879" y="697054"/>
            <a:chExt cx="2934980" cy="2529648"/>
          </a:xfrm>
        </p:grpSpPr>
        <p:sp>
          <p:nvSpPr>
            <p:cNvPr id="9" name="矩形 6">
              <a:extLst>
                <a:ext uri="{FF2B5EF4-FFF2-40B4-BE49-F238E27FC236}">
                  <a16:creationId xmlns:a16="http://schemas.microsoft.com/office/drawing/2014/main" id="{D8D0744A-1CDB-4EB0-AF03-5448220ACE35}"/>
                </a:ext>
              </a:extLst>
            </p:cNvPr>
            <p:cNvSpPr/>
            <p:nvPr/>
          </p:nvSpPr>
          <p:spPr>
            <a:xfrm rot="1751457">
              <a:off x="5587045" y="1228074"/>
              <a:ext cx="2087814"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A92615C5-026D-4119-9550-5CE4FF2CBE28}"/>
                </a:ext>
              </a:extLst>
            </p:cNvPr>
            <p:cNvGrpSpPr/>
            <p:nvPr/>
          </p:nvGrpSpPr>
          <p:grpSpPr>
            <a:xfrm>
              <a:off x="4739879" y="697054"/>
              <a:ext cx="2004756" cy="2004756"/>
              <a:chOff x="4739879" y="697054"/>
              <a:chExt cx="2004756" cy="2004756"/>
            </a:xfrm>
          </p:grpSpPr>
          <p:sp>
            <p:nvSpPr>
              <p:cNvPr id="11" name="椭圆 10">
                <a:extLst>
                  <a:ext uri="{FF2B5EF4-FFF2-40B4-BE49-F238E27FC236}">
                    <a16:creationId xmlns:a16="http://schemas.microsoft.com/office/drawing/2014/main" id="{5C0AEE6B-772F-4A52-8A24-D2FA9ECBD607}"/>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5F8FEE3-4474-4897-954F-222083C22ABE}"/>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a:extLst>
              <a:ext uri="{FF2B5EF4-FFF2-40B4-BE49-F238E27FC236}">
                <a16:creationId xmlns:a16="http://schemas.microsoft.com/office/drawing/2014/main" id="{84965BA4-7825-41D0-8D64-B3F3DA401666}"/>
              </a:ext>
            </a:extLst>
          </p:cNvPr>
          <p:cNvGrpSpPr/>
          <p:nvPr/>
        </p:nvGrpSpPr>
        <p:grpSpPr>
          <a:xfrm>
            <a:off x="1869510" y="1821847"/>
            <a:ext cx="2713514" cy="1964560"/>
            <a:chOff x="1864385" y="867880"/>
            <a:chExt cx="2713514" cy="1964560"/>
          </a:xfrm>
        </p:grpSpPr>
        <p:sp>
          <p:nvSpPr>
            <p:cNvPr id="15" name="矩形 6">
              <a:extLst>
                <a:ext uri="{FF2B5EF4-FFF2-40B4-BE49-F238E27FC236}">
                  <a16:creationId xmlns:a16="http://schemas.microsoft.com/office/drawing/2014/main" id="{49C28BC2-F081-4386-BD18-BD1822521D0E}"/>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6A12E78C-D09D-460A-B6F9-44850FB1559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53A90708-3A7E-42EB-8C71-E972C56E2175}"/>
              </a:ext>
            </a:extLst>
          </p:cNvPr>
          <p:cNvGrpSpPr/>
          <p:nvPr/>
        </p:nvGrpSpPr>
        <p:grpSpPr>
          <a:xfrm>
            <a:off x="3224740" y="4758373"/>
            <a:ext cx="1796510" cy="1300657"/>
            <a:chOff x="1864385" y="867880"/>
            <a:chExt cx="2713514" cy="1964560"/>
          </a:xfrm>
        </p:grpSpPr>
        <p:sp>
          <p:nvSpPr>
            <p:cNvPr id="18" name="矩形 6">
              <a:extLst>
                <a:ext uri="{FF2B5EF4-FFF2-40B4-BE49-F238E27FC236}">
                  <a16:creationId xmlns:a16="http://schemas.microsoft.com/office/drawing/2014/main" id="{33B0D846-972A-439E-A284-0F858424412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F21909F-ED09-4EFB-B547-A947EF7B56FC}"/>
                </a:ext>
              </a:extLst>
            </p:cNvPr>
            <p:cNvSpPr/>
            <p:nvPr/>
          </p:nvSpPr>
          <p:spPr>
            <a:xfrm>
              <a:off x="1864385" y="867880"/>
              <a:ext cx="1482887" cy="1482887"/>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EC3CE971-B5DA-4699-A1E7-CF78C958CF18}"/>
              </a:ext>
            </a:extLst>
          </p:cNvPr>
          <p:cNvGrpSpPr/>
          <p:nvPr/>
        </p:nvGrpSpPr>
        <p:grpSpPr>
          <a:xfrm>
            <a:off x="7565132" y="4670744"/>
            <a:ext cx="1297405" cy="939309"/>
            <a:chOff x="1864385" y="867880"/>
            <a:chExt cx="2713514" cy="1964560"/>
          </a:xfrm>
        </p:grpSpPr>
        <p:sp>
          <p:nvSpPr>
            <p:cNvPr id="21" name="矩形 6">
              <a:extLst>
                <a:ext uri="{FF2B5EF4-FFF2-40B4-BE49-F238E27FC236}">
                  <a16:creationId xmlns:a16="http://schemas.microsoft.com/office/drawing/2014/main" id="{8CC2A2B4-0011-48AB-A637-FC970E238516}"/>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28DCB06A-0D21-4CFE-9497-80629EAC6A6F}"/>
                </a:ext>
              </a:extLst>
            </p:cNvPr>
            <p:cNvSpPr/>
            <p:nvPr/>
          </p:nvSpPr>
          <p:spPr>
            <a:xfrm>
              <a:off x="1864385" y="867880"/>
              <a:ext cx="1482887" cy="148288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29BB3CA-EB5A-4FDC-93D9-75D925A1F0E1}"/>
              </a:ext>
            </a:extLst>
          </p:cNvPr>
          <p:cNvGrpSpPr/>
          <p:nvPr/>
        </p:nvGrpSpPr>
        <p:grpSpPr>
          <a:xfrm>
            <a:off x="9395995" y="867062"/>
            <a:ext cx="1434222" cy="1038364"/>
            <a:chOff x="1864385" y="867880"/>
            <a:chExt cx="2713514" cy="1964560"/>
          </a:xfrm>
        </p:grpSpPr>
        <p:sp>
          <p:nvSpPr>
            <p:cNvPr id="24" name="矩形 6">
              <a:extLst>
                <a:ext uri="{FF2B5EF4-FFF2-40B4-BE49-F238E27FC236}">
                  <a16:creationId xmlns:a16="http://schemas.microsoft.com/office/drawing/2014/main" id="{60EAACBC-0BDD-4DD7-BD7C-4D4DA00639D0}"/>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0B19E1B8-7EE4-4008-91AC-60F8221E676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FD0E39B-9D55-4D59-8867-FA48568916C9}"/>
              </a:ext>
            </a:extLst>
          </p:cNvPr>
          <p:cNvGrpSpPr/>
          <p:nvPr/>
        </p:nvGrpSpPr>
        <p:grpSpPr>
          <a:xfrm>
            <a:off x="9776512" y="6123534"/>
            <a:ext cx="806519" cy="583912"/>
            <a:chOff x="1864385" y="867880"/>
            <a:chExt cx="2713514" cy="1964560"/>
          </a:xfrm>
        </p:grpSpPr>
        <p:sp>
          <p:nvSpPr>
            <p:cNvPr id="28" name="矩形 6">
              <a:extLst>
                <a:ext uri="{FF2B5EF4-FFF2-40B4-BE49-F238E27FC236}">
                  <a16:creationId xmlns:a16="http://schemas.microsoft.com/office/drawing/2014/main" id="{378B7580-BE29-47DB-920D-9F343DD2028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CA697366-0A08-4166-97F7-469E04A65153}"/>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76714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14:presetBounceEnd="8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80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8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80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80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80000">
                                          <p:cBhvr additive="base">
                                            <p:cTn id="23" dur="10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4000">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14:bounceEnd="54000">
                                          <p:cBhvr additive="base">
                                            <p:cTn id="29" dur="100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54000">
                                          <p:cBhvr additive="base">
                                            <p:cTn id="33" dur="1000" fill="hold"/>
                                            <p:tgtEl>
                                              <p:spTgt spid="13"/>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14:presetBounceEnd="54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4000">
                                          <p:cBhvr additive="base">
                                            <p:cTn id="37" dur="10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14:presetBounceEnd="54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54000">
                                          <p:cBhvr additive="base">
                                            <p:cTn id="41" dur="10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fill="hold"/>
                                            <p:tgtEl>
                                              <p:spTgt spid="27"/>
                                            </p:tgtEl>
                                            <p:attrNameLst>
                                              <p:attrName>ppt_x</p:attrName>
                                            </p:attrNameLst>
                                          </p:cBhvr>
                                          <p:tavLst>
                                            <p:tav tm="0">
                                              <p:val>
                                                <p:strVal val="#ppt_x"/>
                                              </p:val>
                                            </p:tav>
                                            <p:tav tm="100000">
                                              <p:val>
                                                <p:strVal val="#ppt_x"/>
                                              </p:val>
                                            </p:tav>
                                          </p:tavLst>
                                        </p:anim>
                                        <p:anim calcmode="lin" valueType="num">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ppt_x"/>
                                              </p:val>
                                            </p:tav>
                                            <p:tav tm="100000">
                                              <p:val>
                                                <p:strVal val="#ppt_x"/>
                                              </p:val>
                                            </p:tav>
                                          </p:tavLst>
                                        </p:anim>
                                        <p:anim calcmode="lin" valueType="num">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000" fill="hold"/>
                                            <p:tgtEl>
                                              <p:spTgt spid="13"/>
                                            </p:tgtEl>
                                            <p:attrNameLst>
                                              <p:attrName>ppt_x</p:attrName>
                                            </p:attrNameLst>
                                          </p:cBhvr>
                                          <p:tavLst>
                                            <p:tav tm="0">
                                              <p:val>
                                                <p:strVal val="1+#ppt_w/2"/>
                                              </p:val>
                                            </p:tav>
                                            <p:tav tm="100000">
                                              <p:val>
                                                <p:strVal val="#ppt_x"/>
                                              </p:val>
                                            </p:tav>
                                          </p:tavLst>
                                        </p:anim>
                                        <p:anim calcmode="lin" valueType="num">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1+#ppt_w/2"/>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a:extLst>
              <a:ext uri="{FF2B5EF4-FFF2-40B4-BE49-F238E27FC236}">
                <a16:creationId xmlns:a16="http://schemas.microsoft.com/office/drawing/2014/main" id="{8C913E92-9D29-44ED-B3CB-C79B7348A264}"/>
              </a:ext>
            </a:extLst>
          </p:cNvPr>
          <p:cNvSpPr/>
          <p:nvPr/>
        </p:nvSpPr>
        <p:spPr>
          <a:xfrm rot="1751457">
            <a:off x="9960692"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9">
            <a:extLst>
              <a:ext uri="{FF2B5EF4-FFF2-40B4-BE49-F238E27FC236}">
                <a16:creationId xmlns:a16="http://schemas.microsoft.com/office/drawing/2014/main" id="{02CF259C-4862-4E48-96BA-35EE13A61C9E}"/>
              </a:ext>
            </a:extLst>
          </p:cNvPr>
          <p:cNvSpPr/>
          <p:nvPr/>
        </p:nvSpPr>
        <p:spPr>
          <a:xfrm rot="1751457">
            <a:off x="7235105"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9">
            <a:extLst>
              <a:ext uri="{FF2B5EF4-FFF2-40B4-BE49-F238E27FC236}">
                <a16:creationId xmlns:a16="http://schemas.microsoft.com/office/drawing/2014/main" id="{AA2A6745-E96D-482C-8035-83355499EE19}"/>
              </a:ext>
            </a:extLst>
          </p:cNvPr>
          <p:cNvSpPr/>
          <p:nvPr/>
        </p:nvSpPr>
        <p:spPr>
          <a:xfrm rot="1751457">
            <a:off x="4505891"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9">
            <a:extLst>
              <a:ext uri="{FF2B5EF4-FFF2-40B4-BE49-F238E27FC236}">
                <a16:creationId xmlns:a16="http://schemas.microsoft.com/office/drawing/2014/main" id="{39271A5D-76D4-4F3D-A22C-EC0C91E0BA0B}"/>
              </a:ext>
            </a:extLst>
          </p:cNvPr>
          <p:cNvSpPr/>
          <p:nvPr/>
        </p:nvSpPr>
        <p:spPr>
          <a:xfrm rot="1751457">
            <a:off x="1788468" y="2277379"/>
            <a:ext cx="2910643" cy="4523561"/>
          </a:xfrm>
          <a:custGeom>
            <a:avLst/>
            <a:gdLst>
              <a:gd name="connsiteX0" fmla="*/ 0 w 6411741"/>
              <a:gd name="connsiteY0" fmla="*/ 0 h 4491035"/>
              <a:gd name="connsiteX1" fmla="*/ 6411741 w 6411741"/>
              <a:gd name="connsiteY1" fmla="*/ 0 h 4491035"/>
              <a:gd name="connsiteX2" fmla="*/ 6411741 w 6411741"/>
              <a:gd name="connsiteY2" fmla="*/ 4491035 h 4491035"/>
              <a:gd name="connsiteX3" fmla="*/ 0 w 6411741"/>
              <a:gd name="connsiteY3" fmla="*/ 4491035 h 4491035"/>
              <a:gd name="connsiteX4" fmla="*/ 0 w 6411741"/>
              <a:gd name="connsiteY4" fmla="*/ 0 h 4491035"/>
              <a:gd name="connsiteX0" fmla="*/ 0 w 6411741"/>
              <a:gd name="connsiteY0" fmla="*/ 12020 h 4503055"/>
              <a:gd name="connsiteX1" fmla="*/ 3577915 w 6411741"/>
              <a:gd name="connsiteY1" fmla="*/ 0 h 4503055"/>
              <a:gd name="connsiteX2" fmla="*/ 6411741 w 6411741"/>
              <a:gd name="connsiteY2" fmla="*/ 12020 h 4503055"/>
              <a:gd name="connsiteX3" fmla="*/ 6411741 w 6411741"/>
              <a:gd name="connsiteY3" fmla="*/ 4503055 h 4503055"/>
              <a:gd name="connsiteX4" fmla="*/ 0 w 6411741"/>
              <a:gd name="connsiteY4" fmla="*/ 4503055 h 4503055"/>
              <a:gd name="connsiteX5" fmla="*/ 0 w 6411741"/>
              <a:gd name="connsiteY5" fmla="*/ 12020 h 4503055"/>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4503055 h 4523561"/>
              <a:gd name="connsiteX6" fmla="*/ 0 w 6411741"/>
              <a:gd name="connsiteY6" fmla="*/ 12020 h 4523561"/>
              <a:gd name="connsiteX0" fmla="*/ 0 w 6411741"/>
              <a:gd name="connsiteY0" fmla="*/ 12020 h 4523561"/>
              <a:gd name="connsiteX1" fmla="*/ 3577915 w 6411741"/>
              <a:gd name="connsiteY1" fmla="*/ 0 h 4523561"/>
              <a:gd name="connsiteX2" fmla="*/ 6411741 w 6411741"/>
              <a:gd name="connsiteY2" fmla="*/ 12020 h 4523561"/>
              <a:gd name="connsiteX3" fmla="*/ 6411741 w 6411741"/>
              <a:gd name="connsiteY3" fmla="*/ 4503055 h 4523561"/>
              <a:gd name="connsiteX4" fmla="*/ 3501098 w 6411741"/>
              <a:gd name="connsiteY4" fmla="*/ 4523561 h 4523561"/>
              <a:gd name="connsiteX5" fmla="*/ 0 w 6411741"/>
              <a:gd name="connsiteY5" fmla="*/ 12020 h 4523561"/>
              <a:gd name="connsiteX0" fmla="*/ 0 w 2910643"/>
              <a:gd name="connsiteY0" fmla="*/ 4523561 h 4523561"/>
              <a:gd name="connsiteX1" fmla="*/ 76817 w 2910643"/>
              <a:gd name="connsiteY1" fmla="*/ 0 h 4523561"/>
              <a:gd name="connsiteX2" fmla="*/ 2910643 w 2910643"/>
              <a:gd name="connsiteY2" fmla="*/ 12020 h 4523561"/>
              <a:gd name="connsiteX3" fmla="*/ 2910643 w 2910643"/>
              <a:gd name="connsiteY3" fmla="*/ 4503055 h 4523561"/>
              <a:gd name="connsiteX4" fmla="*/ 0 w 2910643"/>
              <a:gd name="connsiteY4" fmla="*/ 4523561 h 4523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643" h="4523561">
                <a:moveTo>
                  <a:pt x="0" y="4523561"/>
                </a:moveTo>
                <a:lnTo>
                  <a:pt x="76817" y="0"/>
                </a:lnTo>
                <a:lnTo>
                  <a:pt x="2910643" y="12020"/>
                </a:lnTo>
                <a:lnTo>
                  <a:pt x="2910643" y="4503055"/>
                </a:lnTo>
                <a:lnTo>
                  <a:pt x="0" y="4523561"/>
                </a:lnTo>
                <a:close/>
              </a:path>
            </a:pathLst>
          </a:custGeom>
          <a:gradFill flip="none" rotWithShape="1">
            <a:gsLst>
              <a:gs pos="0">
                <a:schemeClr val="tx1">
                  <a:alpha val="3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7960A183-97AD-4CDD-BD74-A6C6A6D46BEC}"/>
              </a:ext>
            </a:extLst>
          </p:cNvPr>
          <p:cNvSpPr/>
          <p:nvPr/>
        </p:nvSpPr>
        <p:spPr>
          <a:xfrm>
            <a:off x="874713" y="3193141"/>
            <a:ext cx="2303916" cy="2612571"/>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B88E41B2-2CF1-4465-890C-776EB5234580}"/>
              </a:ext>
            </a:extLst>
          </p:cNvPr>
          <p:cNvSpPr/>
          <p:nvPr/>
        </p:nvSpPr>
        <p:spPr>
          <a:xfrm>
            <a:off x="3587599" y="3193141"/>
            <a:ext cx="2303916" cy="2612571"/>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55F34C1-C104-469E-B9DE-DC9A49F6FE88}"/>
              </a:ext>
            </a:extLst>
          </p:cNvPr>
          <p:cNvSpPr/>
          <p:nvPr/>
        </p:nvSpPr>
        <p:spPr>
          <a:xfrm>
            <a:off x="6300485" y="3193141"/>
            <a:ext cx="2303916" cy="2612571"/>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F93B3040-2766-446D-91D7-BDB9143ED2C1}"/>
              </a:ext>
            </a:extLst>
          </p:cNvPr>
          <p:cNvSpPr/>
          <p:nvPr/>
        </p:nvSpPr>
        <p:spPr>
          <a:xfrm>
            <a:off x="9013372" y="3193141"/>
            <a:ext cx="2303916" cy="2612571"/>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36E06B7F-E5A4-4621-9D79-04181906B822}"/>
              </a:ext>
            </a:extLst>
          </p:cNvPr>
          <p:cNvGrpSpPr/>
          <p:nvPr/>
        </p:nvGrpSpPr>
        <p:grpSpPr>
          <a:xfrm>
            <a:off x="1033552" y="3630616"/>
            <a:ext cx="1986237" cy="1737619"/>
            <a:chOff x="937750" y="5016378"/>
            <a:chExt cx="1986237" cy="1737619"/>
          </a:xfrm>
        </p:grpSpPr>
        <p:sp>
          <p:nvSpPr>
            <p:cNvPr id="11" name="矩形 10">
              <a:extLst>
                <a:ext uri="{FF2B5EF4-FFF2-40B4-BE49-F238E27FC236}">
                  <a16:creationId xmlns:a16="http://schemas.microsoft.com/office/drawing/2014/main" id="{50F35F81-AD63-4F20-99A2-DED8D8BA7F2E}"/>
                </a:ext>
              </a:extLst>
            </p:cNvPr>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2" name="矩形 11">
              <a:extLst>
                <a:ext uri="{FF2B5EF4-FFF2-40B4-BE49-F238E27FC236}">
                  <a16:creationId xmlns:a16="http://schemas.microsoft.com/office/drawing/2014/main" id="{B7AA468A-DFFC-4A25-B5E5-1BAC537945A6}"/>
                </a:ext>
              </a:extLst>
            </p:cNvPr>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pic>
        <p:nvPicPr>
          <p:cNvPr id="13" name="图片占位符 23">
            <a:extLst>
              <a:ext uri="{FF2B5EF4-FFF2-40B4-BE49-F238E27FC236}">
                <a16:creationId xmlns:a16="http://schemas.microsoft.com/office/drawing/2014/main" id="{371785EE-B8F5-4514-A7C8-8CE4B99AE817}"/>
              </a:ext>
            </a:extLst>
          </p:cNvPr>
          <p:cNvPicPr>
            <a:picLocks noChangeAspect="1"/>
          </p:cNvPicPr>
          <p:nvPr/>
        </p:nvPicPr>
        <p:blipFill>
          <a:blip r:embed="rId3">
            <a:grayscl/>
            <a:extLst>
              <a:ext uri="{28A0092B-C50C-407E-A947-70E740481C1C}">
                <a14:useLocalDpi xmlns:a14="http://schemas.microsoft.com/office/drawing/2010/main" val="0"/>
              </a:ext>
            </a:extLst>
          </a:blip>
          <a:srcRect t="7552" b="7552"/>
          <a:stretch>
            <a:fillRect/>
          </a:stretch>
        </p:blipFill>
        <p:spPr>
          <a:xfrm>
            <a:off x="874713"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pic>
      <p:pic>
        <p:nvPicPr>
          <p:cNvPr id="14" name="图片占位符 24">
            <a:extLst>
              <a:ext uri="{FF2B5EF4-FFF2-40B4-BE49-F238E27FC236}">
                <a16:creationId xmlns:a16="http://schemas.microsoft.com/office/drawing/2014/main" id="{74D92D2B-A7C6-44C7-8401-2361EE5313C4}"/>
              </a:ext>
            </a:extLst>
          </p:cNvPr>
          <p:cNvPicPr>
            <a:picLocks noChangeAspect="1"/>
          </p:cNvPicPr>
          <p:nvPr/>
        </p:nvPicPr>
        <p:blipFill>
          <a:blip r:embed="rId4">
            <a:grayscl/>
            <a:extLst>
              <a:ext uri="{28A0092B-C50C-407E-A947-70E740481C1C}">
                <a14:useLocalDpi xmlns:a14="http://schemas.microsoft.com/office/drawing/2010/main" val="0"/>
              </a:ext>
            </a:extLst>
          </a:blip>
          <a:srcRect t="7517" b="7517"/>
          <a:stretch>
            <a:fillRect/>
          </a:stretch>
        </p:blipFill>
        <p:spPr>
          <a:xfrm>
            <a:off x="3587599"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pic>
      <p:pic>
        <p:nvPicPr>
          <p:cNvPr id="15" name="图片占位符 25">
            <a:extLst>
              <a:ext uri="{FF2B5EF4-FFF2-40B4-BE49-F238E27FC236}">
                <a16:creationId xmlns:a16="http://schemas.microsoft.com/office/drawing/2014/main" id="{06E7CE52-1A13-46D0-9187-EF05CCD8011D}"/>
              </a:ext>
            </a:extLst>
          </p:cNvPr>
          <p:cNvPicPr>
            <a:picLocks noChangeAspect="1"/>
          </p:cNvPicPr>
          <p:nvPr/>
        </p:nvPicPr>
        <p:blipFill>
          <a:blip r:embed="rId5">
            <a:grayscl/>
            <a:extLst>
              <a:ext uri="{28A0092B-C50C-407E-A947-70E740481C1C}">
                <a14:useLocalDpi xmlns:a14="http://schemas.microsoft.com/office/drawing/2010/main" val="0"/>
              </a:ext>
            </a:extLst>
          </a:blip>
          <a:srcRect t="8028" b="8028"/>
          <a:stretch>
            <a:fillRect/>
          </a:stretch>
        </p:blipFill>
        <p:spPr>
          <a:xfrm>
            <a:off x="6300485"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pic>
      <p:pic>
        <p:nvPicPr>
          <p:cNvPr id="16" name="图片占位符 26">
            <a:extLst>
              <a:ext uri="{FF2B5EF4-FFF2-40B4-BE49-F238E27FC236}">
                <a16:creationId xmlns:a16="http://schemas.microsoft.com/office/drawing/2014/main" id="{88844CF1-B8DC-41BD-AD22-5706E9E0A601}"/>
              </a:ext>
            </a:extLst>
          </p:cNvPr>
          <p:cNvPicPr>
            <a:picLocks noChangeAspect="1"/>
          </p:cNvPicPr>
          <p:nvPr/>
        </p:nvPicPr>
        <p:blipFill>
          <a:blip r:embed="rId6">
            <a:grayscl/>
            <a:extLst>
              <a:ext uri="{28A0092B-C50C-407E-A947-70E740481C1C}">
                <a14:useLocalDpi xmlns:a14="http://schemas.microsoft.com/office/drawing/2010/main" val="0"/>
              </a:ext>
            </a:extLst>
          </a:blip>
          <a:srcRect t="8081" b="8081"/>
          <a:stretch>
            <a:fillRect/>
          </a:stretch>
        </p:blipFill>
        <p:spPr>
          <a:xfrm>
            <a:off x="9013372" y="1886856"/>
            <a:ext cx="2303916" cy="1306286"/>
          </a:xfrm>
          <a:custGeom>
            <a:avLst/>
            <a:gdLst>
              <a:gd name="connsiteX0" fmla="*/ 0 w 2303916"/>
              <a:gd name="connsiteY0" fmla="*/ 0 h 1306286"/>
              <a:gd name="connsiteX1" fmla="*/ 2303916 w 2303916"/>
              <a:gd name="connsiteY1" fmla="*/ 0 h 1306286"/>
              <a:gd name="connsiteX2" fmla="*/ 2303916 w 2303916"/>
              <a:gd name="connsiteY2" fmla="*/ 1306286 h 1306286"/>
              <a:gd name="connsiteX3" fmla="*/ 0 w 2303916"/>
              <a:gd name="connsiteY3" fmla="*/ 1306286 h 1306286"/>
            </a:gdLst>
            <a:ahLst/>
            <a:cxnLst>
              <a:cxn ang="0">
                <a:pos x="connsiteX0" y="connsiteY0"/>
              </a:cxn>
              <a:cxn ang="0">
                <a:pos x="connsiteX1" y="connsiteY1"/>
              </a:cxn>
              <a:cxn ang="0">
                <a:pos x="connsiteX2" y="connsiteY2"/>
              </a:cxn>
              <a:cxn ang="0">
                <a:pos x="connsiteX3" y="connsiteY3"/>
              </a:cxn>
            </a:cxnLst>
            <a:rect l="l" t="t" r="r" b="b"/>
            <a:pathLst>
              <a:path w="2303916" h="1306286">
                <a:moveTo>
                  <a:pt x="0" y="0"/>
                </a:moveTo>
                <a:lnTo>
                  <a:pt x="2303916" y="0"/>
                </a:lnTo>
                <a:lnTo>
                  <a:pt x="2303916" y="1306286"/>
                </a:lnTo>
                <a:lnTo>
                  <a:pt x="0" y="1306286"/>
                </a:lnTo>
                <a:close/>
              </a:path>
            </a:pathLst>
          </a:custGeom>
        </p:spPr>
      </p:pic>
      <p:grpSp>
        <p:nvGrpSpPr>
          <p:cNvPr id="17" name="组合 16">
            <a:extLst>
              <a:ext uri="{FF2B5EF4-FFF2-40B4-BE49-F238E27FC236}">
                <a16:creationId xmlns:a16="http://schemas.microsoft.com/office/drawing/2014/main" id="{E9FCCEB5-AA79-4F74-AEAA-A8146454910F}"/>
              </a:ext>
            </a:extLst>
          </p:cNvPr>
          <p:cNvGrpSpPr/>
          <p:nvPr/>
        </p:nvGrpSpPr>
        <p:grpSpPr>
          <a:xfrm>
            <a:off x="3746438" y="3630616"/>
            <a:ext cx="1986237" cy="1737619"/>
            <a:chOff x="937750" y="5016378"/>
            <a:chExt cx="1986237" cy="1737619"/>
          </a:xfrm>
        </p:grpSpPr>
        <p:sp>
          <p:nvSpPr>
            <p:cNvPr id="18" name="矩形 17">
              <a:extLst>
                <a:ext uri="{FF2B5EF4-FFF2-40B4-BE49-F238E27FC236}">
                  <a16:creationId xmlns:a16="http://schemas.microsoft.com/office/drawing/2014/main" id="{F7EAC89E-885F-4D30-8261-B6CDFB29ED2B}"/>
                </a:ext>
              </a:extLst>
            </p:cNvPr>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9" name="矩形 18">
              <a:extLst>
                <a:ext uri="{FF2B5EF4-FFF2-40B4-BE49-F238E27FC236}">
                  <a16:creationId xmlns:a16="http://schemas.microsoft.com/office/drawing/2014/main" id="{DFF14FF0-BDAC-422D-A775-D7369A40E6C4}"/>
                </a:ext>
              </a:extLst>
            </p:cNvPr>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20" name="组合 19">
            <a:extLst>
              <a:ext uri="{FF2B5EF4-FFF2-40B4-BE49-F238E27FC236}">
                <a16:creationId xmlns:a16="http://schemas.microsoft.com/office/drawing/2014/main" id="{F0492AB4-F3C8-488B-AF0B-63D83323D69E}"/>
              </a:ext>
            </a:extLst>
          </p:cNvPr>
          <p:cNvGrpSpPr/>
          <p:nvPr/>
        </p:nvGrpSpPr>
        <p:grpSpPr>
          <a:xfrm>
            <a:off x="6467939" y="3630616"/>
            <a:ext cx="1986237" cy="1737619"/>
            <a:chOff x="937750" y="5016378"/>
            <a:chExt cx="1986237" cy="1737619"/>
          </a:xfrm>
        </p:grpSpPr>
        <p:sp>
          <p:nvSpPr>
            <p:cNvPr id="21" name="矩形 20">
              <a:extLst>
                <a:ext uri="{FF2B5EF4-FFF2-40B4-BE49-F238E27FC236}">
                  <a16:creationId xmlns:a16="http://schemas.microsoft.com/office/drawing/2014/main" id="{B696EA83-E849-4E58-8090-5A3CEBED7384}"/>
                </a:ext>
              </a:extLst>
            </p:cNvPr>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2" name="矩形 21">
              <a:extLst>
                <a:ext uri="{FF2B5EF4-FFF2-40B4-BE49-F238E27FC236}">
                  <a16:creationId xmlns:a16="http://schemas.microsoft.com/office/drawing/2014/main" id="{13772EAE-0932-4FD4-95DA-FD121C08AF70}"/>
                </a:ext>
              </a:extLst>
            </p:cNvPr>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23" name="组合 22">
            <a:extLst>
              <a:ext uri="{FF2B5EF4-FFF2-40B4-BE49-F238E27FC236}">
                <a16:creationId xmlns:a16="http://schemas.microsoft.com/office/drawing/2014/main" id="{A0FB7733-7212-4397-BD8D-77AD6019FE33}"/>
              </a:ext>
            </a:extLst>
          </p:cNvPr>
          <p:cNvGrpSpPr/>
          <p:nvPr/>
        </p:nvGrpSpPr>
        <p:grpSpPr>
          <a:xfrm>
            <a:off x="9204427" y="3630616"/>
            <a:ext cx="1986237" cy="1737619"/>
            <a:chOff x="937750" y="5016378"/>
            <a:chExt cx="1986237" cy="1737619"/>
          </a:xfrm>
        </p:grpSpPr>
        <p:sp>
          <p:nvSpPr>
            <p:cNvPr id="24" name="矩形 23">
              <a:extLst>
                <a:ext uri="{FF2B5EF4-FFF2-40B4-BE49-F238E27FC236}">
                  <a16:creationId xmlns:a16="http://schemas.microsoft.com/office/drawing/2014/main" id="{DDE601C1-077E-498A-AE67-9F400E0595DB}"/>
                </a:ext>
              </a:extLst>
            </p:cNvPr>
            <p:cNvSpPr/>
            <p:nvPr/>
          </p:nvSpPr>
          <p:spPr>
            <a:xfrm>
              <a:off x="937750" y="5369002"/>
              <a:ext cx="198623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5" name="矩形 24">
              <a:extLst>
                <a:ext uri="{FF2B5EF4-FFF2-40B4-BE49-F238E27FC236}">
                  <a16:creationId xmlns:a16="http://schemas.microsoft.com/office/drawing/2014/main" id="{9F2FF710-B100-4CA2-A1B4-9FFEE378F415}"/>
                </a:ext>
              </a:extLst>
            </p:cNvPr>
            <p:cNvSpPr/>
            <p:nvPr/>
          </p:nvSpPr>
          <p:spPr>
            <a:xfrm>
              <a:off x="937750" y="5016378"/>
              <a:ext cx="1792863"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368808688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500"/>
                                        <p:tgtEl>
                                          <p:spTgt spid="3"/>
                                        </p:tgtEl>
                                      </p:cBhvr>
                                    </p:animEffect>
                                  </p:childTnLst>
                                </p:cTn>
                              </p:par>
                            </p:childTnLst>
                          </p:cTn>
                        </p:par>
                        <p:par>
                          <p:cTn id="64" fill="hold">
                            <p:stCondLst>
                              <p:cond delay="4500"/>
                            </p:stCondLst>
                            <p:childTnLst>
                              <p:par>
                                <p:cTn id="65" presetID="42"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fade">
                                      <p:cBhvr>
                                        <p:cTn id="8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E8457363-F703-46D2-BB67-1D1DA1A21DB8}"/>
              </a:ext>
            </a:extLst>
          </p:cNvPr>
          <p:cNvSpPr/>
          <p:nvPr/>
        </p:nvSpPr>
        <p:spPr>
          <a:xfrm>
            <a:off x="5693139" y="2873674"/>
            <a:ext cx="3216556" cy="1595704"/>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 name="任意多边形: 形状 28">
            <a:extLst>
              <a:ext uri="{FF2B5EF4-FFF2-40B4-BE49-F238E27FC236}">
                <a16:creationId xmlns:a16="http://schemas.microsoft.com/office/drawing/2014/main" id="{58424B9A-E56E-4FAA-A9C7-933E5F34A9B4}"/>
              </a:ext>
            </a:extLst>
          </p:cNvPr>
          <p:cNvSpPr/>
          <p:nvPr/>
        </p:nvSpPr>
        <p:spPr>
          <a:xfrm>
            <a:off x="9557309" y="2718074"/>
            <a:ext cx="3216556" cy="2082525"/>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 name="任意多边形: 形状 26">
            <a:extLst>
              <a:ext uri="{FF2B5EF4-FFF2-40B4-BE49-F238E27FC236}">
                <a16:creationId xmlns:a16="http://schemas.microsoft.com/office/drawing/2014/main" id="{7AA8DE18-80F0-4FFB-8957-6188F4EAF782}"/>
              </a:ext>
            </a:extLst>
          </p:cNvPr>
          <p:cNvSpPr/>
          <p:nvPr/>
        </p:nvSpPr>
        <p:spPr>
          <a:xfrm>
            <a:off x="1828969" y="2518780"/>
            <a:ext cx="3216556" cy="2624719"/>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 name="PA_六边形 1">
            <a:extLst>
              <a:ext uri="{FF2B5EF4-FFF2-40B4-BE49-F238E27FC236}">
                <a16:creationId xmlns:a16="http://schemas.microsoft.com/office/drawing/2014/main" id="{7E322010-2828-4C13-82BC-B7577B7E1BC5}"/>
              </a:ext>
            </a:extLst>
          </p:cNvPr>
          <p:cNvSpPr/>
          <p:nvPr>
            <p:custDataLst>
              <p:tags r:id="rId1"/>
            </p:custDataLst>
          </p:nvPr>
        </p:nvSpPr>
        <p:spPr>
          <a:xfrm rot="16200000">
            <a:off x="933715" y="2642327"/>
            <a:ext cx="1791408" cy="1544317"/>
          </a:xfrm>
          <a:prstGeom prst="hexagon">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3" name="PA_六边形 6">
            <a:extLst>
              <a:ext uri="{FF2B5EF4-FFF2-40B4-BE49-F238E27FC236}">
                <a16:creationId xmlns:a16="http://schemas.microsoft.com/office/drawing/2014/main" id="{B8F232DE-F093-4518-A5F1-4D29075109A3}"/>
              </a:ext>
            </a:extLst>
          </p:cNvPr>
          <p:cNvSpPr/>
          <p:nvPr>
            <p:custDataLst>
              <p:tags r:id="rId2"/>
            </p:custDataLst>
          </p:nvPr>
        </p:nvSpPr>
        <p:spPr>
          <a:xfrm rot="16200000">
            <a:off x="5132395" y="2926144"/>
            <a:ext cx="1132951" cy="976682"/>
          </a:xfrm>
          <a:prstGeom prst="hexagon">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 name="PA_六边形 7">
            <a:extLst>
              <a:ext uri="{FF2B5EF4-FFF2-40B4-BE49-F238E27FC236}">
                <a16:creationId xmlns:a16="http://schemas.microsoft.com/office/drawing/2014/main" id="{029B4FAD-C096-4E92-98EF-52569B505601}"/>
              </a:ext>
            </a:extLst>
          </p:cNvPr>
          <p:cNvSpPr/>
          <p:nvPr>
            <p:custDataLst>
              <p:tags r:id="rId3"/>
            </p:custDataLst>
          </p:nvPr>
        </p:nvSpPr>
        <p:spPr>
          <a:xfrm rot="16200000">
            <a:off x="8874278" y="2814132"/>
            <a:ext cx="1392819" cy="1200706"/>
          </a:xfrm>
          <a:prstGeom prst="hexagon">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5" name="PA_淘宝网chenying0907出品 19">
            <a:extLst>
              <a:ext uri="{FF2B5EF4-FFF2-40B4-BE49-F238E27FC236}">
                <a16:creationId xmlns:a16="http://schemas.microsoft.com/office/drawing/2014/main" id="{DD48FE74-E81D-42C0-BB83-6A418CBA8C20}"/>
              </a:ext>
            </a:extLst>
          </p:cNvPr>
          <p:cNvCxnSpPr/>
          <p:nvPr>
            <p:custDataLst>
              <p:tags r:id="rId4"/>
            </p:custDataLst>
          </p:nvPr>
        </p:nvCxnSpPr>
        <p:spPr>
          <a:xfrm>
            <a:off x="2601578" y="3421742"/>
            <a:ext cx="2608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PA_淘宝网chenying0907出品 20">
            <a:extLst>
              <a:ext uri="{FF2B5EF4-FFF2-40B4-BE49-F238E27FC236}">
                <a16:creationId xmlns:a16="http://schemas.microsoft.com/office/drawing/2014/main" id="{FB09D090-62AE-4B4C-BF42-FB9D77C2534D}"/>
              </a:ext>
            </a:extLst>
          </p:cNvPr>
          <p:cNvCxnSpPr/>
          <p:nvPr>
            <p:custDataLst>
              <p:tags r:id="rId5"/>
            </p:custDataLst>
          </p:nvPr>
        </p:nvCxnSpPr>
        <p:spPr>
          <a:xfrm>
            <a:off x="6187212" y="3421742"/>
            <a:ext cx="278312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 name="PA_淘宝网chenying0907出品 21">
            <a:extLst>
              <a:ext uri="{FF2B5EF4-FFF2-40B4-BE49-F238E27FC236}">
                <a16:creationId xmlns:a16="http://schemas.microsoft.com/office/drawing/2014/main" id="{08C62C7A-764F-448C-835F-9AC0DC2A9769}"/>
              </a:ext>
            </a:extLst>
          </p:cNvPr>
          <p:cNvCxnSpPr>
            <a:cxnSpLocks/>
          </p:cNvCxnSpPr>
          <p:nvPr>
            <p:custDataLst>
              <p:tags r:id="rId6"/>
            </p:custDataLst>
          </p:nvPr>
        </p:nvCxnSpPr>
        <p:spPr>
          <a:xfrm>
            <a:off x="10149437" y="3421742"/>
            <a:ext cx="204256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PA_淘宝网chenying0907出品 12">
            <a:extLst>
              <a:ext uri="{FF2B5EF4-FFF2-40B4-BE49-F238E27FC236}">
                <a16:creationId xmlns:a16="http://schemas.microsoft.com/office/drawing/2014/main" id="{D687BCC8-708E-4875-AABA-52F59EAD9032}"/>
              </a:ext>
            </a:extLst>
          </p:cNvPr>
          <p:cNvSpPr>
            <a:spLocks noEditPoints="1"/>
          </p:cNvSpPr>
          <p:nvPr>
            <p:custDataLst>
              <p:tags r:id="rId7"/>
            </p:custDataLst>
          </p:nvPr>
        </p:nvSpPr>
        <p:spPr bwMode="auto">
          <a:xfrm>
            <a:off x="5419831" y="3189355"/>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9" name="PA_淘宝网chenying0907出品 13">
            <a:extLst>
              <a:ext uri="{FF2B5EF4-FFF2-40B4-BE49-F238E27FC236}">
                <a16:creationId xmlns:a16="http://schemas.microsoft.com/office/drawing/2014/main" id="{2BE6E931-0DE2-4D96-A240-94CFC73558A3}"/>
              </a:ext>
            </a:extLst>
          </p:cNvPr>
          <p:cNvSpPr>
            <a:spLocks noEditPoints="1"/>
          </p:cNvSpPr>
          <p:nvPr>
            <p:custDataLst>
              <p:tags r:id="rId8"/>
            </p:custDataLst>
          </p:nvPr>
        </p:nvSpPr>
        <p:spPr bwMode="auto">
          <a:xfrm>
            <a:off x="9300343" y="3091027"/>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nvGrpSpPr>
          <p:cNvPr id="10" name="PA_淘宝网chenying0907出品 25">
            <a:extLst>
              <a:ext uri="{FF2B5EF4-FFF2-40B4-BE49-F238E27FC236}">
                <a16:creationId xmlns:a16="http://schemas.microsoft.com/office/drawing/2014/main" id="{EC9E1BF7-A89D-4BE4-A4E0-65653B0142F5}"/>
              </a:ext>
            </a:extLst>
          </p:cNvPr>
          <p:cNvGrpSpPr/>
          <p:nvPr>
            <p:custDataLst>
              <p:tags r:id="rId9"/>
            </p:custDataLst>
          </p:nvPr>
        </p:nvGrpSpPr>
        <p:grpSpPr>
          <a:xfrm>
            <a:off x="1480944" y="3033824"/>
            <a:ext cx="716093" cy="732294"/>
            <a:chOff x="0" y="0"/>
            <a:chExt cx="701675" cy="717550"/>
          </a:xfrm>
          <a:solidFill>
            <a:schemeClr val="bg1"/>
          </a:solidFill>
        </p:grpSpPr>
        <p:sp>
          <p:nvSpPr>
            <p:cNvPr id="11" name="Freeform 5">
              <a:extLst>
                <a:ext uri="{FF2B5EF4-FFF2-40B4-BE49-F238E27FC236}">
                  <a16:creationId xmlns:a16="http://schemas.microsoft.com/office/drawing/2014/main" id="{2551F8D3-C53B-40CB-BF70-E673FDEA3F41}"/>
                </a:ext>
              </a:extLst>
            </p:cNvPr>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2" name="Freeform 6">
              <a:extLst>
                <a:ext uri="{FF2B5EF4-FFF2-40B4-BE49-F238E27FC236}">
                  <a16:creationId xmlns:a16="http://schemas.microsoft.com/office/drawing/2014/main" id="{BDF32FF0-A781-475F-8F42-81F2CE30E605}"/>
                </a:ext>
              </a:extLst>
            </p:cNvPr>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3" name="Freeform 7">
              <a:extLst>
                <a:ext uri="{FF2B5EF4-FFF2-40B4-BE49-F238E27FC236}">
                  <a16:creationId xmlns:a16="http://schemas.microsoft.com/office/drawing/2014/main" id="{B6C81854-B954-4F41-A819-BE1F2F3C7926}"/>
                </a:ext>
              </a:extLst>
            </p:cNvPr>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4" name="Freeform 8">
              <a:extLst>
                <a:ext uri="{FF2B5EF4-FFF2-40B4-BE49-F238E27FC236}">
                  <a16:creationId xmlns:a16="http://schemas.microsoft.com/office/drawing/2014/main" id="{326B99F0-6521-4BB7-9BFB-E328A324B60C}"/>
                </a:ext>
              </a:extLst>
            </p:cNvPr>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5" name="Freeform 9">
              <a:extLst>
                <a:ext uri="{FF2B5EF4-FFF2-40B4-BE49-F238E27FC236}">
                  <a16:creationId xmlns:a16="http://schemas.microsoft.com/office/drawing/2014/main" id="{5680A53C-C47F-419D-84BB-7722CA3FAA7C}"/>
                </a:ext>
              </a:extLst>
            </p:cNvPr>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6" name="Freeform 10">
              <a:extLst>
                <a:ext uri="{FF2B5EF4-FFF2-40B4-BE49-F238E27FC236}">
                  <a16:creationId xmlns:a16="http://schemas.microsoft.com/office/drawing/2014/main" id="{BDB2A1D1-4A50-441C-94E1-5508E0FCCB04}"/>
                </a:ext>
              </a:extLst>
            </p:cNvPr>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 name="Freeform 11">
              <a:extLst>
                <a:ext uri="{FF2B5EF4-FFF2-40B4-BE49-F238E27FC236}">
                  <a16:creationId xmlns:a16="http://schemas.microsoft.com/office/drawing/2014/main" id="{B940E2AC-0390-4061-BB1B-BD182AE7DD47}"/>
                </a:ext>
              </a:extLst>
            </p:cNvPr>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 name="Freeform 12">
              <a:extLst>
                <a:ext uri="{FF2B5EF4-FFF2-40B4-BE49-F238E27FC236}">
                  <a16:creationId xmlns:a16="http://schemas.microsoft.com/office/drawing/2014/main" id="{9DC44722-992C-4AED-892C-9423FA280114}"/>
                </a:ext>
              </a:extLst>
            </p:cNvPr>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9" name="Freeform 13">
              <a:extLst>
                <a:ext uri="{FF2B5EF4-FFF2-40B4-BE49-F238E27FC236}">
                  <a16:creationId xmlns:a16="http://schemas.microsoft.com/office/drawing/2014/main" id="{65110B68-B943-43FF-AF4A-7398821C0E72}"/>
                </a:ext>
              </a:extLst>
            </p:cNvPr>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0" name="Freeform 14">
              <a:extLst>
                <a:ext uri="{FF2B5EF4-FFF2-40B4-BE49-F238E27FC236}">
                  <a16:creationId xmlns:a16="http://schemas.microsoft.com/office/drawing/2014/main" id="{28806B87-6DEE-4EBF-94A3-6B2332A3FD3E}"/>
                </a:ext>
              </a:extLst>
            </p:cNvPr>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1" name="淘宝网chenying0907出品 37">
            <a:extLst>
              <a:ext uri="{FF2B5EF4-FFF2-40B4-BE49-F238E27FC236}">
                <a16:creationId xmlns:a16="http://schemas.microsoft.com/office/drawing/2014/main" id="{B8A74FE8-1685-4D78-B15C-271924A5E80C}"/>
              </a:ext>
            </a:extLst>
          </p:cNvPr>
          <p:cNvSpPr txBox="1"/>
          <p:nvPr/>
        </p:nvSpPr>
        <p:spPr>
          <a:xfrm>
            <a:off x="1054240" y="2007818"/>
            <a:ext cx="1786597"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2" name="淘宝网chenying0907出品 38">
            <a:extLst>
              <a:ext uri="{FF2B5EF4-FFF2-40B4-BE49-F238E27FC236}">
                <a16:creationId xmlns:a16="http://schemas.microsoft.com/office/drawing/2014/main" id="{B11C8B8C-4F7F-4B40-ACA7-4D04EBACFBFF}"/>
              </a:ext>
            </a:extLst>
          </p:cNvPr>
          <p:cNvSpPr/>
          <p:nvPr/>
        </p:nvSpPr>
        <p:spPr>
          <a:xfrm>
            <a:off x="921390" y="4665096"/>
            <a:ext cx="1786597" cy="904863"/>
          </a:xfrm>
          <a:prstGeom prst="rect">
            <a:avLst/>
          </a:prstGeom>
        </p:spPr>
        <p:txBody>
          <a:bodyPr wrap="square">
            <a:spAutoFit/>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淘宝网chenying0907出品 37">
            <a:extLst>
              <a:ext uri="{FF2B5EF4-FFF2-40B4-BE49-F238E27FC236}">
                <a16:creationId xmlns:a16="http://schemas.microsoft.com/office/drawing/2014/main" id="{D15AFD3E-4BB6-48F1-9580-742F5D4228E6}"/>
              </a:ext>
            </a:extLst>
          </p:cNvPr>
          <p:cNvSpPr txBox="1"/>
          <p:nvPr/>
        </p:nvSpPr>
        <p:spPr>
          <a:xfrm>
            <a:off x="4805571" y="2012405"/>
            <a:ext cx="1786597"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4" name="淘宝网chenying0907出品 37">
            <a:extLst>
              <a:ext uri="{FF2B5EF4-FFF2-40B4-BE49-F238E27FC236}">
                <a16:creationId xmlns:a16="http://schemas.microsoft.com/office/drawing/2014/main" id="{F117B396-4A55-483A-BE50-7DEB9A1CFC39}"/>
              </a:ext>
            </a:extLst>
          </p:cNvPr>
          <p:cNvSpPr txBox="1"/>
          <p:nvPr/>
        </p:nvSpPr>
        <p:spPr>
          <a:xfrm>
            <a:off x="8677388" y="2007818"/>
            <a:ext cx="1786597"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5" name="淘宝网chenying0907出品 38">
            <a:extLst>
              <a:ext uri="{FF2B5EF4-FFF2-40B4-BE49-F238E27FC236}">
                <a16:creationId xmlns:a16="http://schemas.microsoft.com/office/drawing/2014/main" id="{282BC302-8A52-435A-B774-A7598FDC5AFF}"/>
              </a:ext>
            </a:extLst>
          </p:cNvPr>
          <p:cNvSpPr/>
          <p:nvPr/>
        </p:nvSpPr>
        <p:spPr>
          <a:xfrm>
            <a:off x="4805570" y="4599312"/>
            <a:ext cx="1786597" cy="904863"/>
          </a:xfrm>
          <a:prstGeom prst="rect">
            <a:avLst/>
          </a:prstGeom>
        </p:spPr>
        <p:txBody>
          <a:bodyPr wrap="square">
            <a:spAutoFit/>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淘宝网chenying0907出品 38">
            <a:extLst>
              <a:ext uri="{FF2B5EF4-FFF2-40B4-BE49-F238E27FC236}">
                <a16:creationId xmlns:a16="http://schemas.microsoft.com/office/drawing/2014/main" id="{1BD7701A-ABF3-4562-AA4C-F03A1536395D}"/>
              </a:ext>
            </a:extLst>
          </p:cNvPr>
          <p:cNvSpPr/>
          <p:nvPr/>
        </p:nvSpPr>
        <p:spPr>
          <a:xfrm>
            <a:off x="8721460" y="4599311"/>
            <a:ext cx="1786597" cy="904863"/>
          </a:xfrm>
          <a:prstGeom prst="rect">
            <a:avLst/>
          </a:prstGeom>
        </p:spPr>
        <p:txBody>
          <a:bodyPr wrap="square">
            <a:spAutoFit/>
          </a:bodyPr>
          <a:lstStyle/>
          <a:p>
            <a:pPr>
              <a:lnSpc>
                <a:spcPct val="12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320389780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par>
                                <p:cTn id="32" presetID="10" presetClass="entr" presetSubtype="0" fill="hold" grpId="0" nodeType="withEffect">
                                  <p:stCondLst>
                                    <p:cond delay="80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27" grpId="0" animBg="1"/>
      <p:bldP spid="2" grpId="0" animBg="1"/>
      <p:bldP spid="3" grpId="0" animBg="1"/>
      <p:bldP spid="4" grpId="0" animBg="1"/>
      <p:bldP spid="8" grpId="0" animBg="1" autoUpdateAnimBg="0"/>
      <p:bldP spid="9" grpId="0" animBg="1"/>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4B11610F-066F-4CC8-A87A-8BBE38C7015E}"/>
              </a:ext>
            </a:extLst>
          </p:cNvPr>
          <p:cNvSpPr/>
          <p:nvPr/>
        </p:nvSpPr>
        <p:spPr>
          <a:xfrm>
            <a:off x="8401166" y="1470096"/>
            <a:ext cx="8032634" cy="7038904"/>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6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 name="PA_淘宝网chenying0907出品 6">
            <a:extLst>
              <a:ext uri="{FF2B5EF4-FFF2-40B4-BE49-F238E27FC236}">
                <a16:creationId xmlns:a16="http://schemas.microsoft.com/office/drawing/2014/main" id="{F5EB489F-4089-4FDD-8C5B-F97647F65E92}"/>
              </a:ext>
            </a:extLst>
          </p:cNvPr>
          <p:cNvSpPr/>
          <p:nvPr>
            <p:custDataLst>
              <p:tags r:id="rId1"/>
            </p:custDataLst>
          </p:nvPr>
        </p:nvSpPr>
        <p:spPr>
          <a:xfrm>
            <a:off x="6975988" y="4788717"/>
            <a:ext cx="1467191" cy="1454464"/>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A_淘宝网chenying0907出品 44">
            <a:extLst>
              <a:ext uri="{FF2B5EF4-FFF2-40B4-BE49-F238E27FC236}">
                <a16:creationId xmlns:a16="http://schemas.microsoft.com/office/drawing/2014/main" id="{74E47811-F312-41EC-879B-1F2AF51D64BE}"/>
              </a:ext>
            </a:extLst>
          </p:cNvPr>
          <p:cNvPicPr>
            <a:picLocks noChangeAspect="1"/>
          </p:cNvPicPr>
          <p:nvPr>
            <p:custDataLst>
              <p:tags r:id="rId2"/>
            </p:custDataLst>
          </p:nvPr>
        </p:nvPicPr>
        <p:blipFill>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3824824" y="1495497"/>
            <a:ext cx="4618355" cy="4747683"/>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sp>
        <p:nvSpPr>
          <p:cNvPr id="4" name="PA_淘宝网chenying0907出品 13">
            <a:extLst>
              <a:ext uri="{FF2B5EF4-FFF2-40B4-BE49-F238E27FC236}">
                <a16:creationId xmlns:a16="http://schemas.microsoft.com/office/drawing/2014/main" id="{A29E20C1-C159-4D6B-BA41-5140B550378A}"/>
              </a:ext>
            </a:extLst>
          </p:cNvPr>
          <p:cNvSpPr/>
          <p:nvPr>
            <p:custDataLst>
              <p:tags r:id="rId3"/>
            </p:custDataLst>
          </p:nvPr>
        </p:nvSpPr>
        <p:spPr>
          <a:xfrm>
            <a:off x="1210447" y="1495497"/>
            <a:ext cx="1006346" cy="1006346"/>
          </a:xfrm>
          <a:prstGeom prst="ellipse">
            <a:avLst/>
          </a:prstGeom>
          <a:solidFill>
            <a:schemeClr val="bg1"/>
          </a:solidFill>
          <a:ln w="19050">
            <a:solidFill>
              <a:srgbClr val="F94D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淘宝网chenying0907出品 14">
            <a:extLst>
              <a:ext uri="{FF2B5EF4-FFF2-40B4-BE49-F238E27FC236}">
                <a16:creationId xmlns:a16="http://schemas.microsoft.com/office/drawing/2014/main" id="{5D5F5776-0F3E-40AE-90E4-DB723522647E}"/>
              </a:ext>
            </a:extLst>
          </p:cNvPr>
          <p:cNvSpPr/>
          <p:nvPr>
            <p:custDataLst>
              <p:tags r:id="rId4"/>
            </p:custDataLst>
          </p:nvPr>
        </p:nvSpPr>
        <p:spPr>
          <a:xfrm>
            <a:off x="9790029" y="5178543"/>
            <a:ext cx="1006346" cy="1006346"/>
          </a:xfrm>
          <a:prstGeom prst="ellipse">
            <a:avLst/>
          </a:prstGeom>
          <a:solidFill>
            <a:schemeClr val="bg1"/>
          </a:solidFill>
          <a:ln w="19050">
            <a:solidFill>
              <a:srgbClr val="6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PA_淘宝网chenying0907出品 15">
            <a:extLst>
              <a:ext uri="{FF2B5EF4-FFF2-40B4-BE49-F238E27FC236}">
                <a16:creationId xmlns:a16="http://schemas.microsoft.com/office/drawing/2014/main" id="{A52DB762-40EA-48B3-AA50-A43FD2BD62A8}"/>
              </a:ext>
            </a:extLst>
          </p:cNvPr>
          <p:cNvGrpSpPr/>
          <p:nvPr>
            <p:custDataLst>
              <p:tags r:id="rId5"/>
            </p:custDataLst>
          </p:nvPr>
        </p:nvGrpSpPr>
        <p:grpSpPr>
          <a:xfrm>
            <a:off x="1325226" y="1610735"/>
            <a:ext cx="776787" cy="775869"/>
            <a:chOff x="4602162" y="361950"/>
            <a:chExt cx="1343026" cy="1341438"/>
          </a:xfrm>
          <a:solidFill>
            <a:srgbClr val="F94D8A"/>
          </a:solidFill>
        </p:grpSpPr>
        <p:sp>
          <p:nvSpPr>
            <p:cNvPr id="7" name="Freeform 23">
              <a:extLst>
                <a:ext uri="{FF2B5EF4-FFF2-40B4-BE49-F238E27FC236}">
                  <a16:creationId xmlns:a16="http://schemas.microsoft.com/office/drawing/2014/main" id="{E6E40580-DA3D-472E-894A-44F5E83B2F9E}"/>
                </a:ext>
              </a:extLst>
            </p:cNvPr>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4">
              <a:extLst>
                <a:ext uri="{FF2B5EF4-FFF2-40B4-BE49-F238E27FC236}">
                  <a16:creationId xmlns:a16="http://schemas.microsoft.com/office/drawing/2014/main" id="{6D779EEB-F9E4-448F-8CD5-2AA8CA2A1E90}"/>
                </a:ext>
              </a:extLst>
            </p:cNvPr>
            <p:cNvSpPr>
              <a:spLocks/>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5">
              <a:extLst>
                <a:ext uri="{FF2B5EF4-FFF2-40B4-BE49-F238E27FC236}">
                  <a16:creationId xmlns:a16="http://schemas.microsoft.com/office/drawing/2014/main" id="{1BC3119D-5726-413E-8274-39B3B9C3EEC7}"/>
                </a:ext>
              </a:extLst>
            </p:cNvPr>
            <p:cNvSpPr>
              <a:spLocks/>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6">
              <a:extLst>
                <a:ext uri="{FF2B5EF4-FFF2-40B4-BE49-F238E27FC236}">
                  <a16:creationId xmlns:a16="http://schemas.microsoft.com/office/drawing/2014/main" id="{44BC6FF2-5785-41F3-829E-AFB0ECB01776}"/>
                </a:ext>
              </a:extLst>
            </p:cNvPr>
            <p:cNvSpPr>
              <a:spLocks/>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PA_淘宝网chenying0907出品 29">
            <a:extLst>
              <a:ext uri="{FF2B5EF4-FFF2-40B4-BE49-F238E27FC236}">
                <a16:creationId xmlns:a16="http://schemas.microsoft.com/office/drawing/2014/main" id="{BEA8B4BF-2E4C-4148-8CD7-6DB80C2984B1}"/>
              </a:ext>
            </a:extLst>
          </p:cNvPr>
          <p:cNvGrpSpPr/>
          <p:nvPr>
            <p:custDataLst>
              <p:tags r:id="rId6"/>
            </p:custDataLst>
          </p:nvPr>
        </p:nvGrpSpPr>
        <p:grpSpPr>
          <a:xfrm>
            <a:off x="9977864" y="5362676"/>
            <a:ext cx="653664" cy="592897"/>
            <a:chOff x="3468688" y="460375"/>
            <a:chExt cx="631825" cy="573088"/>
          </a:xfrm>
          <a:solidFill>
            <a:srgbClr val="61D6FF"/>
          </a:solidFill>
        </p:grpSpPr>
        <p:sp>
          <p:nvSpPr>
            <p:cNvPr id="12" name="Freeform 19">
              <a:extLst>
                <a:ext uri="{FF2B5EF4-FFF2-40B4-BE49-F238E27FC236}">
                  <a16:creationId xmlns:a16="http://schemas.microsoft.com/office/drawing/2014/main" id="{894EC4B3-A8FB-440B-8453-D85046B2948B}"/>
                </a:ext>
              </a:extLst>
            </p:cNvPr>
            <p:cNvSpPr>
              <a:spLocks/>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0">
              <a:extLst>
                <a:ext uri="{FF2B5EF4-FFF2-40B4-BE49-F238E27FC236}">
                  <a16:creationId xmlns:a16="http://schemas.microsoft.com/office/drawing/2014/main" id="{05CC9EAC-7E2F-44E9-9E47-953D2449C924}"/>
                </a:ext>
              </a:extLst>
            </p:cNvPr>
            <p:cNvSpPr>
              <a:spLocks/>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
              <a:extLst>
                <a:ext uri="{FF2B5EF4-FFF2-40B4-BE49-F238E27FC236}">
                  <a16:creationId xmlns:a16="http://schemas.microsoft.com/office/drawing/2014/main" id="{6A0B27F5-FE3F-41A5-8DFC-B8AE75809774}"/>
                </a:ext>
              </a:extLst>
            </p:cNvPr>
            <p:cNvSpPr>
              <a:spLocks/>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a:extLst>
              <a:ext uri="{FF2B5EF4-FFF2-40B4-BE49-F238E27FC236}">
                <a16:creationId xmlns:a16="http://schemas.microsoft.com/office/drawing/2014/main" id="{5C1E5924-B425-4B90-B318-34CD005951BA}"/>
              </a:ext>
            </a:extLst>
          </p:cNvPr>
          <p:cNvSpPr/>
          <p:nvPr/>
        </p:nvSpPr>
        <p:spPr>
          <a:xfrm>
            <a:off x="1017765" y="2899842"/>
            <a:ext cx="1411909" cy="1938992"/>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16" name="矩形 15">
            <a:extLst>
              <a:ext uri="{FF2B5EF4-FFF2-40B4-BE49-F238E27FC236}">
                <a16:creationId xmlns:a16="http://schemas.microsoft.com/office/drawing/2014/main" id="{C6814180-DCE1-4431-95CC-55C9C369C98A}"/>
              </a:ext>
            </a:extLst>
          </p:cNvPr>
          <p:cNvSpPr/>
          <p:nvPr/>
        </p:nvSpPr>
        <p:spPr>
          <a:xfrm>
            <a:off x="9608946" y="2899842"/>
            <a:ext cx="1411909" cy="1938992"/>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17" name="矩形 16">
            <a:extLst>
              <a:ext uri="{FF2B5EF4-FFF2-40B4-BE49-F238E27FC236}">
                <a16:creationId xmlns:a16="http://schemas.microsoft.com/office/drawing/2014/main" id="{F8A2105B-2D88-4012-A2EC-9B40A20D5053}"/>
              </a:ext>
            </a:extLst>
          </p:cNvPr>
          <p:cNvSpPr/>
          <p:nvPr/>
        </p:nvSpPr>
        <p:spPr>
          <a:xfrm>
            <a:off x="7003628" y="5008117"/>
            <a:ext cx="1411909" cy="1015663"/>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6720767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4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4" grpId="0" animBg="1"/>
      <p:bldP spid="5" grpId="0" animBg="1" autoUpdateAnimBg="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4EA129B8-294C-4A16-9B7F-922D9C24E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4072" y="-2984996"/>
            <a:ext cx="8147348" cy="6858000"/>
          </a:xfrm>
          <a:prstGeom prst="rect">
            <a:avLst/>
          </a:prstGeom>
        </p:spPr>
      </p:pic>
      <p:sp>
        <p:nvSpPr>
          <p:cNvPr id="12" name="矩形 6">
            <a:extLst>
              <a:ext uri="{FF2B5EF4-FFF2-40B4-BE49-F238E27FC236}">
                <a16:creationId xmlns:a16="http://schemas.microsoft.com/office/drawing/2014/main" id="{9A3C1F16-DC21-449B-ADD9-EE515D435EE9}"/>
              </a:ext>
            </a:extLst>
          </p:cNvPr>
          <p:cNvSpPr/>
          <p:nvPr/>
        </p:nvSpPr>
        <p:spPr>
          <a:xfrm rot="1751457">
            <a:off x="7480081" y="2458692"/>
            <a:ext cx="6650379"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矩形 6">
            <a:extLst>
              <a:ext uri="{FF2B5EF4-FFF2-40B4-BE49-F238E27FC236}">
                <a16:creationId xmlns:a16="http://schemas.microsoft.com/office/drawing/2014/main" id="{B21EAD9E-6091-43BB-8279-A69BE8565AE4}"/>
              </a:ext>
            </a:extLst>
          </p:cNvPr>
          <p:cNvSpPr/>
          <p:nvPr/>
        </p:nvSpPr>
        <p:spPr>
          <a:xfrm rot="1751457">
            <a:off x="3348092" y="5344927"/>
            <a:ext cx="6650379" cy="1953405"/>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椭圆 7">
            <a:extLst>
              <a:ext uri="{FF2B5EF4-FFF2-40B4-BE49-F238E27FC236}">
                <a16:creationId xmlns:a16="http://schemas.microsoft.com/office/drawing/2014/main" id="{73611823-C801-4B9A-863C-18628882D0C4}"/>
              </a:ext>
            </a:extLst>
          </p:cNvPr>
          <p:cNvSpPr/>
          <p:nvPr/>
        </p:nvSpPr>
        <p:spPr>
          <a:xfrm>
            <a:off x="4047147" y="985867"/>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6">
            <a:extLst>
              <a:ext uri="{FF2B5EF4-FFF2-40B4-BE49-F238E27FC236}">
                <a16:creationId xmlns:a16="http://schemas.microsoft.com/office/drawing/2014/main" id="{E7683A1E-2510-43CA-B862-FB3DA3AE6F5C}"/>
              </a:ext>
            </a:extLst>
          </p:cNvPr>
          <p:cNvSpPr/>
          <p:nvPr/>
        </p:nvSpPr>
        <p:spPr>
          <a:xfrm rot="1751457">
            <a:off x="5718351" y="3110041"/>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椭圆 3">
            <a:extLst>
              <a:ext uri="{FF2B5EF4-FFF2-40B4-BE49-F238E27FC236}">
                <a16:creationId xmlns:a16="http://schemas.microsoft.com/office/drawing/2014/main" id="{53571866-C584-45E1-8C5A-B5B33551CD38}"/>
              </a:ext>
            </a:extLst>
          </p:cNvPr>
          <p:cNvSpPr/>
          <p:nvPr/>
        </p:nvSpPr>
        <p:spPr>
          <a:xfrm>
            <a:off x="4252763" y="1484182"/>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FD495221-DA01-445F-8A09-C287781BEDB3}"/>
              </a:ext>
            </a:extLst>
          </p:cNvPr>
          <p:cNvGrpSpPr/>
          <p:nvPr/>
        </p:nvGrpSpPr>
        <p:grpSpPr>
          <a:xfrm>
            <a:off x="2960184" y="3762629"/>
            <a:ext cx="2184670" cy="2184670"/>
            <a:chOff x="868369" y="3401385"/>
            <a:chExt cx="2184670" cy="2184670"/>
          </a:xfrm>
        </p:grpSpPr>
        <p:sp>
          <p:nvSpPr>
            <p:cNvPr id="7" name="椭圆 6">
              <a:extLst>
                <a:ext uri="{FF2B5EF4-FFF2-40B4-BE49-F238E27FC236}">
                  <a16:creationId xmlns:a16="http://schemas.microsoft.com/office/drawing/2014/main" id="{8E48B89B-42A2-408D-8C46-F7B8DB9D7C07}"/>
                </a:ext>
              </a:extLst>
            </p:cNvPr>
            <p:cNvSpPr/>
            <p:nvPr/>
          </p:nvSpPr>
          <p:spPr>
            <a:xfrm>
              <a:off x="958327" y="3504194"/>
              <a:ext cx="2004756" cy="200475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33E1163-1DB2-461B-BD75-FCA8E1B076C6}"/>
                </a:ext>
              </a:extLst>
            </p:cNvPr>
            <p:cNvSpPr/>
            <p:nvPr/>
          </p:nvSpPr>
          <p:spPr>
            <a:xfrm>
              <a:off x="868369" y="3401385"/>
              <a:ext cx="2184670" cy="2184670"/>
            </a:xfrm>
            <a:prstGeom prst="ellipse">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D460371B-BB5D-458E-87DA-9AAF7B9E3738}"/>
              </a:ext>
            </a:extLst>
          </p:cNvPr>
          <p:cNvGrpSpPr/>
          <p:nvPr/>
        </p:nvGrpSpPr>
        <p:grpSpPr>
          <a:xfrm>
            <a:off x="6922641" y="815041"/>
            <a:ext cx="2004756" cy="2004756"/>
            <a:chOff x="4739879" y="697054"/>
            <a:chExt cx="2004756" cy="2004756"/>
          </a:xfrm>
        </p:grpSpPr>
        <p:sp>
          <p:nvSpPr>
            <p:cNvPr id="6" name="椭圆 5">
              <a:extLst>
                <a:ext uri="{FF2B5EF4-FFF2-40B4-BE49-F238E27FC236}">
                  <a16:creationId xmlns:a16="http://schemas.microsoft.com/office/drawing/2014/main" id="{A70E03B1-CED8-4A0C-957B-0B794CA22838}"/>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76DD414A-AE5E-4925-A2A5-FF365D0EA882}"/>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DD433868-6EAB-4CB6-A4EA-CBCDF7B93571}"/>
              </a:ext>
            </a:extLst>
          </p:cNvPr>
          <p:cNvGrpSpPr/>
          <p:nvPr/>
        </p:nvGrpSpPr>
        <p:grpSpPr>
          <a:xfrm>
            <a:off x="4717058" y="2683689"/>
            <a:ext cx="3041450" cy="1221595"/>
            <a:chOff x="4717058" y="2683689"/>
            <a:chExt cx="3041450" cy="1221595"/>
          </a:xfrm>
        </p:grpSpPr>
        <p:pic>
          <p:nvPicPr>
            <p:cNvPr id="17" name="图片 16">
              <a:extLst>
                <a:ext uri="{FF2B5EF4-FFF2-40B4-BE49-F238E27FC236}">
                  <a16:creationId xmlns:a16="http://schemas.microsoft.com/office/drawing/2014/main" id="{176D484F-5F39-454E-923A-5D6DC5D57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5626985" y="1773762"/>
              <a:ext cx="1221595" cy="3041450"/>
            </a:xfrm>
            <a:prstGeom prst="rect">
              <a:avLst/>
            </a:prstGeom>
          </p:spPr>
        </p:pic>
        <p:sp>
          <p:nvSpPr>
            <p:cNvPr id="18" name="文本框 17">
              <a:extLst>
                <a:ext uri="{FF2B5EF4-FFF2-40B4-BE49-F238E27FC236}">
                  <a16:creationId xmlns:a16="http://schemas.microsoft.com/office/drawing/2014/main" id="{1FEDDAB2-935E-4CF8-9652-59C3EF5A2F9F}"/>
                </a:ext>
              </a:extLst>
            </p:cNvPr>
            <p:cNvSpPr txBox="1"/>
            <p:nvPr/>
          </p:nvSpPr>
          <p:spPr>
            <a:xfrm>
              <a:off x="4734806" y="2881585"/>
              <a:ext cx="3005951" cy="923330"/>
            </a:xfrm>
            <a:prstGeom prst="rect">
              <a:avLst/>
            </a:prstGeom>
            <a:noFill/>
          </p:spPr>
          <p:txBody>
            <a:bodyPr wrap="non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THANKS</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pic>
        <p:nvPicPr>
          <p:cNvPr id="21" name="图片 20">
            <a:extLst>
              <a:ext uri="{FF2B5EF4-FFF2-40B4-BE49-F238E27FC236}">
                <a16:creationId xmlns:a16="http://schemas.microsoft.com/office/drawing/2014/main" id="{6B2C3335-8897-431F-B24A-5EE67FD1C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1464" y="2602832"/>
            <a:ext cx="8147348" cy="6858000"/>
          </a:xfrm>
          <a:prstGeom prst="rect">
            <a:avLst/>
          </a:prstGeom>
        </p:spPr>
      </p:pic>
    </p:spTree>
    <p:extLst>
      <p:ext uri="{BB962C8B-B14F-4D97-AF65-F5344CB8AC3E}">
        <p14:creationId xmlns:p14="http://schemas.microsoft.com/office/powerpoint/2010/main" val="374321053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14:presetBounceEnd="71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71000">
                                          <p:cBhvr additive="base">
                                            <p:cTn id="7" dur="1000" fill="hold"/>
                                            <p:tgtEl>
                                              <p:spTgt spid="23"/>
                                            </p:tgtEl>
                                            <p:attrNameLst>
                                              <p:attrName>ppt_x</p:attrName>
                                            </p:attrNameLst>
                                          </p:cBhvr>
                                          <p:tavLst>
                                            <p:tav tm="0">
                                              <p:val>
                                                <p:strVal val="1+#ppt_w/2"/>
                                              </p:val>
                                            </p:tav>
                                            <p:tav tm="100000">
                                              <p:val>
                                                <p:strVal val="#ppt_x"/>
                                              </p:val>
                                            </p:tav>
                                          </p:tavLst>
                                        </p:anim>
                                        <p:anim calcmode="lin" valueType="num" p14:bounceEnd="71000">
                                          <p:cBhvr additive="base">
                                            <p:cTn id="8" dur="10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71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71000">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71000">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9" fill="hold" grpId="0" nodeType="withEffect" p14:presetBounceEnd="71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71000">
                                          <p:cBhvr additive="base">
                                            <p:cTn id="15" dur="1000" fill="hold"/>
                                            <p:tgtEl>
                                              <p:spTgt spid="8"/>
                                            </p:tgtEl>
                                            <p:attrNameLst>
                                              <p:attrName>ppt_x</p:attrName>
                                            </p:attrNameLst>
                                          </p:cBhvr>
                                          <p:tavLst>
                                            <p:tav tm="0">
                                              <p:val>
                                                <p:strVal val="0-#ppt_w/2"/>
                                              </p:val>
                                            </p:tav>
                                            <p:tav tm="100000">
                                              <p:val>
                                                <p:strVal val="#ppt_x"/>
                                              </p:val>
                                            </p:tav>
                                          </p:tavLst>
                                        </p:anim>
                                        <p:anim calcmode="lin" valueType="num" p14:bounceEnd="71000">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71000">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71000">
                                          <p:cBhvr additive="base">
                                            <p:cTn id="19" dur="1000" fill="hold"/>
                                            <p:tgtEl>
                                              <p:spTgt spid="25"/>
                                            </p:tgtEl>
                                            <p:attrNameLst>
                                              <p:attrName>ppt_x</p:attrName>
                                            </p:attrNameLst>
                                          </p:cBhvr>
                                          <p:tavLst>
                                            <p:tav tm="0">
                                              <p:val>
                                                <p:strVal val="1+#ppt_w/2"/>
                                              </p:val>
                                            </p:tav>
                                            <p:tav tm="100000">
                                              <p:val>
                                                <p:strVal val="#ppt_x"/>
                                              </p:val>
                                            </p:tav>
                                          </p:tavLst>
                                        </p:anim>
                                        <p:anim calcmode="lin" valueType="num" p14:bounceEnd="71000">
                                          <p:cBhvr additive="base">
                                            <p:cTn id="20" dur="100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par>
                                    <p:cTn id="43" presetID="3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8" grpId="0" animBg="1"/>
          <p:bldP spid="5"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1+#ppt_w/2"/>
                                              </p:val>
                                            </p:tav>
                                            <p:tav tm="100000">
                                              <p:val>
                                                <p:strVal val="#ppt_x"/>
                                              </p:val>
                                            </p:tav>
                                          </p:tavLst>
                                        </p:anim>
                                        <p:anim calcmode="lin" valueType="num">
                                          <p:cBhvr additive="base">
                                            <p:cTn id="8" dur="10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1+#ppt_w/2"/>
                                              </p:val>
                                            </p:tav>
                                            <p:tav tm="100000">
                                              <p:val>
                                                <p:strVal val="#ppt_x"/>
                                              </p:val>
                                            </p:tav>
                                          </p:tavLst>
                                        </p:anim>
                                        <p:anim calcmode="lin" valueType="num">
                                          <p:cBhvr additive="base">
                                            <p:cTn id="20" dur="100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par>
                                    <p:cTn id="43" presetID="3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8" grpId="0" animBg="1"/>
          <p:bldP spid="5" grpId="0" animBg="1"/>
          <p:bldP spid="4"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A0E5779-010E-4242-B661-7BFD8CB605D8}"/>
              </a:ext>
            </a:extLst>
          </p:cNvPr>
          <p:cNvGrpSpPr/>
          <p:nvPr/>
        </p:nvGrpSpPr>
        <p:grpSpPr>
          <a:xfrm>
            <a:off x="3781470" y="-364957"/>
            <a:ext cx="8115967" cy="5390205"/>
            <a:chOff x="3781470" y="-364957"/>
            <a:chExt cx="8115967" cy="5390205"/>
          </a:xfrm>
        </p:grpSpPr>
        <p:grpSp>
          <p:nvGrpSpPr>
            <p:cNvPr id="6" name="组合 5">
              <a:extLst>
                <a:ext uri="{FF2B5EF4-FFF2-40B4-BE49-F238E27FC236}">
                  <a16:creationId xmlns:a16="http://schemas.microsoft.com/office/drawing/2014/main" id="{A5E03477-55F6-4F62-9A27-277BDA0567B0}"/>
                </a:ext>
              </a:extLst>
            </p:cNvPr>
            <p:cNvGrpSpPr/>
            <p:nvPr/>
          </p:nvGrpSpPr>
          <p:grpSpPr>
            <a:xfrm>
              <a:off x="3781470" y="-364957"/>
              <a:ext cx="8115967" cy="5390205"/>
              <a:chOff x="2070001" y="1366195"/>
              <a:chExt cx="8115967" cy="5390205"/>
            </a:xfrm>
          </p:grpSpPr>
          <p:sp>
            <p:nvSpPr>
              <p:cNvPr id="4" name="矩形 6">
                <a:extLst>
                  <a:ext uri="{FF2B5EF4-FFF2-40B4-BE49-F238E27FC236}">
                    <a16:creationId xmlns:a16="http://schemas.microsoft.com/office/drawing/2014/main" id="{2F556F60-0AE9-49F9-AAA2-507B32CF188F}"/>
                  </a:ext>
                </a:extLst>
              </p:cNvPr>
              <p:cNvSpPr/>
              <p:nvPr/>
            </p:nvSpPr>
            <p:spPr>
              <a:xfrm rot="1751457">
                <a:off x="3535589" y="2992054"/>
                <a:ext cx="6650379" cy="376434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椭圆 4">
                <a:extLst>
                  <a:ext uri="{FF2B5EF4-FFF2-40B4-BE49-F238E27FC236}">
                    <a16:creationId xmlns:a16="http://schemas.microsoft.com/office/drawing/2014/main" id="{5D54BBA7-6E2C-4C4C-B628-F7BC8FF51C74}"/>
                  </a:ext>
                </a:extLst>
              </p:cNvPr>
              <p:cNvSpPr/>
              <p:nvPr/>
            </p:nvSpPr>
            <p:spPr>
              <a:xfrm>
                <a:off x="2070001" y="1366195"/>
                <a:ext cx="3783147" cy="3783147"/>
              </a:xfrm>
              <a:prstGeom prst="ellipse">
                <a:avLst/>
              </a:prstGeom>
              <a:solidFill>
                <a:schemeClr val="tx1">
                  <a:lumMod val="50000"/>
                  <a:lumOff val="50000"/>
                </a:schemeClr>
              </a:solidFill>
              <a:ln>
                <a:noFill/>
              </a:ln>
              <a:effectLst>
                <a:outerShdw blurRad="406400" dist="50800" dir="5400000" sx="61000" sy="6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281F9957-EC29-47FF-8D8C-8A94F4FEB6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391398" y="-311157"/>
              <a:ext cx="838043" cy="2086506"/>
            </a:xfrm>
            <a:prstGeom prst="rect">
              <a:avLst/>
            </a:prstGeom>
          </p:spPr>
        </p:pic>
        <p:sp>
          <p:nvSpPr>
            <p:cNvPr id="31" name="文本框 30">
              <a:extLst>
                <a:ext uri="{FF2B5EF4-FFF2-40B4-BE49-F238E27FC236}">
                  <a16:creationId xmlns:a16="http://schemas.microsoft.com/office/drawing/2014/main" id="{7E0FFF88-2DA6-4326-B878-307D616EB2D4}"/>
                </a:ext>
              </a:extLst>
            </p:cNvPr>
            <p:cNvSpPr txBox="1"/>
            <p:nvPr/>
          </p:nvSpPr>
          <p:spPr>
            <a:xfrm>
              <a:off x="4949755" y="320121"/>
              <a:ext cx="1524776" cy="830997"/>
            </a:xfrm>
            <a:prstGeom prst="rect">
              <a:avLst/>
            </a:prstGeom>
            <a:noFill/>
          </p:spPr>
          <p:txBody>
            <a:bodyPr wrap="non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ONE</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B1E986D7-E78F-496C-8DC2-BBBB7AADDCD9}"/>
                </a:ext>
              </a:extLst>
            </p:cNvPr>
            <p:cNvSpPr txBox="1"/>
            <p:nvPr/>
          </p:nvSpPr>
          <p:spPr>
            <a:xfrm>
              <a:off x="4816803" y="1451182"/>
              <a:ext cx="2095775" cy="95410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pic>
        <p:nvPicPr>
          <p:cNvPr id="26" name="图片 25">
            <a:extLst>
              <a:ext uri="{FF2B5EF4-FFF2-40B4-BE49-F238E27FC236}">
                <a16:creationId xmlns:a16="http://schemas.microsoft.com/office/drawing/2014/main" id="{BB7C19F8-371F-4260-A18E-5AD4F38D7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17004">
            <a:off x="2912272" y="4578256"/>
            <a:ext cx="6826560" cy="5746232"/>
          </a:xfrm>
          <a:prstGeom prst="rect">
            <a:avLst/>
          </a:prstGeom>
        </p:spPr>
      </p:pic>
      <p:grpSp>
        <p:nvGrpSpPr>
          <p:cNvPr id="13" name="组合 12">
            <a:extLst>
              <a:ext uri="{FF2B5EF4-FFF2-40B4-BE49-F238E27FC236}">
                <a16:creationId xmlns:a16="http://schemas.microsoft.com/office/drawing/2014/main" id="{61662194-14DA-4F55-B9CE-16F73F918F76}"/>
              </a:ext>
            </a:extLst>
          </p:cNvPr>
          <p:cNvGrpSpPr/>
          <p:nvPr/>
        </p:nvGrpSpPr>
        <p:grpSpPr>
          <a:xfrm>
            <a:off x="6543795" y="1874724"/>
            <a:ext cx="2934980" cy="2529648"/>
            <a:chOff x="4739879" y="697054"/>
            <a:chExt cx="2934980" cy="2529648"/>
          </a:xfrm>
        </p:grpSpPr>
        <p:sp>
          <p:nvSpPr>
            <p:cNvPr id="9" name="矩形 6">
              <a:extLst>
                <a:ext uri="{FF2B5EF4-FFF2-40B4-BE49-F238E27FC236}">
                  <a16:creationId xmlns:a16="http://schemas.microsoft.com/office/drawing/2014/main" id="{D8D0744A-1CDB-4EB0-AF03-5448220ACE35}"/>
                </a:ext>
              </a:extLst>
            </p:cNvPr>
            <p:cNvSpPr/>
            <p:nvPr/>
          </p:nvSpPr>
          <p:spPr>
            <a:xfrm rot="1751457">
              <a:off x="5587045" y="1228074"/>
              <a:ext cx="2087814"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0" name="组合 9">
              <a:extLst>
                <a:ext uri="{FF2B5EF4-FFF2-40B4-BE49-F238E27FC236}">
                  <a16:creationId xmlns:a16="http://schemas.microsoft.com/office/drawing/2014/main" id="{A92615C5-026D-4119-9550-5CE4FF2CBE28}"/>
                </a:ext>
              </a:extLst>
            </p:cNvPr>
            <p:cNvGrpSpPr/>
            <p:nvPr/>
          </p:nvGrpSpPr>
          <p:grpSpPr>
            <a:xfrm>
              <a:off x="4739879" y="697054"/>
              <a:ext cx="2004756" cy="2004756"/>
              <a:chOff x="4739879" y="697054"/>
              <a:chExt cx="2004756" cy="2004756"/>
            </a:xfrm>
          </p:grpSpPr>
          <p:sp>
            <p:nvSpPr>
              <p:cNvPr id="11" name="椭圆 10">
                <a:extLst>
                  <a:ext uri="{FF2B5EF4-FFF2-40B4-BE49-F238E27FC236}">
                    <a16:creationId xmlns:a16="http://schemas.microsoft.com/office/drawing/2014/main" id="{5C0AEE6B-772F-4A52-8A24-D2FA9ECBD607}"/>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A5F8FEE3-4474-4897-954F-222083C22ABE}"/>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a:extLst>
              <a:ext uri="{FF2B5EF4-FFF2-40B4-BE49-F238E27FC236}">
                <a16:creationId xmlns:a16="http://schemas.microsoft.com/office/drawing/2014/main" id="{84965BA4-7825-41D0-8D64-B3F3DA401666}"/>
              </a:ext>
            </a:extLst>
          </p:cNvPr>
          <p:cNvGrpSpPr/>
          <p:nvPr/>
        </p:nvGrpSpPr>
        <p:grpSpPr>
          <a:xfrm>
            <a:off x="1869510" y="1821847"/>
            <a:ext cx="2713514" cy="1964560"/>
            <a:chOff x="1864385" y="867880"/>
            <a:chExt cx="2713514" cy="1964560"/>
          </a:xfrm>
        </p:grpSpPr>
        <p:sp>
          <p:nvSpPr>
            <p:cNvPr id="15" name="矩形 6">
              <a:extLst>
                <a:ext uri="{FF2B5EF4-FFF2-40B4-BE49-F238E27FC236}">
                  <a16:creationId xmlns:a16="http://schemas.microsoft.com/office/drawing/2014/main" id="{49C28BC2-F081-4386-BD18-BD1822521D0E}"/>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 name="椭圆 13">
              <a:extLst>
                <a:ext uri="{FF2B5EF4-FFF2-40B4-BE49-F238E27FC236}">
                  <a16:creationId xmlns:a16="http://schemas.microsoft.com/office/drawing/2014/main" id="{6A12E78C-D09D-460A-B6F9-44850FB1559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53A90708-3A7E-42EB-8C71-E972C56E2175}"/>
              </a:ext>
            </a:extLst>
          </p:cNvPr>
          <p:cNvGrpSpPr/>
          <p:nvPr/>
        </p:nvGrpSpPr>
        <p:grpSpPr>
          <a:xfrm>
            <a:off x="3224740" y="4758373"/>
            <a:ext cx="1796510" cy="1300657"/>
            <a:chOff x="1864385" y="867880"/>
            <a:chExt cx="2713514" cy="1964560"/>
          </a:xfrm>
        </p:grpSpPr>
        <p:sp>
          <p:nvSpPr>
            <p:cNvPr id="18" name="矩形 6">
              <a:extLst>
                <a:ext uri="{FF2B5EF4-FFF2-40B4-BE49-F238E27FC236}">
                  <a16:creationId xmlns:a16="http://schemas.microsoft.com/office/drawing/2014/main" id="{33B0D846-972A-439E-A284-0F858424412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id="{CF21909F-ED09-4EFB-B547-A947EF7B56FC}"/>
                </a:ext>
              </a:extLst>
            </p:cNvPr>
            <p:cNvSpPr/>
            <p:nvPr/>
          </p:nvSpPr>
          <p:spPr>
            <a:xfrm>
              <a:off x="1864385" y="867880"/>
              <a:ext cx="1482887" cy="1482887"/>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EC3CE971-B5DA-4699-A1E7-CF78C958CF18}"/>
              </a:ext>
            </a:extLst>
          </p:cNvPr>
          <p:cNvGrpSpPr/>
          <p:nvPr/>
        </p:nvGrpSpPr>
        <p:grpSpPr>
          <a:xfrm>
            <a:off x="7565132" y="4670744"/>
            <a:ext cx="1297405" cy="939309"/>
            <a:chOff x="1864385" y="867880"/>
            <a:chExt cx="2713514" cy="1964560"/>
          </a:xfrm>
        </p:grpSpPr>
        <p:sp>
          <p:nvSpPr>
            <p:cNvPr id="21" name="矩形 6">
              <a:extLst>
                <a:ext uri="{FF2B5EF4-FFF2-40B4-BE49-F238E27FC236}">
                  <a16:creationId xmlns:a16="http://schemas.microsoft.com/office/drawing/2014/main" id="{8CC2A2B4-0011-48AB-A637-FC970E238516}"/>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椭圆 21">
              <a:extLst>
                <a:ext uri="{FF2B5EF4-FFF2-40B4-BE49-F238E27FC236}">
                  <a16:creationId xmlns:a16="http://schemas.microsoft.com/office/drawing/2014/main" id="{28DCB06A-0D21-4CFE-9497-80629EAC6A6F}"/>
                </a:ext>
              </a:extLst>
            </p:cNvPr>
            <p:cNvSpPr/>
            <p:nvPr/>
          </p:nvSpPr>
          <p:spPr>
            <a:xfrm>
              <a:off x="1864385" y="867880"/>
              <a:ext cx="1482887" cy="148288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029BB3CA-EB5A-4FDC-93D9-75D925A1F0E1}"/>
              </a:ext>
            </a:extLst>
          </p:cNvPr>
          <p:cNvGrpSpPr/>
          <p:nvPr/>
        </p:nvGrpSpPr>
        <p:grpSpPr>
          <a:xfrm>
            <a:off x="9395995" y="867062"/>
            <a:ext cx="1434222" cy="1038364"/>
            <a:chOff x="1864385" y="867880"/>
            <a:chExt cx="2713514" cy="1964560"/>
          </a:xfrm>
        </p:grpSpPr>
        <p:sp>
          <p:nvSpPr>
            <p:cNvPr id="24" name="矩形 6">
              <a:extLst>
                <a:ext uri="{FF2B5EF4-FFF2-40B4-BE49-F238E27FC236}">
                  <a16:creationId xmlns:a16="http://schemas.microsoft.com/office/drawing/2014/main" id="{60EAACBC-0BDD-4DD7-BD7C-4D4DA00639D0}"/>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id="{0B19E1B8-7EE4-4008-91AC-60F8221E6765}"/>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9FD0E39B-9D55-4D59-8867-FA48568916C9}"/>
              </a:ext>
            </a:extLst>
          </p:cNvPr>
          <p:cNvGrpSpPr/>
          <p:nvPr/>
        </p:nvGrpSpPr>
        <p:grpSpPr>
          <a:xfrm>
            <a:off x="9776512" y="6123534"/>
            <a:ext cx="806519" cy="583912"/>
            <a:chOff x="1864385" y="867880"/>
            <a:chExt cx="2713514" cy="1964560"/>
          </a:xfrm>
        </p:grpSpPr>
        <p:sp>
          <p:nvSpPr>
            <p:cNvPr id="28" name="矩形 6">
              <a:extLst>
                <a:ext uri="{FF2B5EF4-FFF2-40B4-BE49-F238E27FC236}">
                  <a16:creationId xmlns:a16="http://schemas.microsoft.com/office/drawing/2014/main" id="{378B7580-BE29-47DB-920D-9F343DD2028D}"/>
                </a:ext>
              </a:extLst>
            </p:cNvPr>
            <p:cNvSpPr/>
            <p:nvPr/>
          </p:nvSpPr>
          <p:spPr>
            <a:xfrm rot="1751457">
              <a:off x="2490085" y="1388442"/>
              <a:ext cx="2087814" cy="144399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CA697366-0A08-4166-97F7-469E04A65153}"/>
                </a:ext>
              </a:extLst>
            </p:cNvPr>
            <p:cNvSpPr/>
            <p:nvPr/>
          </p:nvSpPr>
          <p:spPr>
            <a:xfrm>
              <a:off x="1864385" y="867880"/>
              <a:ext cx="1482887" cy="1482887"/>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8932335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14:presetBounceEnd="80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80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8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80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80000">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80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80000">
                                          <p:cBhvr additive="base">
                                            <p:cTn id="23" dur="10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4000">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14:bounceEnd="54000">
                                          <p:cBhvr additive="base">
                                            <p:cTn id="29" dur="1000" fill="hold"/>
                                            <p:tgtEl>
                                              <p:spTgt spid="2"/>
                                            </p:tgtEl>
                                            <p:attrNameLst>
                                              <p:attrName>ppt_x</p:attrName>
                                            </p:attrNameLst>
                                          </p:cBhvr>
                                          <p:tavLst>
                                            <p:tav tm="0">
                                              <p:val>
                                                <p:strVal val="#ppt_x"/>
                                              </p:val>
                                            </p:tav>
                                            <p:tav tm="100000">
                                              <p:val>
                                                <p:strVal val="#ppt_x"/>
                                              </p:val>
                                            </p:tav>
                                          </p:tavLst>
                                        </p:anim>
                                        <p:anim calcmode="lin" valueType="num" p14:bounceEnd="54000">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54000">
                                          <p:cBhvr additive="base">
                                            <p:cTn id="33" dur="1000" fill="hold"/>
                                            <p:tgtEl>
                                              <p:spTgt spid="13"/>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14:presetBounceEnd="54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4000">
                                          <p:cBhvr additive="base">
                                            <p:cTn id="37" dur="10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14:presetBounceEnd="54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54000">
                                          <p:cBhvr additive="base">
                                            <p:cTn id="41" dur="10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fill="hold"/>
                                            <p:tgtEl>
                                              <p:spTgt spid="27"/>
                                            </p:tgtEl>
                                            <p:attrNameLst>
                                              <p:attrName>ppt_x</p:attrName>
                                            </p:attrNameLst>
                                          </p:cBhvr>
                                          <p:tavLst>
                                            <p:tav tm="0">
                                              <p:val>
                                                <p:strVal val="#ppt_x"/>
                                              </p:val>
                                            </p:tav>
                                            <p:tav tm="100000">
                                              <p:val>
                                                <p:strVal val="#ppt_x"/>
                                              </p:val>
                                            </p:tav>
                                          </p:tavLst>
                                        </p:anim>
                                        <p:anim calcmode="lin" valueType="num">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ppt_x"/>
                                              </p:val>
                                            </p:tav>
                                            <p:tav tm="100000">
                                              <p:val>
                                                <p:strVal val="#ppt_x"/>
                                              </p:val>
                                            </p:tav>
                                          </p:tavLst>
                                        </p:anim>
                                        <p:anim calcmode="lin" valueType="num">
                                          <p:cBhvr additive="base">
                                            <p:cTn id="30" dur="10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1000" fill="hold"/>
                                            <p:tgtEl>
                                              <p:spTgt spid="13"/>
                                            </p:tgtEl>
                                            <p:attrNameLst>
                                              <p:attrName>ppt_x</p:attrName>
                                            </p:attrNameLst>
                                          </p:cBhvr>
                                          <p:tavLst>
                                            <p:tav tm="0">
                                              <p:val>
                                                <p:strVal val="1+#ppt_w/2"/>
                                              </p:val>
                                            </p:tav>
                                            <p:tav tm="100000">
                                              <p:val>
                                                <p:strVal val="#ppt_x"/>
                                              </p:val>
                                            </p:tav>
                                          </p:tavLst>
                                        </p:anim>
                                        <p:anim calcmode="lin" valueType="num">
                                          <p:cBhvr additive="base">
                                            <p:cTn id="34" dur="10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1+#ppt_w/2"/>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15902836-5EEC-48A4-B7D6-7134D1F9075E}"/>
              </a:ext>
            </a:extLst>
          </p:cNvPr>
          <p:cNvGrpSpPr/>
          <p:nvPr/>
        </p:nvGrpSpPr>
        <p:grpSpPr>
          <a:xfrm>
            <a:off x="8159587" y="2430247"/>
            <a:ext cx="2996093" cy="2035073"/>
            <a:chOff x="8159587" y="2430247"/>
            <a:chExt cx="2996093" cy="2035073"/>
          </a:xfrm>
        </p:grpSpPr>
        <p:sp>
          <p:nvSpPr>
            <p:cNvPr id="27" name="任意多边形: 形状 26">
              <a:extLst>
                <a:ext uri="{FF2B5EF4-FFF2-40B4-BE49-F238E27FC236}">
                  <a16:creationId xmlns:a16="http://schemas.microsoft.com/office/drawing/2014/main" id="{0C4325EA-D747-4C96-8368-CD3350ECD715}"/>
                </a:ext>
              </a:extLst>
            </p:cNvPr>
            <p:cNvSpPr/>
            <p:nvPr/>
          </p:nvSpPr>
          <p:spPr>
            <a:xfrm>
              <a:off x="8945880" y="2537460"/>
              <a:ext cx="2209800" cy="1927860"/>
            </a:xfrm>
            <a:custGeom>
              <a:avLst/>
              <a:gdLst>
                <a:gd name="connsiteX0" fmla="*/ 205740 w 2209800"/>
                <a:gd name="connsiteY0" fmla="*/ 0 h 1927860"/>
                <a:gd name="connsiteX1" fmla="*/ 2209800 w 2209800"/>
                <a:gd name="connsiteY1" fmla="*/ 1127760 h 1927860"/>
                <a:gd name="connsiteX2" fmla="*/ 1981200 w 2209800"/>
                <a:gd name="connsiteY2" fmla="*/ 1927860 h 1927860"/>
                <a:gd name="connsiteX3" fmla="*/ 1021080 w 2209800"/>
                <a:gd name="connsiteY3" fmla="*/ 1836420 h 1927860"/>
                <a:gd name="connsiteX4" fmla="*/ 0 w 2209800"/>
                <a:gd name="connsiteY4" fmla="*/ 1356360 h 1927860"/>
                <a:gd name="connsiteX5" fmla="*/ 114300 w 2209800"/>
                <a:gd name="connsiteY5" fmla="*/ 762000 h 1927860"/>
                <a:gd name="connsiteX6" fmla="*/ 205740 w 2209800"/>
                <a:gd name="connsiteY6" fmla="*/ 0 h 19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800" h="1927860">
                  <a:moveTo>
                    <a:pt x="205740" y="0"/>
                  </a:moveTo>
                  <a:lnTo>
                    <a:pt x="2209800" y="1127760"/>
                  </a:lnTo>
                  <a:lnTo>
                    <a:pt x="1981200" y="1927860"/>
                  </a:lnTo>
                  <a:lnTo>
                    <a:pt x="1021080" y="1836420"/>
                  </a:lnTo>
                  <a:lnTo>
                    <a:pt x="0" y="1356360"/>
                  </a:lnTo>
                  <a:lnTo>
                    <a:pt x="114300" y="762000"/>
                  </a:lnTo>
                  <a:lnTo>
                    <a:pt x="205740" y="0"/>
                  </a:lnTo>
                  <a:close/>
                </a:path>
              </a:pathLst>
            </a:custGeom>
            <a:gradFill>
              <a:gsLst>
                <a:gs pos="23000">
                  <a:schemeClr val="tx1">
                    <a:alpha val="2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60">
              <a:extLst>
                <a:ext uri="{FF2B5EF4-FFF2-40B4-BE49-F238E27FC236}">
                  <a16:creationId xmlns:a16="http://schemas.microsoft.com/office/drawing/2014/main" id="{1A58D7F9-0D1D-43BD-B71F-021F9A2EA57A}"/>
                </a:ext>
              </a:extLst>
            </p:cNvPr>
            <p:cNvSpPr>
              <a:spLocks/>
            </p:cNvSpPr>
            <p:nvPr/>
          </p:nvSpPr>
          <p:spPr bwMode="auto">
            <a:xfrm flipH="1">
              <a:off x="8159587" y="2430247"/>
              <a:ext cx="1838895" cy="1975279"/>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61D6FF"/>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id="{AA7DBD72-B78A-41BA-80B0-3A82BE1553D0}"/>
              </a:ext>
            </a:extLst>
          </p:cNvPr>
          <p:cNvGrpSpPr/>
          <p:nvPr/>
        </p:nvGrpSpPr>
        <p:grpSpPr>
          <a:xfrm>
            <a:off x="6581759" y="2819400"/>
            <a:ext cx="1323975" cy="1133475"/>
            <a:chOff x="6581759" y="2819400"/>
            <a:chExt cx="1323975" cy="1133475"/>
          </a:xfrm>
        </p:grpSpPr>
        <p:sp>
          <p:nvSpPr>
            <p:cNvPr id="5" name="矩形 4">
              <a:extLst>
                <a:ext uri="{FF2B5EF4-FFF2-40B4-BE49-F238E27FC236}">
                  <a16:creationId xmlns:a16="http://schemas.microsoft.com/office/drawing/2014/main" id="{8B39820F-2262-4263-8F0F-F700CB0A7317}"/>
                </a:ext>
              </a:extLst>
            </p:cNvPr>
            <p:cNvSpPr/>
            <p:nvPr/>
          </p:nvSpPr>
          <p:spPr>
            <a:xfrm flipH="1">
              <a:off x="6581759" y="2819400"/>
              <a:ext cx="1323975" cy="11334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1">
              <a:extLst>
                <a:ext uri="{FF2B5EF4-FFF2-40B4-BE49-F238E27FC236}">
                  <a16:creationId xmlns:a16="http://schemas.microsoft.com/office/drawing/2014/main" id="{E307BE9F-0AC5-417A-95A1-9FEA7D603E2C}"/>
                </a:ext>
              </a:extLst>
            </p:cNvPr>
            <p:cNvSpPr txBox="1"/>
            <p:nvPr/>
          </p:nvSpPr>
          <p:spPr>
            <a:xfrm flipH="1">
              <a:off x="6581759" y="3247637"/>
              <a:ext cx="1323975" cy="276999"/>
            </a:xfrm>
            <a:prstGeom prst="rect">
              <a:avLst/>
            </a:prstGeom>
            <a:noFill/>
          </p:spPr>
          <p:txBody>
            <a:bodyPr wrap="squar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Add your text</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E6F42E3B-246C-41DD-9339-C469AC310981}"/>
              </a:ext>
            </a:extLst>
          </p:cNvPr>
          <p:cNvGrpSpPr/>
          <p:nvPr/>
        </p:nvGrpSpPr>
        <p:grpSpPr>
          <a:xfrm>
            <a:off x="1747200" y="2100212"/>
            <a:ext cx="3599153" cy="1133475"/>
            <a:chOff x="1747200" y="2100212"/>
            <a:chExt cx="3599153" cy="1133475"/>
          </a:xfrm>
        </p:grpSpPr>
        <p:sp>
          <p:nvSpPr>
            <p:cNvPr id="8" name="文本框 34">
              <a:extLst>
                <a:ext uri="{FF2B5EF4-FFF2-40B4-BE49-F238E27FC236}">
                  <a16:creationId xmlns:a16="http://schemas.microsoft.com/office/drawing/2014/main" id="{C4FF16DA-4791-432D-B127-AECC777AE336}"/>
                </a:ext>
              </a:extLst>
            </p:cNvPr>
            <p:cNvSpPr txBox="1"/>
            <p:nvPr/>
          </p:nvSpPr>
          <p:spPr>
            <a:xfrm flipH="1">
              <a:off x="1747200" y="2100212"/>
              <a:ext cx="3484853" cy="1077218"/>
            </a:xfrm>
            <a:prstGeom prst="rect">
              <a:avLst/>
            </a:prstGeom>
            <a:noFill/>
          </p:spPr>
          <p:txBody>
            <a:bodyPr wrap="square" rtlCol="0">
              <a:spAutoFit/>
            </a:bodyPr>
            <a:lstStyle/>
            <a:p>
              <a:r>
                <a:rPr lang="en-US" altLang="zh-CN" sz="3200" b="1" dirty="0">
                  <a:solidFill>
                    <a:srgbClr val="F94D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Click to add your word </a:t>
              </a:r>
              <a:endParaRPr lang="zh-CN" altLang="en-US" sz="3200" b="1" dirty="0">
                <a:solidFill>
                  <a:srgbClr val="F94D8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FB4ADD47-B076-4D97-89CE-925BD91FBF6C}"/>
                </a:ext>
              </a:extLst>
            </p:cNvPr>
            <p:cNvSpPr/>
            <p:nvPr/>
          </p:nvSpPr>
          <p:spPr>
            <a:xfrm flipH="1">
              <a:off x="5232053" y="2100212"/>
              <a:ext cx="114300" cy="1133475"/>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86B3349B-4CFE-4AB7-8C3B-8314E801E166}"/>
              </a:ext>
            </a:extLst>
          </p:cNvPr>
          <p:cNvGrpSpPr/>
          <p:nvPr/>
        </p:nvGrpSpPr>
        <p:grpSpPr>
          <a:xfrm>
            <a:off x="4826608" y="4701915"/>
            <a:ext cx="1739303" cy="878463"/>
            <a:chOff x="4826608" y="4701915"/>
            <a:chExt cx="1739303" cy="878463"/>
          </a:xfrm>
        </p:grpSpPr>
        <p:sp>
          <p:nvSpPr>
            <p:cNvPr id="33" name="矩形 6">
              <a:extLst>
                <a:ext uri="{FF2B5EF4-FFF2-40B4-BE49-F238E27FC236}">
                  <a16:creationId xmlns:a16="http://schemas.microsoft.com/office/drawing/2014/main" id="{7549F634-3C44-4E9B-8A1D-4140BF08DA7E}"/>
                </a:ext>
              </a:extLst>
            </p:cNvPr>
            <p:cNvSpPr/>
            <p:nvPr/>
          </p:nvSpPr>
          <p:spPr>
            <a:xfrm rot="1751457">
              <a:off x="4961583" y="5097630"/>
              <a:ext cx="1604328" cy="48274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id="{E571D01C-8473-4FC0-870D-F403E08ABD82}"/>
                </a:ext>
              </a:extLst>
            </p:cNvPr>
            <p:cNvSpPr/>
            <p:nvPr/>
          </p:nvSpPr>
          <p:spPr>
            <a:xfrm rot="16200000" flipH="1">
              <a:off x="4826608" y="4701915"/>
              <a:ext cx="485775" cy="485775"/>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45">
              <a:extLst>
                <a:ext uri="{FF2B5EF4-FFF2-40B4-BE49-F238E27FC236}">
                  <a16:creationId xmlns:a16="http://schemas.microsoft.com/office/drawing/2014/main" id="{890A602D-2267-4386-B91B-D8E336A6B64F}"/>
                </a:ext>
              </a:extLst>
            </p:cNvPr>
            <p:cNvSpPr>
              <a:spLocks noChangeAspect="1" noEditPoints="1"/>
            </p:cNvSpPr>
            <p:nvPr/>
          </p:nvSpPr>
          <p:spPr bwMode="auto">
            <a:xfrm flipH="1">
              <a:off x="4977983" y="4792079"/>
              <a:ext cx="183026" cy="305446"/>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3256" tIns="46627" rIns="93256" bIns="46627" numCol="1" anchor="t" anchorCtr="0" compatLnSpc="1">
              <a:prstTxWarp prst="textNoShape">
                <a:avLst/>
              </a:prstTxWarp>
            </a:bodyPr>
            <a:lstStyle/>
            <a:p>
              <a:pPr>
                <a:defRPr/>
              </a:pPr>
              <a:endParaRPr lang="en-US" kern="0" dirty="0">
                <a:solidFill>
                  <a:srgbClr val="FFFFFF"/>
                </a:solidFill>
              </a:endParaRPr>
            </a:p>
          </p:txBody>
        </p:sp>
      </p:grpSp>
      <p:grpSp>
        <p:nvGrpSpPr>
          <p:cNvPr id="3" name="组合 2">
            <a:extLst>
              <a:ext uri="{FF2B5EF4-FFF2-40B4-BE49-F238E27FC236}">
                <a16:creationId xmlns:a16="http://schemas.microsoft.com/office/drawing/2014/main" id="{9317A5B5-8167-479A-A4C6-DE4FC6262CD9}"/>
              </a:ext>
            </a:extLst>
          </p:cNvPr>
          <p:cNvGrpSpPr/>
          <p:nvPr/>
        </p:nvGrpSpPr>
        <p:grpSpPr>
          <a:xfrm>
            <a:off x="4826608" y="4106610"/>
            <a:ext cx="1728369" cy="871817"/>
            <a:chOff x="4826608" y="4106610"/>
            <a:chExt cx="1728369" cy="871817"/>
          </a:xfrm>
        </p:grpSpPr>
        <p:sp>
          <p:nvSpPr>
            <p:cNvPr id="32" name="矩形 6">
              <a:extLst>
                <a:ext uri="{FF2B5EF4-FFF2-40B4-BE49-F238E27FC236}">
                  <a16:creationId xmlns:a16="http://schemas.microsoft.com/office/drawing/2014/main" id="{AF8074C4-4EC8-49CE-B602-3BDEB38941EE}"/>
                </a:ext>
              </a:extLst>
            </p:cNvPr>
            <p:cNvSpPr/>
            <p:nvPr/>
          </p:nvSpPr>
          <p:spPr>
            <a:xfrm rot="1751457">
              <a:off x="4950649" y="4495679"/>
              <a:ext cx="1604328" cy="48274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椭圆 9">
              <a:extLst>
                <a:ext uri="{FF2B5EF4-FFF2-40B4-BE49-F238E27FC236}">
                  <a16:creationId xmlns:a16="http://schemas.microsoft.com/office/drawing/2014/main" id="{1FD1BE8E-D054-4724-8216-F07AFB34E6EE}"/>
                </a:ext>
              </a:extLst>
            </p:cNvPr>
            <p:cNvSpPr/>
            <p:nvPr/>
          </p:nvSpPr>
          <p:spPr>
            <a:xfrm rot="16200000" flipH="1">
              <a:off x="4826608" y="4106610"/>
              <a:ext cx="485775" cy="485775"/>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0">
              <a:extLst>
                <a:ext uri="{FF2B5EF4-FFF2-40B4-BE49-F238E27FC236}">
                  <a16:creationId xmlns:a16="http://schemas.microsoft.com/office/drawing/2014/main" id="{668B97EA-BCD0-4870-AC85-5962ECB616B7}"/>
                </a:ext>
              </a:extLst>
            </p:cNvPr>
            <p:cNvSpPr>
              <a:spLocks noEditPoints="1"/>
            </p:cNvSpPr>
            <p:nvPr/>
          </p:nvSpPr>
          <p:spPr bwMode="auto">
            <a:xfrm flipH="1">
              <a:off x="4849748" y="4210589"/>
              <a:ext cx="439495" cy="277820"/>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FFFFF"/>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grpSp>
      <p:grpSp>
        <p:nvGrpSpPr>
          <p:cNvPr id="26" name="组合 25">
            <a:extLst>
              <a:ext uri="{FF2B5EF4-FFF2-40B4-BE49-F238E27FC236}">
                <a16:creationId xmlns:a16="http://schemas.microsoft.com/office/drawing/2014/main" id="{A67638CF-352C-438C-BFE3-6DB46FC93961}"/>
              </a:ext>
            </a:extLst>
          </p:cNvPr>
          <p:cNvGrpSpPr/>
          <p:nvPr/>
        </p:nvGrpSpPr>
        <p:grpSpPr>
          <a:xfrm>
            <a:off x="4826608" y="5427624"/>
            <a:ext cx="1729917" cy="878465"/>
            <a:chOff x="4826608" y="5427624"/>
            <a:chExt cx="1729917" cy="878465"/>
          </a:xfrm>
        </p:grpSpPr>
        <p:sp>
          <p:nvSpPr>
            <p:cNvPr id="34" name="矩形 6">
              <a:extLst>
                <a:ext uri="{FF2B5EF4-FFF2-40B4-BE49-F238E27FC236}">
                  <a16:creationId xmlns:a16="http://schemas.microsoft.com/office/drawing/2014/main" id="{A099FF5C-07B0-45AC-8242-B66CC553E661}"/>
                </a:ext>
              </a:extLst>
            </p:cNvPr>
            <p:cNvSpPr/>
            <p:nvPr/>
          </p:nvSpPr>
          <p:spPr>
            <a:xfrm rot="1751457">
              <a:off x="4952197" y="5823341"/>
              <a:ext cx="1604328" cy="48274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椭圆 11">
              <a:extLst>
                <a:ext uri="{FF2B5EF4-FFF2-40B4-BE49-F238E27FC236}">
                  <a16:creationId xmlns:a16="http://schemas.microsoft.com/office/drawing/2014/main" id="{72A4CCEF-5A0C-4A1D-B4A0-B0833F61FD6C}"/>
                </a:ext>
              </a:extLst>
            </p:cNvPr>
            <p:cNvSpPr/>
            <p:nvPr/>
          </p:nvSpPr>
          <p:spPr>
            <a:xfrm rot="16200000" flipH="1">
              <a:off x="4826608" y="5427624"/>
              <a:ext cx="485775" cy="485775"/>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EF23746C-D8C9-4781-B8A0-62C115599861}"/>
                </a:ext>
              </a:extLst>
            </p:cNvPr>
            <p:cNvGrpSpPr/>
            <p:nvPr/>
          </p:nvGrpSpPr>
          <p:grpSpPr>
            <a:xfrm flipH="1">
              <a:off x="4957252" y="5538780"/>
              <a:ext cx="224488" cy="302983"/>
              <a:chOff x="3260005" y="1560934"/>
              <a:chExt cx="370834" cy="500500"/>
            </a:xfrm>
          </p:grpSpPr>
          <p:sp>
            <p:nvSpPr>
              <p:cNvPr id="16" name="Freeform 41">
                <a:extLst>
                  <a:ext uri="{FF2B5EF4-FFF2-40B4-BE49-F238E27FC236}">
                    <a16:creationId xmlns:a16="http://schemas.microsoft.com/office/drawing/2014/main" id="{74F03262-EB9F-4CFB-9B42-FC8B5D9AA404}"/>
                  </a:ext>
                </a:extLst>
              </p:cNvPr>
              <p:cNvSpPr>
                <a:spLocks/>
              </p:cNvSpPr>
              <p:nvPr/>
            </p:nvSpPr>
            <p:spPr bwMode="auto">
              <a:xfrm>
                <a:off x="3320003" y="156093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sp>
            <p:nvSpPr>
              <p:cNvPr id="17" name="Freeform 42">
                <a:extLst>
                  <a:ext uri="{FF2B5EF4-FFF2-40B4-BE49-F238E27FC236}">
                    <a16:creationId xmlns:a16="http://schemas.microsoft.com/office/drawing/2014/main" id="{BB4C536F-5848-4ECC-9E45-E2321D064C8E}"/>
                  </a:ext>
                </a:extLst>
              </p:cNvPr>
              <p:cNvSpPr>
                <a:spLocks/>
              </p:cNvSpPr>
              <p:nvPr/>
            </p:nvSpPr>
            <p:spPr bwMode="auto">
              <a:xfrm>
                <a:off x="3260005" y="177233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grpSp>
      </p:grpSp>
      <p:sp>
        <p:nvSpPr>
          <p:cNvPr id="18" name="文本框 29">
            <a:extLst>
              <a:ext uri="{FF2B5EF4-FFF2-40B4-BE49-F238E27FC236}">
                <a16:creationId xmlns:a16="http://schemas.microsoft.com/office/drawing/2014/main" id="{A2109DDF-3FDB-43A7-B867-22ADFA1D06DC}"/>
              </a:ext>
            </a:extLst>
          </p:cNvPr>
          <p:cNvSpPr txBox="1"/>
          <p:nvPr/>
        </p:nvSpPr>
        <p:spPr>
          <a:xfrm flipH="1">
            <a:off x="1128852" y="3475474"/>
            <a:ext cx="3587797" cy="415498"/>
          </a:xfrm>
          <a:prstGeom prst="rect">
            <a:avLst/>
          </a:prstGeom>
          <a:noFill/>
        </p:spPr>
        <p:txBody>
          <a:bodyPr wrap="square" rtlCol="0">
            <a:spAutoFit/>
          </a:bodyPr>
          <a:lstStyle/>
          <a:p>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29">
            <a:extLst>
              <a:ext uri="{FF2B5EF4-FFF2-40B4-BE49-F238E27FC236}">
                <a16:creationId xmlns:a16="http://schemas.microsoft.com/office/drawing/2014/main" id="{0326616E-BC60-461B-A213-D6D3C514EA37}"/>
              </a:ext>
            </a:extLst>
          </p:cNvPr>
          <p:cNvSpPr txBox="1"/>
          <p:nvPr/>
        </p:nvSpPr>
        <p:spPr>
          <a:xfrm flipH="1">
            <a:off x="1128853" y="4141748"/>
            <a:ext cx="3587797" cy="415498"/>
          </a:xfrm>
          <a:prstGeom prst="rect">
            <a:avLst/>
          </a:prstGeom>
          <a:noFill/>
        </p:spPr>
        <p:txBody>
          <a:bodyPr wrap="square" rtlCol="0">
            <a:spAutoFit/>
          </a:bodyPr>
          <a:lstStyle/>
          <a:p>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29">
            <a:extLst>
              <a:ext uri="{FF2B5EF4-FFF2-40B4-BE49-F238E27FC236}">
                <a16:creationId xmlns:a16="http://schemas.microsoft.com/office/drawing/2014/main" id="{B496CB88-5AC7-46F6-984B-1980E726CD74}"/>
              </a:ext>
            </a:extLst>
          </p:cNvPr>
          <p:cNvSpPr txBox="1"/>
          <p:nvPr/>
        </p:nvSpPr>
        <p:spPr>
          <a:xfrm flipH="1">
            <a:off x="1020755" y="4737053"/>
            <a:ext cx="3587797" cy="415498"/>
          </a:xfrm>
          <a:prstGeom prst="rect">
            <a:avLst/>
          </a:prstGeom>
          <a:noFill/>
        </p:spPr>
        <p:txBody>
          <a:bodyPr wrap="square" rtlCol="0">
            <a:spAutoFit/>
          </a:bodyPr>
          <a:lstStyle/>
          <a:p>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9">
            <a:extLst>
              <a:ext uri="{FF2B5EF4-FFF2-40B4-BE49-F238E27FC236}">
                <a16:creationId xmlns:a16="http://schemas.microsoft.com/office/drawing/2014/main" id="{F5E39FE8-340B-4762-88E0-F7E84DC8A8BC}"/>
              </a:ext>
            </a:extLst>
          </p:cNvPr>
          <p:cNvSpPr txBox="1"/>
          <p:nvPr/>
        </p:nvSpPr>
        <p:spPr>
          <a:xfrm flipH="1">
            <a:off x="1020756" y="5462763"/>
            <a:ext cx="3587797" cy="415498"/>
          </a:xfrm>
          <a:prstGeom prst="rect">
            <a:avLst/>
          </a:prstGeom>
          <a:noFill/>
        </p:spPr>
        <p:txBody>
          <a:bodyPr wrap="square" rtlCol="0">
            <a:spAutoFit/>
          </a:bodyPr>
          <a:lstStyle/>
          <a:p>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52F7AFFD-AA86-4D9E-9078-37DBC8D27162}"/>
              </a:ext>
            </a:extLst>
          </p:cNvPr>
          <p:cNvGrpSpPr/>
          <p:nvPr/>
        </p:nvGrpSpPr>
        <p:grpSpPr>
          <a:xfrm>
            <a:off x="4826608" y="3417000"/>
            <a:ext cx="1728369" cy="864026"/>
            <a:chOff x="4826608" y="3417000"/>
            <a:chExt cx="1728369" cy="864026"/>
          </a:xfrm>
        </p:grpSpPr>
        <p:sp>
          <p:nvSpPr>
            <p:cNvPr id="31" name="矩形 6">
              <a:extLst>
                <a:ext uri="{FF2B5EF4-FFF2-40B4-BE49-F238E27FC236}">
                  <a16:creationId xmlns:a16="http://schemas.microsoft.com/office/drawing/2014/main" id="{397D40B8-6187-41A6-A311-EE5C7559B655}"/>
                </a:ext>
              </a:extLst>
            </p:cNvPr>
            <p:cNvSpPr/>
            <p:nvPr/>
          </p:nvSpPr>
          <p:spPr>
            <a:xfrm rot="1751457">
              <a:off x="4950649" y="3798278"/>
              <a:ext cx="1604328" cy="48274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a:extLst>
                <a:ext uri="{FF2B5EF4-FFF2-40B4-BE49-F238E27FC236}">
                  <a16:creationId xmlns:a16="http://schemas.microsoft.com/office/drawing/2014/main" id="{A32EC1AF-86A1-4A4E-80D6-602E2AD7961F}"/>
                </a:ext>
              </a:extLst>
            </p:cNvPr>
            <p:cNvGrpSpPr/>
            <p:nvPr/>
          </p:nvGrpSpPr>
          <p:grpSpPr>
            <a:xfrm flipH="1">
              <a:off x="4826608" y="3417000"/>
              <a:ext cx="485775" cy="485775"/>
              <a:chOff x="6016142" y="3607500"/>
              <a:chExt cx="485775" cy="485775"/>
            </a:xfrm>
          </p:grpSpPr>
          <p:sp>
            <p:nvSpPr>
              <p:cNvPr id="23" name="椭圆 22">
                <a:extLst>
                  <a:ext uri="{FF2B5EF4-FFF2-40B4-BE49-F238E27FC236}">
                    <a16:creationId xmlns:a16="http://schemas.microsoft.com/office/drawing/2014/main" id="{AA1F577A-B2B7-44CF-8794-19791424C59B}"/>
                  </a:ext>
                </a:extLst>
              </p:cNvPr>
              <p:cNvSpPr/>
              <p:nvPr/>
            </p:nvSpPr>
            <p:spPr>
              <a:xfrm rot="5400000">
                <a:off x="6016142" y="3607500"/>
                <a:ext cx="485775" cy="485775"/>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91">
                <a:extLst>
                  <a:ext uri="{FF2B5EF4-FFF2-40B4-BE49-F238E27FC236}">
                    <a16:creationId xmlns:a16="http://schemas.microsoft.com/office/drawing/2014/main" id="{09880881-47C9-447B-A659-C89C0DAC450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8737" y="3660094"/>
                <a:ext cx="380585" cy="380585"/>
              </a:xfrm>
              <a:prstGeom prst="rect">
                <a:avLst/>
              </a:prstGeom>
              <a:noFill/>
            </p:spPr>
          </p:pic>
        </p:grpSp>
      </p:grpSp>
      <p:grpSp>
        <p:nvGrpSpPr>
          <p:cNvPr id="29" name="组合 28">
            <a:extLst>
              <a:ext uri="{FF2B5EF4-FFF2-40B4-BE49-F238E27FC236}">
                <a16:creationId xmlns:a16="http://schemas.microsoft.com/office/drawing/2014/main" id="{4D27C68D-54FF-47E7-AF98-54F0E5D7EEA5}"/>
              </a:ext>
            </a:extLst>
          </p:cNvPr>
          <p:cNvGrpSpPr/>
          <p:nvPr/>
        </p:nvGrpSpPr>
        <p:grpSpPr>
          <a:xfrm>
            <a:off x="7555706" y="1808664"/>
            <a:ext cx="6363494" cy="4744536"/>
            <a:chOff x="7555706" y="1808664"/>
            <a:chExt cx="6363494" cy="4744536"/>
          </a:xfrm>
        </p:grpSpPr>
        <p:sp>
          <p:nvSpPr>
            <p:cNvPr id="4" name="图文框 16">
              <a:extLst>
                <a:ext uri="{FF2B5EF4-FFF2-40B4-BE49-F238E27FC236}">
                  <a16:creationId xmlns:a16="http://schemas.microsoft.com/office/drawing/2014/main" id="{D4B2BB9A-7AB5-4008-B124-CBF54F10BC53}"/>
                </a:ext>
              </a:extLst>
            </p:cNvPr>
            <p:cNvSpPr/>
            <p:nvPr/>
          </p:nvSpPr>
          <p:spPr>
            <a:xfrm rot="5400000">
              <a:off x="7536756" y="1827614"/>
              <a:ext cx="3218448" cy="3180548"/>
            </a:xfrm>
            <a:custGeom>
              <a:avLst/>
              <a:gdLst/>
              <a:ahLst/>
              <a:cxnLst/>
              <a:rect l="l" t="t" r="r" b="b"/>
              <a:pathLst>
                <a:path w="3218448" h="3180548">
                  <a:moveTo>
                    <a:pt x="0" y="0"/>
                  </a:moveTo>
                  <a:lnTo>
                    <a:pt x="0" y="3180548"/>
                  </a:lnTo>
                  <a:lnTo>
                    <a:pt x="951204" y="3180548"/>
                  </a:lnTo>
                  <a:lnTo>
                    <a:pt x="951204" y="2916403"/>
                  </a:lnTo>
                  <a:lnTo>
                    <a:pt x="264145" y="2916403"/>
                  </a:lnTo>
                  <a:lnTo>
                    <a:pt x="264145" y="264145"/>
                  </a:lnTo>
                  <a:lnTo>
                    <a:pt x="2954303" y="264145"/>
                  </a:lnTo>
                  <a:lnTo>
                    <a:pt x="2954303" y="2916403"/>
                  </a:lnTo>
                  <a:lnTo>
                    <a:pt x="2267241" y="2916403"/>
                  </a:lnTo>
                  <a:lnTo>
                    <a:pt x="2267241" y="3180548"/>
                  </a:lnTo>
                  <a:lnTo>
                    <a:pt x="3218448" y="3180548"/>
                  </a:lnTo>
                  <a:lnTo>
                    <a:pt x="3218448" y="0"/>
                  </a:lnTo>
                  <a:close/>
                </a:path>
              </a:pathLst>
            </a:cu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B46A61F8-DE30-4F43-861A-BE25A6E39583}"/>
                </a:ext>
              </a:extLst>
            </p:cNvPr>
            <p:cNvSpPr/>
            <p:nvPr/>
          </p:nvSpPr>
          <p:spPr>
            <a:xfrm>
              <a:off x="10702644" y="1816100"/>
              <a:ext cx="3216556" cy="4737100"/>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23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920906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right)">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500"/>
                            </p:stCondLst>
                            <p:childTnLst>
                              <p:par>
                                <p:cTn id="41" presetID="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0-#ppt_w/2"/>
                                          </p:val>
                                        </p:tav>
                                        <p:tav tm="100000">
                                          <p:val>
                                            <p:strVal val="#ppt_x"/>
                                          </p:val>
                                        </p:tav>
                                      </p:tavLst>
                                    </p:anim>
                                    <p:anim calcmode="lin" valueType="num">
                                      <p:cBhvr additive="base">
                                        <p:cTn id="54" dur="500" fill="hold"/>
                                        <p:tgtEl>
                                          <p:spTgt spid="20"/>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8"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0-#ppt_w/2"/>
                                          </p:val>
                                        </p:tav>
                                        <p:tav tm="100000">
                                          <p:val>
                                            <p:strVal val="#ppt_x"/>
                                          </p:val>
                                        </p:tav>
                                      </p:tavLst>
                                    </p:anim>
                                    <p:anim calcmode="lin" valueType="num">
                                      <p:cBhvr additive="base">
                                        <p:cTn id="59"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6">
            <a:extLst>
              <a:ext uri="{FF2B5EF4-FFF2-40B4-BE49-F238E27FC236}">
                <a16:creationId xmlns:a16="http://schemas.microsoft.com/office/drawing/2014/main" id="{07B43544-1C33-482C-919B-C2D0CCA89200}"/>
              </a:ext>
            </a:extLst>
          </p:cNvPr>
          <p:cNvSpPr/>
          <p:nvPr/>
        </p:nvSpPr>
        <p:spPr>
          <a:xfrm rot="1751457">
            <a:off x="2665566" y="3151801"/>
            <a:ext cx="6650379" cy="4386366"/>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文本框 35">
            <a:extLst>
              <a:ext uri="{FF2B5EF4-FFF2-40B4-BE49-F238E27FC236}">
                <a16:creationId xmlns:a16="http://schemas.microsoft.com/office/drawing/2014/main" id="{31072DC2-1FA0-4E15-868E-9954C3A53ACB}"/>
              </a:ext>
            </a:extLst>
          </p:cNvPr>
          <p:cNvSpPr txBox="1"/>
          <p:nvPr/>
        </p:nvSpPr>
        <p:spPr>
          <a:xfrm>
            <a:off x="7499585" y="2604079"/>
            <a:ext cx="3364648" cy="830997"/>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 click to add your word</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431D1725-30B2-4757-B5A9-25DED77377FC}"/>
              </a:ext>
            </a:extLst>
          </p:cNvPr>
          <p:cNvGrpSpPr/>
          <p:nvPr/>
        </p:nvGrpSpPr>
        <p:grpSpPr>
          <a:xfrm>
            <a:off x="1042761" y="1614518"/>
            <a:ext cx="4408128" cy="4408128"/>
            <a:chOff x="1042761" y="1614518"/>
            <a:chExt cx="4408128" cy="4408128"/>
          </a:xfrm>
        </p:grpSpPr>
        <p:sp>
          <p:nvSpPr>
            <p:cNvPr id="3" name="椭圆 2">
              <a:extLst>
                <a:ext uri="{FF2B5EF4-FFF2-40B4-BE49-F238E27FC236}">
                  <a16:creationId xmlns:a16="http://schemas.microsoft.com/office/drawing/2014/main" id="{A4658B27-F03B-4EB8-B52B-408D1A88490A}"/>
                </a:ext>
              </a:extLst>
            </p:cNvPr>
            <p:cNvSpPr/>
            <p:nvPr/>
          </p:nvSpPr>
          <p:spPr>
            <a:xfrm>
              <a:off x="1042761" y="1614518"/>
              <a:ext cx="4408128" cy="4408128"/>
            </a:xfrm>
            <a:prstGeom prst="ellipse">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B2F9FF63-A571-4463-9850-42203FBCFB59}"/>
                </a:ext>
              </a:extLst>
            </p:cNvPr>
            <p:cNvGrpSpPr/>
            <p:nvPr/>
          </p:nvGrpSpPr>
          <p:grpSpPr>
            <a:xfrm>
              <a:off x="1101936" y="2330935"/>
              <a:ext cx="3941614" cy="3259313"/>
              <a:chOff x="3030538" y="890588"/>
              <a:chExt cx="6126162" cy="5065712"/>
            </a:xfrm>
            <a:solidFill>
              <a:schemeClr val="bg1">
                <a:lumMod val="95000"/>
              </a:schemeClr>
            </a:solidFill>
          </p:grpSpPr>
          <p:sp>
            <p:nvSpPr>
              <p:cNvPr id="6" name="Freeform 5">
                <a:extLst>
                  <a:ext uri="{FF2B5EF4-FFF2-40B4-BE49-F238E27FC236}">
                    <a16:creationId xmlns:a16="http://schemas.microsoft.com/office/drawing/2014/main" id="{E4036998-ABE8-4AB1-87F2-92CEE85D649F}"/>
                  </a:ext>
                </a:extLst>
              </p:cNvPr>
              <p:cNvSpPr>
                <a:spLocks/>
              </p:cNvSpPr>
              <p:nvPr/>
            </p:nvSpPr>
            <p:spPr bwMode="auto">
              <a:xfrm>
                <a:off x="5602288" y="955675"/>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a:extLst>
                  <a:ext uri="{FF2B5EF4-FFF2-40B4-BE49-F238E27FC236}">
                    <a16:creationId xmlns:a16="http://schemas.microsoft.com/office/drawing/2014/main" id="{97519647-9EDC-4A02-8C24-FB97031C89D6}"/>
                  </a:ext>
                </a:extLst>
              </p:cNvPr>
              <p:cNvSpPr>
                <a:spLocks/>
              </p:cNvSpPr>
              <p:nvPr/>
            </p:nvSpPr>
            <p:spPr bwMode="auto">
              <a:xfrm>
                <a:off x="5086350" y="2503488"/>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7">
                <a:extLst>
                  <a:ext uri="{FF2B5EF4-FFF2-40B4-BE49-F238E27FC236}">
                    <a16:creationId xmlns:a16="http://schemas.microsoft.com/office/drawing/2014/main" id="{B044359C-50F4-427C-956B-2856857606DF}"/>
                  </a:ext>
                </a:extLst>
              </p:cNvPr>
              <p:cNvSpPr>
                <a:spLocks/>
              </p:cNvSpPr>
              <p:nvPr/>
            </p:nvSpPr>
            <p:spPr bwMode="auto">
              <a:xfrm>
                <a:off x="6303963" y="3006725"/>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a:extLst>
                  <a:ext uri="{FF2B5EF4-FFF2-40B4-BE49-F238E27FC236}">
                    <a16:creationId xmlns:a16="http://schemas.microsoft.com/office/drawing/2014/main" id="{DF7B28D3-1129-47DC-B289-689F669A0970}"/>
                  </a:ext>
                </a:extLst>
              </p:cNvPr>
              <p:cNvSpPr>
                <a:spLocks/>
              </p:cNvSpPr>
              <p:nvPr/>
            </p:nvSpPr>
            <p:spPr bwMode="auto">
              <a:xfrm>
                <a:off x="3030538" y="1503363"/>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a:extLst>
                  <a:ext uri="{FF2B5EF4-FFF2-40B4-BE49-F238E27FC236}">
                    <a16:creationId xmlns:a16="http://schemas.microsoft.com/office/drawing/2014/main" id="{30E6BB70-9195-4621-A29C-14A472797CCC}"/>
                  </a:ext>
                </a:extLst>
              </p:cNvPr>
              <p:cNvSpPr>
                <a:spLocks/>
              </p:cNvSpPr>
              <p:nvPr/>
            </p:nvSpPr>
            <p:spPr bwMode="auto">
              <a:xfrm>
                <a:off x="4621213" y="2957513"/>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a:extLst>
                  <a:ext uri="{FF2B5EF4-FFF2-40B4-BE49-F238E27FC236}">
                    <a16:creationId xmlns:a16="http://schemas.microsoft.com/office/drawing/2014/main" id="{E263D3B9-3DB3-43AA-A56B-94BEAA429B66}"/>
                  </a:ext>
                </a:extLst>
              </p:cNvPr>
              <p:cNvSpPr>
                <a:spLocks/>
              </p:cNvSpPr>
              <p:nvPr/>
            </p:nvSpPr>
            <p:spPr bwMode="auto">
              <a:xfrm>
                <a:off x="5495925" y="3724275"/>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94D8A"/>
              </a:solid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a:extLst>
                  <a:ext uri="{FF2B5EF4-FFF2-40B4-BE49-F238E27FC236}">
                    <a16:creationId xmlns:a16="http://schemas.microsoft.com/office/drawing/2014/main" id="{D3FD7D6E-BB02-494E-80B5-96C19AACEDF8}"/>
                  </a:ext>
                </a:extLst>
              </p:cNvPr>
              <p:cNvSpPr>
                <a:spLocks/>
              </p:cNvSpPr>
              <p:nvPr/>
            </p:nvSpPr>
            <p:spPr bwMode="auto">
              <a:xfrm>
                <a:off x="3302000" y="3254375"/>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a:extLst>
                  <a:ext uri="{FF2B5EF4-FFF2-40B4-BE49-F238E27FC236}">
                    <a16:creationId xmlns:a16="http://schemas.microsoft.com/office/drawing/2014/main" id="{A81FCB6A-2905-46A9-944C-2F7C23FF297A}"/>
                  </a:ext>
                </a:extLst>
              </p:cNvPr>
              <p:cNvSpPr>
                <a:spLocks/>
              </p:cNvSpPr>
              <p:nvPr/>
            </p:nvSpPr>
            <p:spPr bwMode="auto">
              <a:xfrm>
                <a:off x="5454650" y="4449763"/>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a:extLst>
                  <a:ext uri="{FF2B5EF4-FFF2-40B4-BE49-F238E27FC236}">
                    <a16:creationId xmlns:a16="http://schemas.microsoft.com/office/drawing/2014/main" id="{72BEE58C-8941-4E6E-A2BA-EC1D47BACA5F}"/>
                  </a:ext>
                </a:extLst>
              </p:cNvPr>
              <p:cNvSpPr>
                <a:spLocks/>
              </p:cNvSpPr>
              <p:nvPr/>
            </p:nvSpPr>
            <p:spPr bwMode="auto">
              <a:xfrm>
                <a:off x="6221413" y="4433888"/>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a:extLst>
                  <a:ext uri="{FF2B5EF4-FFF2-40B4-BE49-F238E27FC236}">
                    <a16:creationId xmlns:a16="http://schemas.microsoft.com/office/drawing/2014/main" id="{71455163-BC51-45B7-93F0-D54236C47867}"/>
                  </a:ext>
                </a:extLst>
              </p:cNvPr>
              <p:cNvSpPr>
                <a:spLocks/>
              </p:cNvSpPr>
              <p:nvPr/>
            </p:nvSpPr>
            <p:spPr bwMode="auto">
              <a:xfrm>
                <a:off x="6338888" y="4818063"/>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5">
                <a:extLst>
                  <a:ext uri="{FF2B5EF4-FFF2-40B4-BE49-F238E27FC236}">
                    <a16:creationId xmlns:a16="http://schemas.microsoft.com/office/drawing/2014/main" id="{418D2F67-31A6-4406-89FB-26ADA28081CA}"/>
                  </a:ext>
                </a:extLst>
              </p:cNvPr>
              <p:cNvSpPr>
                <a:spLocks/>
              </p:cNvSpPr>
              <p:nvPr/>
            </p:nvSpPr>
            <p:spPr bwMode="auto">
              <a:xfrm>
                <a:off x="6469063" y="4029075"/>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6">
                <a:extLst>
                  <a:ext uri="{FF2B5EF4-FFF2-40B4-BE49-F238E27FC236}">
                    <a16:creationId xmlns:a16="http://schemas.microsoft.com/office/drawing/2014/main" id="{B81A632E-6EF4-4BBC-AD97-ED27AB1B297D}"/>
                  </a:ext>
                </a:extLst>
              </p:cNvPr>
              <p:cNvSpPr>
                <a:spLocks/>
              </p:cNvSpPr>
              <p:nvPr/>
            </p:nvSpPr>
            <p:spPr bwMode="auto">
              <a:xfrm>
                <a:off x="6469063" y="2976563"/>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4CC5F1"/>
              </a:solid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
                <a:extLst>
                  <a:ext uri="{FF2B5EF4-FFF2-40B4-BE49-F238E27FC236}">
                    <a16:creationId xmlns:a16="http://schemas.microsoft.com/office/drawing/2014/main" id="{B72C5A55-25AA-4AFC-A95C-FE555829C81E}"/>
                  </a:ext>
                </a:extLst>
              </p:cNvPr>
              <p:cNvSpPr>
                <a:spLocks/>
              </p:cNvSpPr>
              <p:nvPr/>
            </p:nvSpPr>
            <p:spPr bwMode="auto">
              <a:xfrm>
                <a:off x="6996113" y="2773363"/>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8">
                <a:extLst>
                  <a:ext uri="{FF2B5EF4-FFF2-40B4-BE49-F238E27FC236}">
                    <a16:creationId xmlns:a16="http://schemas.microsoft.com/office/drawing/2014/main" id="{8CC1B99B-57A6-43AF-ABE6-35C5A49A05F6}"/>
                  </a:ext>
                </a:extLst>
              </p:cNvPr>
              <p:cNvSpPr>
                <a:spLocks/>
              </p:cNvSpPr>
              <p:nvPr/>
            </p:nvSpPr>
            <p:spPr bwMode="auto">
              <a:xfrm>
                <a:off x="6891338" y="4291013"/>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9">
                <a:extLst>
                  <a:ext uri="{FF2B5EF4-FFF2-40B4-BE49-F238E27FC236}">
                    <a16:creationId xmlns:a16="http://schemas.microsoft.com/office/drawing/2014/main" id="{B22B982F-401A-44E0-BA77-D6FC8A595266}"/>
                  </a:ext>
                </a:extLst>
              </p:cNvPr>
              <p:cNvSpPr>
                <a:spLocks/>
              </p:cNvSpPr>
              <p:nvPr/>
            </p:nvSpPr>
            <p:spPr bwMode="auto">
              <a:xfrm>
                <a:off x="6815138" y="3859213"/>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0">
                <a:extLst>
                  <a:ext uri="{FF2B5EF4-FFF2-40B4-BE49-F238E27FC236}">
                    <a16:creationId xmlns:a16="http://schemas.microsoft.com/office/drawing/2014/main" id="{F2D8D786-79D9-4C99-B87B-9C5C009EB286}"/>
                  </a:ext>
                </a:extLst>
              </p:cNvPr>
              <p:cNvSpPr>
                <a:spLocks/>
              </p:cNvSpPr>
              <p:nvPr/>
            </p:nvSpPr>
            <p:spPr bwMode="auto">
              <a:xfrm>
                <a:off x="7018338" y="4914900"/>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
                <a:extLst>
                  <a:ext uri="{FF2B5EF4-FFF2-40B4-BE49-F238E27FC236}">
                    <a16:creationId xmlns:a16="http://schemas.microsoft.com/office/drawing/2014/main" id="{9090367D-7769-4F35-9D09-C66D49988EB9}"/>
                  </a:ext>
                </a:extLst>
              </p:cNvPr>
              <p:cNvSpPr>
                <a:spLocks/>
              </p:cNvSpPr>
              <p:nvPr/>
            </p:nvSpPr>
            <p:spPr bwMode="auto">
              <a:xfrm>
                <a:off x="7469188" y="4260850"/>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2">
                <a:extLst>
                  <a:ext uri="{FF2B5EF4-FFF2-40B4-BE49-F238E27FC236}">
                    <a16:creationId xmlns:a16="http://schemas.microsoft.com/office/drawing/2014/main" id="{A499DC8B-9EEB-44DE-9840-833D98DA12B4}"/>
                  </a:ext>
                </a:extLst>
              </p:cNvPr>
              <p:cNvSpPr>
                <a:spLocks/>
              </p:cNvSpPr>
              <p:nvPr/>
            </p:nvSpPr>
            <p:spPr bwMode="auto">
              <a:xfrm>
                <a:off x="7766050" y="4464050"/>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a:extLst>
                  <a:ext uri="{FF2B5EF4-FFF2-40B4-BE49-F238E27FC236}">
                    <a16:creationId xmlns:a16="http://schemas.microsoft.com/office/drawing/2014/main" id="{07A4196A-1690-492C-B4BD-28D98B1905F5}"/>
                  </a:ext>
                </a:extLst>
              </p:cNvPr>
              <p:cNvSpPr>
                <a:spLocks/>
              </p:cNvSpPr>
              <p:nvPr/>
            </p:nvSpPr>
            <p:spPr bwMode="auto">
              <a:xfrm>
                <a:off x="7999413" y="4059238"/>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lumMod val="65000"/>
                </a:schemeClr>
              </a:solid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id="{EAECC166-25F1-4BA4-B22E-260D3B7F0A68}"/>
                  </a:ext>
                </a:extLst>
              </p:cNvPr>
              <p:cNvSpPr>
                <a:spLocks/>
              </p:cNvSpPr>
              <p:nvPr/>
            </p:nvSpPr>
            <p:spPr bwMode="auto">
              <a:xfrm>
                <a:off x="7559675" y="3603625"/>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5">
                <a:extLst>
                  <a:ext uri="{FF2B5EF4-FFF2-40B4-BE49-F238E27FC236}">
                    <a16:creationId xmlns:a16="http://schemas.microsoft.com/office/drawing/2014/main" id="{CBDA5AD8-DFDC-40EE-AFEC-2AAF06A3987F}"/>
                  </a:ext>
                </a:extLst>
              </p:cNvPr>
              <p:cNvSpPr>
                <a:spLocks/>
              </p:cNvSpPr>
              <p:nvPr/>
            </p:nvSpPr>
            <p:spPr bwMode="auto">
              <a:xfrm>
                <a:off x="7669213" y="2792413"/>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6">
                <a:extLst>
                  <a:ext uri="{FF2B5EF4-FFF2-40B4-BE49-F238E27FC236}">
                    <a16:creationId xmlns:a16="http://schemas.microsoft.com/office/drawing/2014/main" id="{434E332A-F17D-47A0-BA36-3365494B7C49}"/>
                  </a:ext>
                </a:extLst>
              </p:cNvPr>
              <p:cNvSpPr>
                <a:spLocks/>
              </p:cNvSpPr>
              <p:nvPr/>
            </p:nvSpPr>
            <p:spPr bwMode="auto">
              <a:xfrm>
                <a:off x="7521575" y="2693988"/>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7">
                <a:extLst>
                  <a:ext uri="{FF2B5EF4-FFF2-40B4-BE49-F238E27FC236}">
                    <a16:creationId xmlns:a16="http://schemas.microsoft.com/office/drawing/2014/main" id="{FAF7A383-DC54-491B-9DD1-498E23BE1998}"/>
                  </a:ext>
                </a:extLst>
              </p:cNvPr>
              <p:cNvSpPr>
                <a:spLocks/>
              </p:cNvSpPr>
              <p:nvPr/>
            </p:nvSpPr>
            <p:spPr bwMode="auto">
              <a:xfrm>
                <a:off x="7859713" y="2270125"/>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8">
                <a:extLst>
                  <a:ext uri="{FF2B5EF4-FFF2-40B4-BE49-F238E27FC236}">
                    <a16:creationId xmlns:a16="http://schemas.microsoft.com/office/drawing/2014/main" id="{3BDB8FDE-2332-4109-A0C5-EEDB624B3C58}"/>
                  </a:ext>
                </a:extLst>
              </p:cNvPr>
              <p:cNvSpPr>
                <a:spLocks/>
              </p:cNvSpPr>
              <p:nvPr/>
            </p:nvSpPr>
            <p:spPr bwMode="auto">
              <a:xfrm>
                <a:off x="8018463" y="1863725"/>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9">
                <a:extLst>
                  <a:ext uri="{FF2B5EF4-FFF2-40B4-BE49-F238E27FC236}">
                    <a16:creationId xmlns:a16="http://schemas.microsoft.com/office/drawing/2014/main" id="{E2C799DA-5221-4731-8C82-8367FAC2256D}"/>
                  </a:ext>
                </a:extLst>
              </p:cNvPr>
              <p:cNvSpPr>
                <a:spLocks/>
              </p:cNvSpPr>
              <p:nvPr/>
            </p:nvSpPr>
            <p:spPr bwMode="auto">
              <a:xfrm>
                <a:off x="7804150" y="890588"/>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0">
                <a:extLst>
                  <a:ext uri="{FF2B5EF4-FFF2-40B4-BE49-F238E27FC236}">
                    <a16:creationId xmlns:a16="http://schemas.microsoft.com/office/drawing/2014/main" id="{FA2D6D9E-AE6C-4ADE-B457-A5DE758973EB}"/>
                  </a:ext>
                </a:extLst>
              </p:cNvPr>
              <p:cNvSpPr>
                <a:spLocks/>
              </p:cNvSpPr>
              <p:nvPr/>
            </p:nvSpPr>
            <p:spPr bwMode="auto">
              <a:xfrm>
                <a:off x="7537450" y="3097213"/>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1">
                <a:extLst>
                  <a:ext uri="{FF2B5EF4-FFF2-40B4-BE49-F238E27FC236}">
                    <a16:creationId xmlns:a16="http://schemas.microsoft.com/office/drawing/2014/main" id="{F78FFB02-5141-422A-931F-1300B3FE5C4C}"/>
                  </a:ext>
                </a:extLst>
              </p:cNvPr>
              <p:cNvSpPr>
                <a:spLocks/>
              </p:cNvSpPr>
              <p:nvPr/>
            </p:nvSpPr>
            <p:spPr bwMode="auto">
              <a:xfrm>
                <a:off x="8299450" y="3941763"/>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2">
                <a:extLst>
                  <a:ext uri="{FF2B5EF4-FFF2-40B4-BE49-F238E27FC236}">
                    <a16:creationId xmlns:a16="http://schemas.microsoft.com/office/drawing/2014/main" id="{18DD6710-6AEC-4A0C-B616-C8E0392BDD75}"/>
                  </a:ext>
                </a:extLst>
              </p:cNvPr>
              <p:cNvSpPr>
                <a:spLocks/>
              </p:cNvSpPr>
              <p:nvPr/>
            </p:nvSpPr>
            <p:spPr bwMode="auto">
              <a:xfrm>
                <a:off x="7702550" y="3513138"/>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3">
                <a:extLst>
                  <a:ext uri="{FF2B5EF4-FFF2-40B4-BE49-F238E27FC236}">
                    <a16:creationId xmlns:a16="http://schemas.microsoft.com/office/drawing/2014/main" id="{5F70E8F6-D0DA-4F74-90A8-03732CAFDC7C}"/>
                  </a:ext>
                </a:extLst>
              </p:cNvPr>
              <p:cNvSpPr>
                <a:spLocks/>
              </p:cNvSpPr>
              <p:nvPr/>
            </p:nvSpPr>
            <p:spPr bwMode="auto">
              <a:xfrm>
                <a:off x="7331075" y="2465388"/>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4">
                <a:extLst>
                  <a:ext uri="{FF2B5EF4-FFF2-40B4-BE49-F238E27FC236}">
                    <a16:creationId xmlns:a16="http://schemas.microsoft.com/office/drawing/2014/main" id="{87B88481-F96A-4382-AA93-6C1100ADC918}"/>
                  </a:ext>
                </a:extLst>
              </p:cNvPr>
              <p:cNvSpPr>
                <a:spLocks/>
              </p:cNvSpPr>
              <p:nvPr/>
            </p:nvSpPr>
            <p:spPr bwMode="auto">
              <a:xfrm>
                <a:off x="7026275" y="3370263"/>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5">
                <a:extLst>
                  <a:ext uri="{FF2B5EF4-FFF2-40B4-BE49-F238E27FC236}">
                    <a16:creationId xmlns:a16="http://schemas.microsoft.com/office/drawing/2014/main" id="{3CB5760B-8006-43AC-B580-7B532CB6F868}"/>
                  </a:ext>
                </a:extLst>
              </p:cNvPr>
              <p:cNvSpPr>
                <a:spLocks/>
              </p:cNvSpPr>
              <p:nvPr/>
            </p:nvSpPr>
            <p:spPr bwMode="auto">
              <a:xfrm>
                <a:off x="8337550" y="4840288"/>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6">
                <a:extLst>
                  <a:ext uri="{FF2B5EF4-FFF2-40B4-BE49-F238E27FC236}">
                    <a16:creationId xmlns:a16="http://schemas.microsoft.com/office/drawing/2014/main" id="{84207BEE-8D8E-4BF9-9986-46D3D73B72AD}"/>
                  </a:ext>
                </a:extLst>
              </p:cNvPr>
              <p:cNvSpPr>
                <a:spLocks/>
              </p:cNvSpPr>
              <p:nvPr/>
            </p:nvSpPr>
            <p:spPr bwMode="auto">
              <a:xfrm>
                <a:off x="6867525" y="5692775"/>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38" name="Freeform 16">
            <a:extLst>
              <a:ext uri="{FF2B5EF4-FFF2-40B4-BE49-F238E27FC236}">
                <a16:creationId xmlns:a16="http://schemas.microsoft.com/office/drawing/2014/main" id="{75E142A1-D809-4B28-841D-B3401828E120}"/>
              </a:ext>
            </a:extLst>
          </p:cNvPr>
          <p:cNvSpPr>
            <a:spLocks/>
          </p:cNvSpPr>
          <p:nvPr/>
        </p:nvSpPr>
        <p:spPr bwMode="auto">
          <a:xfrm>
            <a:off x="6716928" y="2518445"/>
            <a:ext cx="494362" cy="880581"/>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solidFill>
            <a:srgbClr val="4CC5F1"/>
          </a:solidFill>
          <a:ln w="9525">
            <a:solidFill>
              <a:srgbClr val="4CC5F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id="{D0C2F163-A334-45CB-8DA2-09339CCDE474}"/>
              </a:ext>
            </a:extLst>
          </p:cNvPr>
          <p:cNvSpPr>
            <a:spLocks/>
          </p:cNvSpPr>
          <p:nvPr/>
        </p:nvSpPr>
        <p:spPr bwMode="auto">
          <a:xfrm>
            <a:off x="6651237" y="3743031"/>
            <a:ext cx="662225" cy="580941"/>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solidFill>
            <a:srgbClr val="F94D8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文本框 35">
            <a:extLst>
              <a:ext uri="{FF2B5EF4-FFF2-40B4-BE49-F238E27FC236}">
                <a16:creationId xmlns:a16="http://schemas.microsoft.com/office/drawing/2014/main" id="{61E4BBEA-53A4-43FF-BCB9-D5D18A6B602A}"/>
              </a:ext>
            </a:extLst>
          </p:cNvPr>
          <p:cNvSpPr txBox="1"/>
          <p:nvPr/>
        </p:nvSpPr>
        <p:spPr>
          <a:xfrm>
            <a:off x="7426461" y="3679314"/>
            <a:ext cx="3364648" cy="830997"/>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 click to add your word</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3">
            <a:extLst>
              <a:ext uri="{FF2B5EF4-FFF2-40B4-BE49-F238E27FC236}">
                <a16:creationId xmlns:a16="http://schemas.microsoft.com/office/drawing/2014/main" id="{923BC760-5355-4022-BEF3-6A31D7059404}"/>
              </a:ext>
            </a:extLst>
          </p:cNvPr>
          <p:cNvSpPr>
            <a:spLocks/>
          </p:cNvSpPr>
          <p:nvPr/>
        </p:nvSpPr>
        <p:spPr bwMode="auto">
          <a:xfrm>
            <a:off x="6656898" y="4707752"/>
            <a:ext cx="512416" cy="586885"/>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文本框 35">
            <a:extLst>
              <a:ext uri="{FF2B5EF4-FFF2-40B4-BE49-F238E27FC236}">
                <a16:creationId xmlns:a16="http://schemas.microsoft.com/office/drawing/2014/main" id="{A44999EA-5701-4AA4-806E-AF2AD6E9B4B3}"/>
              </a:ext>
            </a:extLst>
          </p:cNvPr>
          <p:cNvSpPr txBox="1"/>
          <p:nvPr/>
        </p:nvSpPr>
        <p:spPr>
          <a:xfrm>
            <a:off x="7499585" y="4699306"/>
            <a:ext cx="3364648" cy="830997"/>
          </a:xfrm>
          <a:prstGeom prst="rect">
            <a:avLst/>
          </a:prstGeom>
          <a:noFill/>
        </p:spPr>
        <p:txBody>
          <a:bodyPr wrap="square" rtlCol="0">
            <a:spAutoFit/>
          </a:bodyPr>
          <a:lstStyle/>
          <a:p>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Click to add your word click to add your word</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BB985303-68E2-4D21-ACAE-53D8CEC9494A}"/>
              </a:ext>
            </a:extLst>
          </p:cNvPr>
          <p:cNvGrpSpPr/>
          <p:nvPr/>
        </p:nvGrpSpPr>
        <p:grpSpPr>
          <a:xfrm>
            <a:off x="6920938" y="2194839"/>
            <a:ext cx="1035613" cy="135802"/>
            <a:chOff x="542100" y="3471376"/>
            <a:chExt cx="1035613" cy="135802"/>
          </a:xfrm>
          <a:solidFill>
            <a:srgbClr val="F94D8A"/>
          </a:solidFill>
        </p:grpSpPr>
        <p:sp>
          <p:nvSpPr>
            <p:cNvPr id="44" name="椭圆 43">
              <a:extLst>
                <a:ext uri="{FF2B5EF4-FFF2-40B4-BE49-F238E27FC236}">
                  <a16:creationId xmlns:a16="http://schemas.microsoft.com/office/drawing/2014/main" id="{7FF0849B-0570-439C-B0BA-71C118D08DC3}"/>
                </a:ext>
              </a:extLst>
            </p:cNvPr>
            <p:cNvSpPr/>
            <p:nvPr/>
          </p:nvSpPr>
          <p:spPr>
            <a:xfrm>
              <a:off x="542100"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5A3C71C7-F60B-4EED-B4F7-75680097339D}"/>
                </a:ext>
              </a:extLst>
            </p:cNvPr>
            <p:cNvSpPr/>
            <p:nvPr/>
          </p:nvSpPr>
          <p:spPr>
            <a:xfrm>
              <a:off x="767053"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AB078624-3BC2-438B-BFB7-1F23116E566F}"/>
                </a:ext>
              </a:extLst>
            </p:cNvPr>
            <p:cNvSpPr/>
            <p:nvPr/>
          </p:nvSpPr>
          <p:spPr>
            <a:xfrm>
              <a:off x="992006"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B7905A98-D801-4C7B-B8A4-820DB2760285}"/>
                </a:ext>
              </a:extLst>
            </p:cNvPr>
            <p:cNvSpPr/>
            <p:nvPr/>
          </p:nvSpPr>
          <p:spPr>
            <a:xfrm>
              <a:off x="1216959"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285022C-DCE8-409A-A000-33213F2711FA}"/>
                </a:ext>
              </a:extLst>
            </p:cNvPr>
            <p:cNvSpPr/>
            <p:nvPr/>
          </p:nvSpPr>
          <p:spPr>
            <a:xfrm>
              <a:off x="1441911" y="3471376"/>
              <a:ext cx="135802" cy="1358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a:extLst>
              <a:ext uri="{FF2B5EF4-FFF2-40B4-BE49-F238E27FC236}">
                <a16:creationId xmlns:a16="http://schemas.microsoft.com/office/drawing/2014/main" id="{BB07134A-7F70-4FEC-87AC-8D8FDD219779}"/>
              </a:ext>
            </a:extLst>
          </p:cNvPr>
          <p:cNvSpPr/>
          <p:nvPr/>
        </p:nvSpPr>
        <p:spPr>
          <a:xfrm>
            <a:off x="6818313" y="1672798"/>
            <a:ext cx="3201454" cy="523220"/>
          </a:xfrm>
          <a:prstGeom prst="rect">
            <a:avLst/>
          </a:prstGeom>
        </p:spPr>
        <p:txBody>
          <a:bodyPr wrap="none">
            <a:spAutoFit/>
          </a:bodyPr>
          <a:lstStyle/>
          <a:p>
            <a:r>
              <a:rPr lang="en-US" altLang="zh-CN" sz="2800" b="1" dirty="0">
                <a:solidFill>
                  <a:schemeClr val="bg1">
                    <a:lumMod val="50000"/>
                  </a:schemeClr>
                </a:solidFill>
                <a:latin typeface="微软雅黑" panose="020B0503020204020204" pitchFamily="34" charset="-122"/>
                <a:ea typeface="微软雅黑" panose="020B0503020204020204" pitchFamily="34" charset="-122"/>
              </a:rPr>
              <a:t>ADD YOUR TEXT</a:t>
            </a:r>
            <a:endParaRPr lang="zh-CN" altLang="en-US" sz="2800" b="1" dirty="0">
              <a:solidFill>
                <a:schemeClr val="bg1">
                  <a:lumMod val="50000"/>
                </a:schemeClr>
              </a:solidFill>
            </a:endParaRPr>
          </a:p>
        </p:txBody>
      </p:sp>
    </p:spTree>
    <p:extLst>
      <p:ext uri="{BB962C8B-B14F-4D97-AF65-F5344CB8AC3E}">
        <p14:creationId xmlns:p14="http://schemas.microsoft.com/office/powerpoint/2010/main" val="19471790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inVertical)">
                                      <p:cBhvr>
                                        <p:cTn id="25" dur="500"/>
                                        <p:tgtEl>
                                          <p:spTgt spid="4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ppt_x"/>
                                          </p:val>
                                        </p:tav>
                                        <p:tav tm="100000">
                                          <p:val>
                                            <p:strVal val="#ppt_x"/>
                                          </p:val>
                                        </p:tav>
                                      </p:tavLst>
                                    </p:anim>
                                    <p:anim calcmode="lin" valueType="num">
                                      <p:cBhvr additive="base">
                                        <p:cTn id="5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 grpId="0"/>
      <p:bldP spid="38" grpId="0" animBg="1"/>
      <p:bldP spid="39" grpId="0" animBg="1"/>
      <p:bldP spid="40" grpId="0"/>
      <p:bldP spid="41" grpId="0" animBg="1"/>
      <p:bldP spid="42"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36837A6-DD7B-49E9-986F-03DF96BB7A59}"/>
              </a:ext>
            </a:extLst>
          </p:cNvPr>
          <p:cNvGrpSpPr/>
          <p:nvPr/>
        </p:nvGrpSpPr>
        <p:grpSpPr>
          <a:xfrm>
            <a:off x="1538782" y="1524000"/>
            <a:ext cx="3107630" cy="1521092"/>
            <a:chOff x="1538782" y="1524000"/>
            <a:chExt cx="3107630" cy="1521092"/>
          </a:xfrm>
        </p:grpSpPr>
        <p:sp>
          <p:nvSpPr>
            <p:cNvPr id="7" name="L 形 6">
              <a:extLst>
                <a:ext uri="{FF2B5EF4-FFF2-40B4-BE49-F238E27FC236}">
                  <a16:creationId xmlns:a16="http://schemas.microsoft.com/office/drawing/2014/main" id="{AD776380-6637-4C52-A802-725C7DD3259B}"/>
                </a:ext>
              </a:extLst>
            </p:cNvPr>
            <p:cNvSpPr/>
            <p:nvPr/>
          </p:nvSpPr>
          <p:spPr>
            <a:xfrm rot="10800000">
              <a:off x="1654914" y="1524000"/>
              <a:ext cx="2991498" cy="1521092"/>
            </a:xfrm>
            <a:prstGeom prst="corner">
              <a:avLst>
                <a:gd name="adj1" fmla="val 6760"/>
                <a:gd name="adj2" fmla="val 676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a:extLst>
                <a:ext uri="{FF2B5EF4-FFF2-40B4-BE49-F238E27FC236}">
                  <a16:creationId xmlns:a16="http://schemas.microsoft.com/office/drawing/2014/main" id="{CE231810-E11A-46A6-AA60-6DEA9258FF81}"/>
                </a:ext>
              </a:extLst>
            </p:cNvPr>
            <p:cNvSpPr/>
            <p:nvPr/>
          </p:nvSpPr>
          <p:spPr>
            <a:xfrm rot="10800000" flipH="1">
              <a:off x="1538782" y="1524000"/>
              <a:ext cx="1141497" cy="824943"/>
            </a:xfrm>
            <a:prstGeom prst="corner">
              <a:avLst>
                <a:gd name="adj1" fmla="val 10724"/>
                <a:gd name="adj2" fmla="val 1438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3C13BBA1-4F4E-4730-A613-A08924ED1625}"/>
              </a:ext>
            </a:extLst>
          </p:cNvPr>
          <p:cNvGrpSpPr/>
          <p:nvPr/>
        </p:nvGrpSpPr>
        <p:grpSpPr>
          <a:xfrm>
            <a:off x="4543561" y="4026568"/>
            <a:ext cx="3394605" cy="1337974"/>
            <a:chOff x="4543561" y="4026568"/>
            <a:chExt cx="3394605" cy="1337974"/>
          </a:xfrm>
        </p:grpSpPr>
        <p:sp>
          <p:nvSpPr>
            <p:cNvPr id="9" name="L 形 8">
              <a:extLst>
                <a:ext uri="{FF2B5EF4-FFF2-40B4-BE49-F238E27FC236}">
                  <a16:creationId xmlns:a16="http://schemas.microsoft.com/office/drawing/2014/main" id="{E94DB3A9-3361-4F11-A766-42120084F493}"/>
                </a:ext>
              </a:extLst>
            </p:cNvPr>
            <p:cNvSpPr/>
            <p:nvPr/>
          </p:nvSpPr>
          <p:spPr>
            <a:xfrm rot="10800000" flipH="1" flipV="1">
              <a:off x="4543561" y="4959761"/>
              <a:ext cx="2991498" cy="404781"/>
            </a:xfrm>
            <a:prstGeom prst="corner">
              <a:avLst>
                <a:gd name="adj1" fmla="val 28242"/>
                <a:gd name="adj2" fmla="val 282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 形 9">
              <a:extLst>
                <a:ext uri="{FF2B5EF4-FFF2-40B4-BE49-F238E27FC236}">
                  <a16:creationId xmlns:a16="http://schemas.microsoft.com/office/drawing/2014/main" id="{655D2ECB-CEB8-4322-8AD7-BE92A957BD73}"/>
                </a:ext>
              </a:extLst>
            </p:cNvPr>
            <p:cNvSpPr/>
            <p:nvPr/>
          </p:nvSpPr>
          <p:spPr>
            <a:xfrm rot="10800000" flipV="1">
              <a:off x="7095801" y="4026568"/>
              <a:ext cx="842365" cy="1337973"/>
            </a:xfrm>
            <a:prstGeom prst="corner">
              <a:avLst>
                <a:gd name="adj1" fmla="val 13628"/>
                <a:gd name="adj2" fmla="val 1438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CFF27BE2-2292-4C57-A751-92E3D54A3954}"/>
              </a:ext>
            </a:extLst>
          </p:cNvPr>
          <p:cNvGrpSpPr/>
          <p:nvPr/>
        </p:nvGrpSpPr>
        <p:grpSpPr>
          <a:xfrm>
            <a:off x="7687367" y="512975"/>
            <a:ext cx="3167534" cy="2358229"/>
            <a:chOff x="7687367" y="512975"/>
            <a:chExt cx="3167534" cy="2358229"/>
          </a:xfrm>
        </p:grpSpPr>
        <p:sp>
          <p:nvSpPr>
            <p:cNvPr id="11" name="L 形 10">
              <a:extLst>
                <a:ext uri="{FF2B5EF4-FFF2-40B4-BE49-F238E27FC236}">
                  <a16:creationId xmlns:a16="http://schemas.microsoft.com/office/drawing/2014/main" id="{DA8FF941-6381-4229-A62D-3F93848AC7B4}"/>
                </a:ext>
              </a:extLst>
            </p:cNvPr>
            <p:cNvSpPr/>
            <p:nvPr/>
          </p:nvSpPr>
          <p:spPr>
            <a:xfrm rot="10800000" flipH="1">
              <a:off x="7687367" y="512975"/>
              <a:ext cx="2991498" cy="1528859"/>
            </a:xfrm>
            <a:prstGeom prst="corner">
              <a:avLst>
                <a:gd name="adj1" fmla="val 6760"/>
                <a:gd name="adj2" fmla="val 676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a:extLst>
                <a:ext uri="{FF2B5EF4-FFF2-40B4-BE49-F238E27FC236}">
                  <a16:creationId xmlns:a16="http://schemas.microsoft.com/office/drawing/2014/main" id="{AF01B8D0-8872-4427-B3F3-FB166B633CA1}"/>
                </a:ext>
              </a:extLst>
            </p:cNvPr>
            <p:cNvSpPr/>
            <p:nvPr/>
          </p:nvSpPr>
          <p:spPr>
            <a:xfrm rot="16200000" flipH="1">
              <a:off x="9482746" y="1499050"/>
              <a:ext cx="2358227" cy="386082"/>
            </a:xfrm>
            <a:prstGeom prst="corner">
              <a:avLst>
                <a:gd name="adj1" fmla="val 28242"/>
                <a:gd name="adj2" fmla="val 2584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L 形 12">
            <a:extLst>
              <a:ext uri="{FF2B5EF4-FFF2-40B4-BE49-F238E27FC236}">
                <a16:creationId xmlns:a16="http://schemas.microsoft.com/office/drawing/2014/main" id="{6F06D8F0-F7CD-4805-A049-423514B1E453}"/>
              </a:ext>
            </a:extLst>
          </p:cNvPr>
          <p:cNvSpPr/>
          <p:nvPr/>
        </p:nvSpPr>
        <p:spPr>
          <a:xfrm rot="10800000" flipV="1">
            <a:off x="-42356" y="4266436"/>
            <a:ext cx="1734454" cy="1337973"/>
          </a:xfrm>
          <a:prstGeom prst="corner">
            <a:avLst>
              <a:gd name="adj1" fmla="val 9031"/>
              <a:gd name="adj2" fmla="val 83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L 形 13">
            <a:extLst>
              <a:ext uri="{FF2B5EF4-FFF2-40B4-BE49-F238E27FC236}">
                <a16:creationId xmlns:a16="http://schemas.microsoft.com/office/drawing/2014/main" id="{1611CF17-3C9D-40C6-8587-A91D8653CB06}"/>
              </a:ext>
            </a:extLst>
          </p:cNvPr>
          <p:cNvSpPr/>
          <p:nvPr/>
        </p:nvSpPr>
        <p:spPr>
          <a:xfrm rot="10800000" flipH="1" flipV="1">
            <a:off x="10704746" y="4752747"/>
            <a:ext cx="2991498" cy="375715"/>
          </a:xfrm>
          <a:prstGeom prst="corner">
            <a:avLst>
              <a:gd name="adj1" fmla="val 28242"/>
              <a:gd name="adj2" fmla="val 282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77E3808-6FDD-455D-83CE-BFA83F787800}"/>
              </a:ext>
            </a:extLst>
          </p:cNvPr>
          <p:cNvGrpSpPr/>
          <p:nvPr/>
        </p:nvGrpSpPr>
        <p:grpSpPr>
          <a:xfrm>
            <a:off x="657033" y="2348943"/>
            <a:ext cx="3448105" cy="2705097"/>
            <a:chOff x="657033" y="2348943"/>
            <a:chExt cx="3448105" cy="2705097"/>
          </a:xfrm>
        </p:grpSpPr>
        <p:grpSp>
          <p:nvGrpSpPr>
            <p:cNvPr id="28" name="组合 27">
              <a:extLst>
                <a:ext uri="{FF2B5EF4-FFF2-40B4-BE49-F238E27FC236}">
                  <a16:creationId xmlns:a16="http://schemas.microsoft.com/office/drawing/2014/main" id="{E82DBDEB-79FA-4690-8A3D-29F554237577}"/>
                </a:ext>
              </a:extLst>
            </p:cNvPr>
            <p:cNvGrpSpPr/>
            <p:nvPr/>
          </p:nvGrpSpPr>
          <p:grpSpPr>
            <a:xfrm>
              <a:off x="657033" y="2348943"/>
              <a:ext cx="3448105" cy="2705097"/>
              <a:chOff x="4739879" y="697054"/>
              <a:chExt cx="3368287" cy="2642479"/>
            </a:xfrm>
          </p:grpSpPr>
          <p:sp>
            <p:nvSpPr>
              <p:cNvPr id="29" name="矩形 6">
                <a:extLst>
                  <a:ext uri="{FF2B5EF4-FFF2-40B4-BE49-F238E27FC236}">
                    <a16:creationId xmlns:a16="http://schemas.microsoft.com/office/drawing/2014/main" id="{3D9890DD-9706-4A23-A699-C5628D719C62}"/>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椭圆 29">
                <a:extLst>
                  <a:ext uri="{FF2B5EF4-FFF2-40B4-BE49-F238E27FC236}">
                    <a16:creationId xmlns:a16="http://schemas.microsoft.com/office/drawing/2014/main" id="{0583DE55-B129-41B6-8AA9-DF08AD728497}"/>
                  </a:ext>
                </a:extLst>
              </p:cNvPr>
              <p:cNvSpPr/>
              <p:nvPr/>
            </p:nvSpPr>
            <p:spPr>
              <a:xfrm>
                <a:off x="4739879" y="697054"/>
                <a:ext cx="2004756" cy="200475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a:extLst>
                <a:ext uri="{FF2B5EF4-FFF2-40B4-BE49-F238E27FC236}">
                  <a16:creationId xmlns:a16="http://schemas.microsoft.com/office/drawing/2014/main" id="{1F1EE371-6265-4C90-9E96-915486E054C0}"/>
                </a:ext>
              </a:extLst>
            </p:cNvPr>
            <p:cNvSpPr/>
            <p:nvPr/>
          </p:nvSpPr>
          <p:spPr>
            <a:xfrm>
              <a:off x="906631" y="2799075"/>
              <a:ext cx="165854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 name="组合 2">
            <a:extLst>
              <a:ext uri="{FF2B5EF4-FFF2-40B4-BE49-F238E27FC236}">
                <a16:creationId xmlns:a16="http://schemas.microsoft.com/office/drawing/2014/main" id="{DC9B7184-AFFE-4D80-8C53-6C4768ABB5C6}"/>
              </a:ext>
            </a:extLst>
          </p:cNvPr>
          <p:cNvGrpSpPr/>
          <p:nvPr/>
        </p:nvGrpSpPr>
        <p:grpSpPr>
          <a:xfrm>
            <a:off x="3689347" y="3045093"/>
            <a:ext cx="3262282" cy="2559316"/>
            <a:chOff x="3689347" y="3045093"/>
            <a:chExt cx="3262282" cy="2559316"/>
          </a:xfrm>
        </p:grpSpPr>
        <p:grpSp>
          <p:nvGrpSpPr>
            <p:cNvPr id="15" name="组合 14">
              <a:extLst>
                <a:ext uri="{FF2B5EF4-FFF2-40B4-BE49-F238E27FC236}">
                  <a16:creationId xmlns:a16="http://schemas.microsoft.com/office/drawing/2014/main" id="{631E62D4-F80B-4E82-A875-9AA0DD1FC327}"/>
                </a:ext>
              </a:extLst>
            </p:cNvPr>
            <p:cNvGrpSpPr/>
            <p:nvPr/>
          </p:nvGrpSpPr>
          <p:grpSpPr>
            <a:xfrm>
              <a:off x="3689347" y="3045093"/>
              <a:ext cx="3262282" cy="2559316"/>
              <a:chOff x="4739879" y="697054"/>
              <a:chExt cx="3368287" cy="2642479"/>
            </a:xfrm>
          </p:grpSpPr>
          <p:sp>
            <p:nvSpPr>
              <p:cNvPr id="16" name="矩形 6">
                <a:extLst>
                  <a:ext uri="{FF2B5EF4-FFF2-40B4-BE49-F238E27FC236}">
                    <a16:creationId xmlns:a16="http://schemas.microsoft.com/office/drawing/2014/main" id="{3D5A2EE9-5390-4E2D-AA00-A00738394CE3}"/>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17" name="组合 16">
                <a:extLst>
                  <a:ext uri="{FF2B5EF4-FFF2-40B4-BE49-F238E27FC236}">
                    <a16:creationId xmlns:a16="http://schemas.microsoft.com/office/drawing/2014/main" id="{A7817FF7-0816-4127-9A7E-EE4486378A32}"/>
                  </a:ext>
                </a:extLst>
              </p:cNvPr>
              <p:cNvGrpSpPr/>
              <p:nvPr/>
            </p:nvGrpSpPr>
            <p:grpSpPr>
              <a:xfrm>
                <a:off x="4739879" y="697054"/>
                <a:ext cx="2004756" cy="2004756"/>
                <a:chOff x="4739879" y="697054"/>
                <a:chExt cx="2004756" cy="2004756"/>
              </a:xfrm>
            </p:grpSpPr>
            <p:sp>
              <p:nvSpPr>
                <p:cNvPr id="18" name="椭圆 17">
                  <a:extLst>
                    <a:ext uri="{FF2B5EF4-FFF2-40B4-BE49-F238E27FC236}">
                      <a16:creationId xmlns:a16="http://schemas.microsoft.com/office/drawing/2014/main" id="{1FBD5380-4EBF-4E5D-AF01-F9A7AA46F038}"/>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7D5E488F-7DE9-41DA-8220-39DBB250C6E0}"/>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31">
              <a:extLst>
                <a:ext uri="{FF2B5EF4-FFF2-40B4-BE49-F238E27FC236}">
                  <a16:creationId xmlns:a16="http://schemas.microsoft.com/office/drawing/2014/main" id="{85CFF81B-DF8D-44C5-AB00-52D488CEDAF8}"/>
                </a:ext>
              </a:extLst>
            </p:cNvPr>
            <p:cNvSpPr/>
            <p:nvPr/>
          </p:nvSpPr>
          <p:spPr>
            <a:xfrm>
              <a:off x="3860690" y="3463906"/>
              <a:ext cx="1658545" cy="1169551"/>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4" name="组合 3">
            <a:extLst>
              <a:ext uri="{FF2B5EF4-FFF2-40B4-BE49-F238E27FC236}">
                <a16:creationId xmlns:a16="http://schemas.microsoft.com/office/drawing/2014/main" id="{14A1E67D-6490-4F0A-A102-2273D3941D1D}"/>
              </a:ext>
            </a:extLst>
          </p:cNvPr>
          <p:cNvGrpSpPr/>
          <p:nvPr/>
        </p:nvGrpSpPr>
        <p:grpSpPr>
          <a:xfrm>
            <a:off x="6841064" y="2041835"/>
            <a:ext cx="3448105" cy="2705097"/>
            <a:chOff x="6841064" y="2041835"/>
            <a:chExt cx="3448105" cy="2705097"/>
          </a:xfrm>
        </p:grpSpPr>
        <p:grpSp>
          <p:nvGrpSpPr>
            <p:cNvPr id="25" name="组合 24">
              <a:extLst>
                <a:ext uri="{FF2B5EF4-FFF2-40B4-BE49-F238E27FC236}">
                  <a16:creationId xmlns:a16="http://schemas.microsoft.com/office/drawing/2014/main" id="{C13D56D2-882C-4EAF-8941-E00C1F7D23A7}"/>
                </a:ext>
              </a:extLst>
            </p:cNvPr>
            <p:cNvGrpSpPr/>
            <p:nvPr/>
          </p:nvGrpSpPr>
          <p:grpSpPr>
            <a:xfrm>
              <a:off x="6841064" y="2041835"/>
              <a:ext cx="3448105" cy="2705097"/>
              <a:chOff x="4739879" y="697054"/>
              <a:chExt cx="3368287" cy="2642479"/>
            </a:xfrm>
          </p:grpSpPr>
          <p:sp>
            <p:nvSpPr>
              <p:cNvPr id="26" name="矩形 6">
                <a:extLst>
                  <a:ext uri="{FF2B5EF4-FFF2-40B4-BE49-F238E27FC236}">
                    <a16:creationId xmlns:a16="http://schemas.microsoft.com/office/drawing/2014/main" id="{45E2A561-3CC1-40F4-9005-F4861A174FA9}"/>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26">
                <a:extLst>
                  <a:ext uri="{FF2B5EF4-FFF2-40B4-BE49-F238E27FC236}">
                    <a16:creationId xmlns:a16="http://schemas.microsoft.com/office/drawing/2014/main" id="{89C82C2F-7C49-45DD-99E4-F45324CB58F5}"/>
                  </a:ext>
                </a:extLst>
              </p:cNvPr>
              <p:cNvSpPr/>
              <p:nvPr/>
            </p:nvSpPr>
            <p:spPr>
              <a:xfrm>
                <a:off x="4739879" y="697054"/>
                <a:ext cx="2004756" cy="2004756"/>
              </a:xfrm>
              <a:prstGeom prst="ellipse">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a16="http://schemas.microsoft.com/office/drawing/2014/main" id="{12C3771A-2901-438A-B580-A278DA571A77}"/>
                </a:ext>
              </a:extLst>
            </p:cNvPr>
            <p:cNvSpPr/>
            <p:nvPr/>
          </p:nvSpPr>
          <p:spPr>
            <a:xfrm>
              <a:off x="7074919" y="2520526"/>
              <a:ext cx="165854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5" name="组合 4">
            <a:extLst>
              <a:ext uri="{FF2B5EF4-FFF2-40B4-BE49-F238E27FC236}">
                <a16:creationId xmlns:a16="http://schemas.microsoft.com/office/drawing/2014/main" id="{2ED9DBF5-B87B-437C-BCAD-3CB92DB8B48F}"/>
              </a:ext>
            </a:extLst>
          </p:cNvPr>
          <p:cNvGrpSpPr/>
          <p:nvPr/>
        </p:nvGrpSpPr>
        <p:grpSpPr>
          <a:xfrm>
            <a:off x="9819057" y="2871205"/>
            <a:ext cx="3262282" cy="2559316"/>
            <a:chOff x="9819057" y="2871205"/>
            <a:chExt cx="3262282" cy="2559316"/>
          </a:xfrm>
        </p:grpSpPr>
        <p:grpSp>
          <p:nvGrpSpPr>
            <p:cNvPr id="20" name="组合 19">
              <a:extLst>
                <a:ext uri="{FF2B5EF4-FFF2-40B4-BE49-F238E27FC236}">
                  <a16:creationId xmlns:a16="http://schemas.microsoft.com/office/drawing/2014/main" id="{1DDC06E4-A21A-4450-9D87-C014B6BF2A32}"/>
                </a:ext>
              </a:extLst>
            </p:cNvPr>
            <p:cNvGrpSpPr/>
            <p:nvPr/>
          </p:nvGrpSpPr>
          <p:grpSpPr>
            <a:xfrm>
              <a:off x="9819057" y="2871205"/>
              <a:ext cx="3262282" cy="2559316"/>
              <a:chOff x="4739879" y="697054"/>
              <a:chExt cx="3368287" cy="2642479"/>
            </a:xfrm>
          </p:grpSpPr>
          <p:sp>
            <p:nvSpPr>
              <p:cNvPr id="21" name="矩形 6">
                <a:extLst>
                  <a:ext uri="{FF2B5EF4-FFF2-40B4-BE49-F238E27FC236}">
                    <a16:creationId xmlns:a16="http://schemas.microsoft.com/office/drawing/2014/main" id="{E5BB6375-3D5B-48ED-82AD-74B7922D39D7}"/>
                  </a:ext>
                </a:extLst>
              </p:cNvPr>
              <p:cNvSpPr/>
              <p:nvPr/>
            </p:nvSpPr>
            <p:spPr>
              <a:xfrm rot="1751457">
                <a:off x="5557664" y="1340905"/>
                <a:ext cx="2550502" cy="1998628"/>
              </a:xfrm>
              <a:custGeom>
                <a:avLst/>
                <a:gdLst>
                  <a:gd name="connsiteX0" fmla="*/ 0 w 7527400"/>
                  <a:gd name="connsiteY0" fmla="*/ 0 h 4983421"/>
                  <a:gd name="connsiteX1" fmla="*/ 7527400 w 7527400"/>
                  <a:gd name="connsiteY1" fmla="*/ 0 h 4983421"/>
                  <a:gd name="connsiteX2" fmla="*/ 7527400 w 7527400"/>
                  <a:gd name="connsiteY2" fmla="*/ 4983421 h 4983421"/>
                  <a:gd name="connsiteX3" fmla="*/ 0 w 7527400"/>
                  <a:gd name="connsiteY3" fmla="*/ 4983421 h 4983421"/>
                  <a:gd name="connsiteX4" fmla="*/ 0 w 7527400"/>
                  <a:gd name="connsiteY4" fmla="*/ 0 h 4983421"/>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0 w 7527400"/>
                  <a:gd name="connsiteY4" fmla="*/ 4990973 h 4990973"/>
                  <a:gd name="connsiteX5" fmla="*/ 0 w 7527400"/>
                  <a:gd name="connsiteY5"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4990973 h 4990973"/>
                  <a:gd name="connsiteX6" fmla="*/ 0 w 7527400"/>
                  <a:gd name="connsiteY6" fmla="*/ 7552 h 4990973"/>
                  <a:gd name="connsiteX0" fmla="*/ 0 w 7527400"/>
                  <a:gd name="connsiteY0" fmla="*/ 7552 h 4990973"/>
                  <a:gd name="connsiteX1" fmla="*/ 3002820 w 7527400"/>
                  <a:gd name="connsiteY1" fmla="*/ 0 h 4990973"/>
                  <a:gd name="connsiteX2" fmla="*/ 7527400 w 7527400"/>
                  <a:gd name="connsiteY2" fmla="*/ 7552 h 4990973"/>
                  <a:gd name="connsiteX3" fmla="*/ 7527400 w 7527400"/>
                  <a:gd name="connsiteY3" fmla="*/ 4990973 h 4990973"/>
                  <a:gd name="connsiteX4" fmla="*/ 2924646 w 7527400"/>
                  <a:gd name="connsiteY4" fmla="*/ 4989841 h 4990973"/>
                  <a:gd name="connsiteX5" fmla="*/ 0 w 7527400"/>
                  <a:gd name="connsiteY5" fmla="*/ 7552 h 4990973"/>
                  <a:gd name="connsiteX0" fmla="*/ 0 w 4602754"/>
                  <a:gd name="connsiteY0" fmla="*/ 4989841 h 4990973"/>
                  <a:gd name="connsiteX1" fmla="*/ 78174 w 4602754"/>
                  <a:gd name="connsiteY1" fmla="*/ 0 h 4990973"/>
                  <a:gd name="connsiteX2" fmla="*/ 4602754 w 4602754"/>
                  <a:gd name="connsiteY2" fmla="*/ 7552 h 4990973"/>
                  <a:gd name="connsiteX3" fmla="*/ 4602754 w 4602754"/>
                  <a:gd name="connsiteY3" fmla="*/ 4990973 h 4990973"/>
                  <a:gd name="connsiteX4" fmla="*/ 0 w 4602754"/>
                  <a:gd name="connsiteY4" fmla="*/ 4989841 h 499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754" h="4990973">
                    <a:moveTo>
                      <a:pt x="0" y="4989841"/>
                    </a:moveTo>
                    <a:lnTo>
                      <a:pt x="78174" y="0"/>
                    </a:lnTo>
                    <a:lnTo>
                      <a:pt x="4602754" y="7552"/>
                    </a:lnTo>
                    <a:lnTo>
                      <a:pt x="4602754" y="4990973"/>
                    </a:lnTo>
                    <a:lnTo>
                      <a:pt x="0" y="4989841"/>
                    </a:lnTo>
                    <a:close/>
                  </a:path>
                </a:pathLst>
              </a:custGeom>
              <a:gradFill flip="none" rotWithShape="1">
                <a:gsLst>
                  <a:gs pos="0">
                    <a:schemeClr val="tx1">
                      <a:alpha val="20000"/>
                    </a:schemeClr>
                  </a:gs>
                  <a:gs pos="100000">
                    <a:srgbClr val="F2F2F2">
                      <a:alpha val="0"/>
                    </a:srgb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2" name="组合 21">
                <a:extLst>
                  <a:ext uri="{FF2B5EF4-FFF2-40B4-BE49-F238E27FC236}">
                    <a16:creationId xmlns:a16="http://schemas.microsoft.com/office/drawing/2014/main" id="{9DA49724-9BBC-4891-9F6A-CB33848A8220}"/>
                  </a:ext>
                </a:extLst>
              </p:cNvPr>
              <p:cNvGrpSpPr/>
              <p:nvPr/>
            </p:nvGrpSpPr>
            <p:grpSpPr>
              <a:xfrm>
                <a:off x="4739879" y="697054"/>
                <a:ext cx="2004756" cy="2004756"/>
                <a:chOff x="4739879" y="697054"/>
                <a:chExt cx="2004756" cy="2004756"/>
              </a:xfrm>
            </p:grpSpPr>
            <p:sp>
              <p:nvSpPr>
                <p:cNvPr id="23" name="椭圆 22">
                  <a:extLst>
                    <a:ext uri="{FF2B5EF4-FFF2-40B4-BE49-F238E27FC236}">
                      <a16:creationId xmlns:a16="http://schemas.microsoft.com/office/drawing/2014/main" id="{C77EC5D0-4DDF-4325-B2C2-1ABFFCF22A60}"/>
                    </a:ext>
                  </a:extLst>
                </p:cNvPr>
                <p:cNvSpPr/>
                <p:nvPr/>
              </p:nvSpPr>
              <p:spPr>
                <a:xfrm>
                  <a:off x="4739879" y="697054"/>
                  <a:ext cx="2004756" cy="2004756"/>
                </a:xfrm>
                <a:prstGeom prst="ellipse">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6110B864-64DD-4E14-ABE9-D7C990C8C926}"/>
                    </a:ext>
                  </a:extLst>
                </p:cNvPr>
                <p:cNvSpPr/>
                <p:nvPr/>
              </p:nvSpPr>
              <p:spPr>
                <a:xfrm>
                  <a:off x="4810667" y="772294"/>
                  <a:ext cx="1861438" cy="186143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矩形 33">
              <a:extLst>
                <a:ext uri="{FF2B5EF4-FFF2-40B4-BE49-F238E27FC236}">
                  <a16:creationId xmlns:a16="http://schemas.microsoft.com/office/drawing/2014/main" id="{109FA92D-0BC9-4096-970D-D3A096444C62}"/>
                </a:ext>
              </a:extLst>
            </p:cNvPr>
            <p:cNvSpPr/>
            <p:nvPr/>
          </p:nvSpPr>
          <p:spPr>
            <a:xfrm>
              <a:off x="10007858" y="3220670"/>
              <a:ext cx="1658545" cy="1169551"/>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sp>
        <p:nvSpPr>
          <p:cNvPr id="35" name="文本框 1">
            <a:extLst>
              <a:ext uri="{FF2B5EF4-FFF2-40B4-BE49-F238E27FC236}">
                <a16:creationId xmlns:a16="http://schemas.microsoft.com/office/drawing/2014/main" id="{9908C917-423E-44E0-8730-EA28A5E43B55}"/>
              </a:ext>
            </a:extLst>
          </p:cNvPr>
          <p:cNvSpPr txBox="1"/>
          <p:nvPr/>
        </p:nvSpPr>
        <p:spPr>
          <a:xfrm rot="16200000">
            <a:off x="2895419" y="928419"/>
            <a:ext cx="461665" cy="2033442"/>
          </a:xfrm>
          <a:prstGeom prst="rect">
            <a:avLst/>
          </a:prstGeom>
          <a:noFill/>
        </p:spPr>
        <p:txBody>
          <a:bodyPr vert="eaVert" wrap="none" rtlCol="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ADD YOUR</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TEXT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1">
            <a:extLst>
              <a:ext uri="{FF2B5EF4-FFF2-40B4-BE49-F238E27FC236}">
                <a16:creationId xmlns:a16="http://schemas.microsoft.com/office/drawing/2014/main" id="{6DDB51DF-B775-4D36-99C1-C98DDE42CD9A}"/>
              </a:ext>
            </a:extLst>
          </p:cNvPr>
          <p:cNvSpPr txBox="1"/>
          <p:nvPr/>
        </p:nvSpPr>
        <p:spPr>
          <a:xfrm rot="16200000">
            <a:off x="6094588" y="4013902"/>
            <a:ext cx="461665" cy="2033442"/>
          </a:xfrm>
          <a:prstGeom prst="rect">
            <a:avLst/>
          </a:prstGeom>
          <a:noFill/>
        </p:spPr>
        <p:txBody>
          <a:bodyPr vert="eaVert" wrap="none" rtlCol="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ADD YOUR</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TEXT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1">
            <a:extLst>
              <a:ext uri="{FF2B5EF4-FFF2-40B4-BE49-F238E27FC236}">
                <a16:creationId xmlns:a16="http://schemas.microsoft.com/office/drawing/2014/main" id="{2A8E572B-10D9-4DE0-B845-1C1F05303440}"/>
              </a:ext>
            </a:extLst>
          </p:cNvPr>
          <p:cNvSpPr txBox="1"/>
          <p:nvPr/>
        </p:nvSpPr>
        <p:spPr>
          <a:xfrm rot="16200000">
            <a:off x="9043537" y="-79386"/>
            <a:ext cx="461665" cy="2033442"/>
          </a:xfrm>
          <a:prstGeom prst="rect">
            <a:avLst/>
          </a:prstGeom>
          <a:noFill/>
        </p:spPr>
        <p:txBody>
          <a:bodyPr vert="eaVert" wrap="none" rtlCol="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ADD YOUR</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TEXT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923809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10"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任意多边形: 形状 41">
            <a:extLst>
              <a:ext uri="{FF2B5EF4-FFF2-40B4-BE49-F238E27FC236}">
                <a16:creationId xmlns:a16="http://schemas.microsoft.com/office/drawing/2014/main" id="{A3F28D4D-3B35-4DD5-B585-05907EEC491F}"/>
              </a:ext>
            </a:extLst>
          </p:cNvPr>
          <p:cNvSpPr/>
          <p:nvPr/>
        </p:nvSpPr>
        <p:spPr>
          <a:xfrm>
            <a:off x="9253970" y="760988"/>
            <a:ext cx="3216556" cy="5347712"/>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23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id="{C13ACE47-6C3B-45A9-8F68-7660154C7DE0}"/>
              </a:ext>
            </a:extLst>
          </p:cNvPr>
          <p:cNvGrpSpPr/>
          <p:nvPr/>
        </p:nvGrpSpPr>
        <p:grpSpPr>
          <a:xfrm>
            <a:off x="7015595" y="777875"/>
            <a:ext cx="3619500" cy="5819775"/>
            <a:chOff x="7015595" y="777875"/>
            <a:chExt cx="3619500" cy="5819775"/>
          </a:xfrm>
        </p:grpSpPr>
        <p:grpSp>
          <p:nvGrpSpPr>
            <p:cNvPr id="2" name="组合 1">
              <a:extLst>
                <a:ext uri="{FF2B5EF4-FFF2-40B4-BE49-F238E27FC236}">
                  <a16:creationId xmlns:a16="http://schemas.microsoft.com/office/drawing/2014/main" id="{51B6073C-76FA-4650-A74A-AA8A8E3424E8}"/>
                </a:ext>
              </a:extLst>
            </p:cNvPr>
            <p:cNvGrpSpPr/>
            <p:nvPr/>
          </p:nvGrpSpPr>
          <p:grpSpPr>
            <a:xfrm>
              <a:off x="7015595" y="2656699"/>
              <a:ext cx="1945217" cy="3074176"/>
              <a:chOff x="5643995" y="2605899"/>
              <a:chExt cx="1945217" cy="3074176"/>
            </a:xfrm>
          </p:grpSpPr>
          <p:sp>
            <p:nvSpPr>
              <p:cNvPr id="3" name="任意多边形 23">
                <a:extLst>
                  <a:ext uri="{FF2B5EF4-FFF2-40B4-BE49-F238E27FC236}">
                    <a16:creationId xmlns:a16="http://schemas.microsoft.com/office/drawing/2014/main" id="{6CDD276A-2993-4C6B-8BE1-BD2B98BDA3D6}"/>
                  </a:ext>
                </a:extLst>
              </p:cNvPr>
              <p:cNvSpPr/>
              <p:nvPr/>
            </p:nvSpPr>
            <p:spPr>
              <a:xfrm>
                <a:off x="7024767" y="2605899"/>
                <a:ext cx="564445" cy="2216573"/>
              </a:xfrm>
              <a:custGeom>
                <a:avLst/>
                <a:gdLst>
                  <a:gd name="connsiteX0" fmla="*/ 0 w 564445"/>
                  <a:gd name="connsiteY0" fmla="*/ 2088444 h 2201333"/>
                  <a:gd name="connsiteX1" fmla="*/ 0 w 564445"/>
                  <a:gd name="connsiteY1" fmla="*/ 146755 h 2201333"/>
                  <a:gd name="connsiteX2" fmla="*/ 293511 w 564445"/>
                  <a:gd name="connsiteY2" fmla="*/ 0 h 2201333"/>
                  <a:gd name="connsiteX3" fmla="*/ 564445 w 564445"/>
                  <a:gd name="connsiteY3" fmla="*/ 237067 h 2201333"/>
                  <a:gd name="connsiteX4" fmla="*/ 564445 w 564445"/>
                  <a:gd name="connsiteY4" fmla="*/ 2201333 h 2201333"/>
                  <a:gd name="connsiteX5" fmla="*/ 0 w 564445"/>
                  <a:gd name="connsiteY5" fmla="*/ 2088444 h 2201333"/>
                  <a:gd name="connsiteX0" fmla="*/ 0 w 564445"/>
                  <a:gd name="connsiteY0" fmla="*/ 2118924 h 2231813"/>
                  <a:gd name="connsiteX1" fmla="*/ 0 w 564445"/>
                  <a:gd name="connsiteY1" fmla="*/ 177235 h 2231813"/>
                  <a:gd name="connsiteX2" fmla="*/ 293511 w 564445"/>
                  <a:gd name="connsiteY2" fmla="*/ 0 h 2231813"/>
                  <a:gd name="connsiteX3" fmla="*/ 564445 w 564445"/>
                  <a:gd name="connsiteY3" fmla="*/ 267547 h 2231813"/>
                  <a:gd name="connsiteX4" fmla="*/ 564445 w 564445"/>
                  <a:gd name="connsiteY4" fmla="*/ 2231813 h 2231813"/>
                  <a:gd name="connsiteX5" fmla="*/ 0 w 564445"/>
                  <a:gd name="connsiteY5" fmla="*/ 2118924 h 2231813"/>
                  <a:gd name="connsiteX0" fmla="*/ 0 w 564445"/>
                  <a:gd name="connsiteY0" fmla="*/ 2103684 h 2216573"/>
                  <a:gd name="connsiteX1" fmla="*/ 0 w 564445"/>
                  <a:gd name="connsiteY1" fmla="*/ 161995 h 2216573"/>
                  <a:gd name="connsiteX2" fmla="*/ 293511 w 564445"/>
                  <a:gd name="connsiteY2" fmla="*/ 0 h 2216573"/>
                  <a:gd name="connsiteX3" fmla="*/ 564445 w 564445"/>
                  <a:gd name="connsiteY3" fmla="*/ 252307 h 2216573"/>
                  <a:gd name="connsiteX4" fmla="*/ 564445 w 564445"/>
                  <a:gd name="connsiteY4" fmla="*/ 2216573 h 2216573"/>
                  <a:gd name="connsiteX5" fmla="*/ 0 w 564445"/>
                  <a:gd name="connsiteY5" fmla="*/ 2103684 h 2216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445" h="2216573">
                    <a:moveTo>
                      <a:pt x="0" y="2103684"/>
                    </a:moveTo>
                    <a:lnTo>
                      <a:pt x="0" y="161995"/>
                    </a:lnTo>
                    <a:lnTo>
                      <a:pt x="293511" y="0"/>
                    </a:lnTo>
                    <a:lnTo>
                      <a:pt x="564445" y="252307"/>
                    </a:lnTo>
                    <a:lnTo>
                      <a:pt x="564445" y="2216573"/>
                    </a:lnTo>
                    <a:lnTo>
                      <a:pt x="0" y="2103684"/>
                    </a:lnTo>
                    <a:close/>
                  </a:path>
                </a:pathLst>
              </a:custGeom>
              <a:solidFill>
                <a:srgbClr val="F94D8A"/>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4" name="任意多边形 24">
                <a:extLst>
                  <a:ext uri="{FF2B5EF4-FFF2-40B4-BE49-F238E27FC236}">
                    <a16:creationId xmlns:a16="http://schemas.microsoft.com/office/drawing/2014/main" id="{CEA345C0-B557-4F9B-AFD4-2C0404493906}"/>
                  </a:ext>
                </a:extLst>
              </p:cNvPr>
              <p:cNvSpPr/>
              <p:nvPr/>
            </p:nvSpPr>
            <p:spPr>
              <a:xfrm>
                <a:off x="5643995" y="4708525"/>
                <a:ext cx="1943100" cy="971550"/>
              </a:xfrm>
              <a:custGeom>
                <a:avLst/>
                <a:gdLst>
                  <a:gd name="connsiteX0" fmla="*/ 0 w 1943100"/>
                  <a:gd name="connsiteY0" fmla="*/ 838200 h 971550"/>
                  <a:gd name="connsiteX1" fmla="*/ 552450 w 1943100"/>
                  <a:gd name="connsiteY1" fmla="*/ 971550 h 971550"/>
                  <a:gd name="connsiteX2" fmla="*/ 1943100 w 1943100"/>
                  <a:gd name="connsiteY2" fmla="*/ 114300 h 971550"/>
                  <a:gd name="connsiteX3" fmla="*/ 1390650 w 1943100"/>
                  <a:gd name="connsiteY3" fmla="*/ 0 h 971550"/>
                  <a:gd name="connsiteX4" fmla="*/ 0 w 1943100"/>
                  <a:gd name="connsiteY4" fmla="*/ 83820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00" h="971550">
                    <a:moveTo>
                      <a:pt x="0" y="838200"/>
                    </a:moveTo>
                    <a:lnTo>
                      <a:pt x="552450" y="971550"/>
                    </a:lnTo>
                    <a:lnTo>
                      <a:pt x="1943100" y="114300"/>
                    </a:lnTo>
                    <a:lnTo>
                      <a:pt x="1390650" y="0"/>
                    </a:lnTo>
                    <a:lnTo>
                      <a:pt x="0" y="838200"/>
                    </a:lnTo>
                    <a:close/>
                  </a:path>
                </a:pathLst>
              </a:custGeom>
              <a:solidFill>
                <a:srgbClr val="F94D8A"/>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0122D6AF-D6A0-4EA8-98D1-2D877C628C51}"/>
                </a:ext>
              </a:extLst>
            </p:cNvPr>
            <p:cNvGrpSpPr/>
            <p:nvPr/>
          </p:nvGrpSpPr>
          <p:grpSpPr>
            <a:xfrm>
              <a:off x="8515410" y="777875"/>
              <a:ext cx="1005260" cy="4479867"/>
              <a:chOff x="7143810" y="727075"/>
              <a:chExt cx="1005260" cy="4479867"/>
            </a:xfrm>
            <a:solidFill>
              <a:srgbClr val="E71B66"/>
            </a:solidFill>
          </p:grpSpPr>
          <p:sp>
            <p:nvSpPr>
              <p:cNvPr id="6" name="任意多边形 26">
                <a:extLst>
                  <a:ext uri="{FF2B5EF4-FFF2-40B4-BE49-F238E27FC236}">
                    <a16:creationId xmlns:a16="http://schemas.microsoft.com/office/drawing/2014/main" id="{5CFD9630-FD4F-4038-9370-8196614EB710}"/>
                  </a:ext>
                </a:extLst>
              </p:cNvPr>
              <p:cNvSpPr/>
              <p:nvPr/>
            </p:nvSpPr>
            <p:spPr>
              <a:xfrm>
                <a:off x="7577570" y="727075"/>
                <a:ext cx="571500" cy="4210050"/>
              </a:xfrm>
              <a:custGeom>
                <a:avLst/>
                <a:gdLst>
                  <a:gd name="connsiteX0" fmla="*/ 9525 w 571500"/>
                  <a:gd name="connsiteY0" fmla="*/ 4086225 h 4210050"/>
                  <a:gd name="connsiteX1" fmla="*/ 0 w 571500"/>
                  <a:gd name="connsiteY1" fmla="*/ 142875 h 4210050"/>
                  <a:gd name="connsiteX2" fmla="*/ 295275 w 571500"/>
                  <a:gd name="connsiteY2" fmla="*/ 0 h 4210050"/>
                  <a:gd name="connsiteX3" fmla="*/ 571500 w 571500"/>
                  <a:gd name="connsiteY3" fmla="*/ 209550 h 4210050"/>
                  <a:gd name="connsiteX4" fmla="*/ 561975 w 571500"/>
                  <a:gd name="connsiteY4" fmla="*/ 4210050 h 4210050"/>
                  <a:gd name="connsiteX5" fmla="*/ 9525 w 571500"/>
                  <a:gd name="connsiteY5" fmla="*/ 4086225 h 421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0" h="4210050">
                    <a:moveTo>
                      <a:pt x="9525" y="4086225"/>
                    </a:moveTo>
                    <a:lnTo>
                      <a:pt x="0" y="142875"/>
                    </a:lnTo>
                    <a:lnTo>
                      <a:pt x="295275" y="0"/>
                    </a:lnTo>
                    <a:lnTo>
                      <a:pt x="571500" y="209550"/>
                    </a:lnTo>
                    <a:lnTo>
                      <a:pt x="561975" y="4210050"/>
                    </a:lnTo>
                    <a:lnTo>
                      <a:pt x="9525" y="4086225"/>
                    </a:lnTo>
                    <a:close/>
                  </a:path>
                </a:pathLst>
              </a:custGeom>
              <a:solidFill>
                <a:srgbClr val="61D6FF"/>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27">
                <a:extLst>
                  <a:ext uri="{FF2B5EF4-FFF2-40B4-BE49-F238E27FC236}">
                    <a16:creationId xmlns:a16="http://schemas.microsoft.com/office/drawing/2014/main" id="{67504318-C75A-40D2-A42E-AAFA1EBFF560}"/>
                  </a:ext>
                </a:extLst>
              </p:cNvPr>
              <p:cNvSpPr/>
              <p:nvPr/>
            </p:nvSpPr>
            <p:spPr>
              <a:xfrm>
                <a:off x="7143810" y="4813300"/>
                <a:ext cx="1005260" cy="393642"/>
              </a:xfrm>
              <a:custGeom>
                <a:avLst/>
                <a:gdLst>
                  <a:gd name="connsiteX0" fmla="*/ 0 w 971550"/>
                  <a:gd name="connsiteY0" fmla="*/ 276225 h 381000"/>
                  <a:gd name="connsiteX1" fmla="*/ 533400 w 971550"/>
                  <a:gd name="connsiteY1" fmla="*/ 381000 h 381000"/>
                  <a:gd name="connsiteX2" fmla="*/ 971550 w 971550"/>
                  <a:gd name="connsiteY2" fmla="*/ 123825 h 381000"/>
                  <a:gd name="connsiteX3" fmla="*/ 409575 w 971550"/>
                  <a:gd name="connsiteY3" fmla="*/ 0 h 381000"/>
                  <a:gd name="connsiteX4" fmla="*/ 0 w 971550"/>
                  <a:gd name="connsiteY4" fmla="*/ 276225 h 381000"/>
                  <a:gd name="connsiteX0" fmla="*/ 0 w 1005260"/>
                  <a:gd name="connsiteY0" fmla="*/ 284653 h 381000"/>
                  <a:gd name="connsiteX1" fmla="*/ 567110 w 1005260"/>
                  <a:gd name="connsiteY1" fmla="*/ 381000 h 381000"/>
                  <a:gd name="connsiteX2" fmla="*/ 1005260 w 1005260"/>
                  <a:gd name="connsiteY2" fmla="*/ 123825 h 381000"/>
                  <a:gd name="connsiteX3" fmla="*/ 443285 w 1005260"/>
                  <a:gd name="connsiteY3" fmla="*/ 0 h 381000"/>
                  <a:gd name="connsiteX4" fmla="*/ 0 w 1005260"/>
                  <a:gd name="connsiteY4" fmla="*/ 284653 h 381000"/>
                  <a:gd name="connsiteX0" fmla="*/ 0 w 1005260"/>
                  <a:gd name="connsiteY0" fmla="*/ 284653 h 393642"/>
                  <a:gd name="connsiteX1" fmla="*/ 567110 w 1005260"/>
                  <a:gd name="connsiteY1" fmla="*/ 393642 h 393642"/>
                  <a:gd name="connsiteX2" fmla="*/ 1005260 w 1005260"/>
                  <a:gd name="connsiteY2" fmla="*/ 123825 h 393642"/>
                  <a:gd name="connsiteX3" fmla="*/ 443285 w 1005260"/>
                  <a:gd name="connsiteY3" fmla="*/ 0 h 393642"/>
                  <a:gd name="connsiteX4" fmla="*/ 0 w 1005260"/>
                  <a:gd name="connsiteY4" fmla="*/ 284653 h 393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260" h="393642">
                    <a:moveTo>
                      <a:pt x="0" y="284653"/>
                    </a:moveTo>
                    <a:lnTo>
                      <a:pt x="567110" y="393642"/>
                    </a:lnTo>
                    <a:lnTo>
                      <a:pt x="1005260" y="123825"/>
                    </a:lnTo>
                    <a:lnTo>
                      <a:pt x="443285" y="0"/>
                    </a:lnTo>
                    <a:lnTo>
                      <a:pt x="0" y="284653"/>
                    </a:lnTo>
                    <a:close/>
                  </a:path>
                </a:pathLst>
              </a:custGeom>
              <a:solidFill>
                <a:srgbClr val="61D6FF"/>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FF8E81DA-AA73-4822-86B9-056EEA302AC7}"/>
                </a:ext>
              </a:extLst>
            </p:cNvPr>
            <p:cNvGrpSpPr/>
            <p:nvPr/>
          </p:nvGrpSpPr>
          <p:grpSpPr>
            <a:xfrm>
              <a:off x="8444345" y="1939925"/>
              <a:ext cx="1628775" cy="3810000"/>
              <a:chOff x="7072745" y="1889125"/>
              <a:chExt cx="1628775" cy="3810000"/>
            </a:xfrm>
            <a:solidFill>
              <a:srgbClr val="BD298A"/>
            </a:solidFill>
          </p:grpSpPr>
          <p:sp>
            <p:nvSpPr>
              <p:cNvPr id="9" name="任意多边形 29">
                <a:extLst>
                  <a:ext uri="{FF2B5EF4-FFF2-40B4-BE49-F238E27FC236}">
                    <a16:creationId xmlns:a16="http://schemas.microsoft.com/office/drawing/2014/main" id="{AB37EA91-A488-49BA-8A29-27ACDD9C6D4C}"/>
                  </a:ext>
                </a:extLst>
              </p:cNvPr>
              <p:cNvSpPr/>
              <p:nvPr/>
            </p:nvSpPr>
            <p:spPr>
              <a:xfrm>
                <a:off x="8139545" y="1889125"/>
                <a:ext cx="561975" cy="3152775"/>
              </a:xfrm>
              <a:custGeom>
                <a:avLst/>
                <a:gdLst>
                  <a:gd name="connsiteX0" fmla="*/ 295275 w 561975"/>
                  <a:gd name="connsiteY0" fmla="*/ 0 h 3152775"/>
                  <a:gd name="connsiteX1" fmla="*/ 0 w 561975"/>
                  <a:gd name="connsiteY1" fmla="*/ 142875 h 3152775"/>
                  <a:gd name="connsiteX2" fmla="*/ 9525 w 561975"/>
                  <a:gd name="connsiteY2" fmla="*/ 3048000 h 3152775"/>
                  <a:gd name="connsiteX3" fmla="*/ 552450 w 561975"/>
                  <a:gd name="connsiteY3" fmla="*/ 3152775 h 3152775"/>
                  <a:gd name="connsiteX4" fmla="*/ 561975 w 561975"/>
                  <a:gd name="connsiteY4" fmla="*/ 257175 h 3152775"/>
                  <a:gd name="connsiteX5" fmla="*/ 295275 w 561975"/>
                  <a:gd name="connsiteY5" fmla="*/ 0 h 31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975" h="3152775">
                    <a:moveTo>
                      <a:pt x="295275" y="0"/>
                    </a:moveTo>
                    <a:lnTo>
                      <a:pt x="0" y="142875"/>
                    </a:lnTo>
                    <a:lnTo>
                      <a:pt x="9525" y="3048000"/>
                    </a:lnTo>
                    <a:lnTo>
                      <a:pt x="552450" y="3152775"/>
                    </a:lnTo>
                    <a:lnTo>
                      <a:pt x="561975" y="257175"/>
                    </a:lnTo>
                    <a:lnTo>
                      <a:pt x="295275" y="0"/>
                    </a:lnTo>
                    <a:close/>
                  </a:path>
                </a:pathLst>
              </a:custGeom>
              <a:solidFill>
                <a:srgbClr val="F94D8A"/>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30">
                <a:extLst>
                  <a:ext uri="{FF2B5EF4-FFF2-40B4-BE49-F238E27FC236}">
                    <a16:creationId xmlns:a16="http://schemas.microsoft.com/office/drawing/2014/main" id="{DD56D857-AAF6-4CE6-AC9F-958EEB83C87A}"/>
                  </a:ext>
                </a:extLst>
              </p:cNvPr>
              <p:cNvSpPr/>
              <p:nvPr/>
            </p:nvSpPr>
            <p:spPr>
              <a:xfrm>
                <a:off x="7072745" y="4937125"/>
                <a:ext cx="1619250" cy="762000"/>
              </a:xfrm>
              <a:custGeom>
                <a:avLst/>
                <a:gdLst>
                  <a:gd name="connsiteX0" fmla="*/ 0 w 1619250"/>
                  <a:gd name="connsiteY0" fmla="*/ 666750 h 762000"/>
                  <a:gd name="connsiteX1" fmla="*/ 1085850 w 1619250"/>
                  <a:gd name="connsiteY1" fmla="*/ 0 h 762000"/>
                  <a:gd name="connsiteX2" fmla="*/ 1619250 w 1619250"/>
                  <a:gd name="connsiteY2" fmla="*/ 104775 h 762000"/>
                  <a:gd name="connsiteX3" fmla="*/ 552450 w 1619250"/>
                  <a:gd name="connsiteY3" fmla="*/ 762000 h 762000"/>
                  <a:gd name="connsiteX4" fmla="*/ 0 w 1619250"/>
                  <a:gd name="connsiteY4" fmla="*/ 66675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0" h="762000">
                    <a:moveTo>
                      <a:pt x="0" y="666750"/>
                    </a:moveTo>
                    <a:lnTo>
                      <a:pt x="1085850" y="0"/>
                    </a:lnTo>
                    <a:lnTo>
                      <a:pt x="1619250" y="104775"/>
                    </a:lnTo>
                    <a:lnTo>
                      <a:pt x="552450" y="762000"/>
                    </a:lnTo>
                    <a:lnTo>
                      <a:pt x="0" y="666750"/>
                    </a:lnTo>
                    <a:close/>
                  </a:path>
                </a:pathLst>
              </a:custGeom>
              <a:solidFill>
                <a:srgbClr val="F94D8A"/>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0E0689FD-45D3-42F8-92B2-4C99D7258B28}"/>
                </a:ext>
              </a:extLst>
            </p:cNvPr>
            <p:cNvGrpSpPr/>
            <p:nvPr/>
          </p:nvGrpSpPr>
          <p:grpSpPr>
            <a:xfrm>
              <a:off x="7768070" y="3492500"/>
              <a:ext cx="2867025" cy="3105150"/>
              <a:chOff x="6396470" y="3441700"/>
              <a:chExt cx="2867025" cy="3105150"/>
            </a:xfrm>
            <a:solidFill>
              <a:srgbClr val="0698CB"/>
            </a:solidFill>
          </p:grpSpPr>
          <p:sp>
            <p:nvSpPr>
              <p:cNvPr id="12" name="任意多边形 32">
                <a:extLst>
                  <a:ext uri="{FF2B5EF4-FFF2-40B4-BE49-F238E27FC236}">
                    <a16:creationId xmlns:a16="http://schemas.microsoft.com/office/drawing/2014/main" id="{68C36FA7-3860-4572-8862-7E07A887D802}"/>
                  </a:ext>
                </a:extLst>
              </p:cNvPr>
              <p:cNvSpPr/>
              <p:nvPr/>
            </p:nvSpPr>
            <p:spPr>
              <a:xfrm>
                <a:off x="8701520" y="3441700"/>
                <a:ext cx="561975" cy="1714500"/>
              </a:xfrm>
              <a:custGeom>
                <a:avLst/>
                <a:gdLst>
                  <a:gd name="connsiteX0" fmla="*/ 285750 w 561975"/>
                  <a:gd name="connsiteY0" fmla="*/ 0 h 1714500"/>
                  <a:gd name="connsiteX1" fmla="*/ 0 w 561975"/>
                  <a:gd name="connsiteY1" fmla="*/ 152400 h 1714500"/>
                  <a:gd name="connsiteX2" fmla="*/ 0 w 561975"/>
                  <a:gd name="connsiteY2" fmla="*/ 1600200 h 1714500"/>
                  <a:gd name="connsiteX3" fmla="*/ 552450 w 561975"/>
                  <a:gd name="connsiteY3" fmla="*/ 1714500 h 1714500"/>
                  <a:gd name="connsiteX4" fmla="*/ 561975 w 561975"/>
                  <a:gd name="connsiteY4" fmla="*/ 247650 h 1714500"/>
                  <a:gd name="connsiteX5" fmla="*/ 285750 w 561975"/>
                  <a:gd name="connsiteY5"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975" h="1714500">
                    <a:moveTo>
                      <a:pt x="285750" y="0"/>
                    </a:moveTo>
                    <a:lnTo>
                      <a:pt x="0" y="152400"/>
                    </a:lnTo>
                    <a:lnTo>
                      <a:pt x="0" y="1600200"/>
                    </a:lnTo>
                    <a:lnTo>
                      <a:pt x="552450" y="1714500"/>
                    </a:lnTo>
                    <a:lnTo>
                      <a:pt x="561975" y="247650"/>
                    </a:lnTo>
                    <a:lnTo>
                      <a:pt x="285750" y="0"/>
                    </a:lnTo>
                    <a:close/>
                  </a:path>
                </a:pathLst>
              </a:custGeom>
              <a:solidFill>
                <a:srgbClr val="61D6FF"/>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33">
                <a:extLst>
                  <a:ext uri="{FF2B5EF4-FFF2-40B4-BE49-F238E27FC236}">
                    <a16:creationId xmlns:a16="http://schemas.microsoft.com/office/drawing/2014/main" id="{B92C38A7-2006-4FAB-A243-1C8509570EDB}"/>
                  </a:ext>
                </a:extLst>
              </p:cNvPr>
              <p:cNvSpPr/>
              <p:nvPr/>
            </p:nvSpPr>
            <p:spPr>
              <a:xfrm>
                <a:off x="6396470" y="5047211"/>
                <a:ext cx="2867025" cy="1499639"/>
              </a:xfrm>
              <a:custGeom>
                <a:avLst/>
                <a:gdLst>
                  <a:gd name="connsiteX0" fmla="*/ 2314575 w 2867025"/>
                  <a:gd name="connsiteY0" fmla="*/ 0 h 1495425"/>
                  <a:gd name="connsiteX1" fmla="*/ 2867025 w 2867025"/>
                  <a:gd name="connsiteY1" fmla="*/ 104775 h 1495425"/>
                  <a:gd name="connsiteX2" fmla="*/ 561975 w 2867025"/>
                  <a:gd name="connsiteY2" fmla="*/ 1495425 h 1495425"/>
                  <a:gd name="connsiteX3" fmla="*/ 0 w 2867025"/>
                  <a:gd name="connsiteY3" fmla="*/ 1381125 h 1495425"/>
                  <a:gd name="connsiteX4" fmla="*/ 2314575 w 2867025"/>
                  <a:gd name="connsiteY4" fmla="*/ 0 h 1495425"/>
                  <a:gd name="connsiteX0" fmla="*/ 2280864 w 2867025"/>
                  <a:gd name="connsiteY0" fmla="*/ 0 h 1499639"/>
                  <a:gd name="connsiteX1" fmla="*/ 2867025 w 2867025"/>
                  <a:gd name="connsiteY1" fmla="*/ 108989 h 1499639"/>
                  <a:gd name="connsiteX2" fmla="*/ 561975 w 2867025"/>
                  <a:gd name="connsiteY2" fmla="*/ 1499639 h 1499639"/>
                  <a:gd name="connsiteX3" fmla="*/ 0 w 2867025"/>
                  <a:gd name="connsiteY3" fmla="*/ 1385339 h 1499639"/>
                  <a:gd name="connsiteX4" fmla="*/ 2280864 w 2867025"/>
                  <a:gd name="connsiteY4" fmla="*/ 0 h 1499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7025" h="1499639">
                    <a:moveTo>
                      <a:pt x="2280864" y="0"/>
                    </a:moveTo>
                    <a:lnTo>
                      <a:pt x="2867025" y="108989"/>
                    </a:lnTo>
                    <a:lnTo>
                      <a:pt x="561975" y="1499639"/>
                    </a:lnTo>
                    <a:lnTo>
                      <a:pt x="0" y="1385339"/>
                    </a:lnTo>
                    <a:lnTo>
                      <a:pt x="2280864" y="0"/>
                    </a:lnTo>
                    <a:close/>
                  </a:path>
                </a:pathLst>
              </a:custGeom>
              <a:solidFill>
                <a:srgbClr val="61D6FF"/>
              </a:solidFill>
              <a:ln>
                <a:noFill/>
              </a:ln>
              <a:scene3d>
                <a:camera prst="orthographicFront"/>
                <a:lightRig rig="threePt" dir="t"/>
              </a:scene3d>
              <a:sp3d>
                <a:bevelT w="254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9">
              <a:extLst>
                <a:ext uri="{FF2B5EF4-FFF2-40B4-BE49-F238E27FC236}">
                  <a16:creationId xmlns:a16="http://schemas.microsoft.com/office/drawing/2014/main" id="{9B54C543-A611-4BEF-92CF-23BF73E959AC}"/>
                </a:ext>
              </a:extLst>
            </p:cNvPr>
            <p:cNvSpPr txBox="1"/>
            <p:nvPr/>
          </p:nvSpPr>
          <p:spPr>
            <a:xfrm>
              <a:off x="8988698" y="937064"/>
              <a:ext cx="492443" cy="646331"/>
            </a:xfrm>
            <a:prstGeom prst="rect">
              <a:avLst/>
            </a:prstGeom>
            <a:noFill/>
          </p:spPr>
          <p:txBody>
            <a:bodyPr wrap="none" rtlCol="0">
              <a:spAutoFit/>
              <a:scene3d>
                <a:camera prst="isometricOffAxis2Left"/>
                <a:lightRig rig="threePt" dir="t"/>
              </a:scene3d>
            </a:bodyPr>
            <a:lstStyle/>
            <a:p>
              <a:r>
                <a:rPr lang="en-US" altLang="zh-CN" sz="3600" dirty="0">
                  <a:solidFill>
                    <a:schemeClr val="bg1"/>
                  </a:solidFill>
                  <a:latin typeface="Arial Black" panose="020B0A04020102020204" pitchFamily="34" charset="0"/>
                </a:rPr>
                <a:t>1</a:t>
              </a:r>
              <a:endParaRPr lang="zh-CN" altLang="en-US" sz="3600" dirty="0">
                <a:solidFill>
                  <a:schemeClr val="bg1"/>
                </a:solidFill>
                <a:latin typeface="Arial Black" panose="020B0A04020102020204" pitchFamily="34" charset="0"/>
              </a:endParaRPr>
            </a:p>
          </p:txBody>
        </p:sp>
        <p:sp>
          <p:nvSpPr>
            <p:cNvPr id="15" name="文本框 20">
              <a:extLst>
                <a:ext uri="{FF2B5EF4-FFF2-40B4-BE49-F238E27FC236}">
                  <a16:creationId xmlns:a16="http://schemas.microsoft.com/office/drawing/2014/main" id="{C784114B-59B7-4154-906D-9B384E187B3E}"/>
                </a:ext>
              </a:extLst>
            </p:cNvPr>
            <p:cNvSpPr txBox="1"/>
            <p:nvPr/>
          </p:nvSpPr>
          <p:spPr>
            <a:xfrm>
              <a:off x="8421741" y="2869981"/>
              <a:ext cx="492443" cy="646331"/>
            </a:xfrm>
            <a:prstGeom prst="rect">
              <a:avLst/>
            </a:prstGeom>
            <a:noFill/>
          </p:spPr>
          <p:txBody>
            <a:bodyPr wrap="none" rtlCol="0">
              <a:spAutoFit/>
              <a:scene3d>
                <a:camera prst="isometricOffAxis2Left"/>
                <a:lightRig rig="threePt" dir="t"/>
              </a:scene3d>
            </a:bodyPr>
            <a:lstStyle/>
            <a:p>
              <a:r>
                <a:rPr lang="en-US" altLang="zh-CN" sz="3600" dirty="0">
                  <a:solidFill>
                    <a:schemeClr val="bg1"/>
                  </a:solidFill>
                  <a:latin typeface="Arial Black" panose="020B0A04020102020204" pitchFamily="34" charset="0"/>
                </a:rPr>
                <a:t>3</a:t>
              </a:r>
              <a:endParaRPr lang="zh-CN" altLang="en-US" sz="3600" dirty="0">
                <a:solidFill>
                  <a:schemeClr val="bg1"/>
                </a:solidFill>
                <a:latin typeface="Arial Black" panose="020B0A04020102020204" pitchFamily="34" charset="0"/>
              </a:endParaRPr>
            </a:p>
          </p:txBody>
        </p:sp>
        <p:sp>
          <p:nvSpPr>
            <p:cNvPr id="16" name="文本框 21">
              <a:extLst>
                <a:ext uri="{FF2B5EF4-FFF2-40B4-BE49-F238E27FC236}">
                  <a16:creationId xmlns:a16="http://schemas.microsoft.com/office/drawing/2014/main" id="{A0E4DB34-6C1D-45B8-9616-49461BD8183E}"/>
                </a:ext>
              </a:extLst>
            </p:cNvPr>
            <p:cNvSpPr txBox="1"/>
            <p:nvPr/>
          </p:nvSpPr>
          <p:spPr>
            <a:xfrm>
              <a:off x="9534500" y="2113878"/>
              <a:ext cx="492443" cy="646331"/>
            </a:xfrm>
            <a:prstGeom prst="rect">
              <a:avLst/>
            </a:prstGeom>
            <a:noFill/>
          </p:spPr>
          <p:txBody>
            <a:bodyPr wrap="none" rtlCol="0">
              <a:spAutoFit/>
              <a:scene3d>
                <a:camera prst="isometricOffAxis2Left"/>
                <a:lightRig rig="threePt" dir="t"/>
              </a:scene3d>
            </a:bodyPr>
            <a:lstStyle/>
            <a:p>
              <a:r>
                <a:rPr lang="en-US" altLang="zh-CN" sz="3600" dirty="0">
                  <a:solidFill>
                    <a:schemeClr val="bg1"/>
                  </a:solidFill>
                  <a:latin typeface="Arial Black" panose="020B0A04020102020204" pitchFamily="34" charset="0"/>
                </a:rPr>
                <a:t>2</a:t>
              </a:r>
              <a:endParaRPr lang="zh-CN" altLang="en-US" sz="3600" dirty="0">
                <a:solidFill>
                  <a:schemeClr val="bg1"/>
                </a:solidFill>
                <a:latin typeface="Arial Black" panose="020B0A04020102020204" pitchFamily="34" charset="0"/>
              </a:endParaRPr>
            </a:p>
          </p:txBody>
        </p:sp>
        <p:sp>
          <p:nvSpPr>
            <p:cNvPr id="17" name="文本框 22">
              <a:extLst>
                <a:ext uri="{FF2B5EF4-FFF2-40B4-BE49-F238E27FC236}">
                  <a16:creationId xmlns:a16="http://schemas.microsoft.com/office/drawing/2014/main" id="{CBA4F27C-203B-4EB0-99D5-27C75A5AE9D6}"/>
                </a:ext>
              </a:extLst>
            </p:cNvPr>
            <p:cNvSpPr txBox="1"/>
            <p:nvPr/>
          </p:nvSpPr>
          <p:spPr>
            <a:xfrm>
              <a:off x="10103849" y="3658570"/>
              <a:ext cx="492443" cy="646331"/>
            </a:xfrm>
            <a:prstGeom prst="rect">
              <a:avLst/>
            </a:prstGeom>
            <a:noFill/>
          </p:spPr>
          <p:txBody>
            <a:bodyPr wrap="none" rtlCol="0">
              <a:spAutoFit/>
              <a:scene3d>
                <a:camera prst="isometricOffAxis2Left"/>
                <a:lightRig rig="threePt" dir="t"/>
              </a:scene3d>
            </a:bodyPr>
            <a:lstStyle/>
            <a:p>
              <a:r>
                <a:rPr lang="en-US" altLang="zh-CN" sz="3600" dirty="0">
                  <a:solidFill>
                    <a:schemeClr val="bg1"/>
                  </a:solidFill>
                  <a:latin typeface="Arial Black" panose="020B0A04020102020204" pitchFamily="34" charset="0"/>
                </a:rPr>
                <a:t>4</a:t>
              </a:r>
              <a:endParaRPr lang="zh-CN" altLang="en-US" sz="3600" dirty="0">
                <a:solidFill>
                  <a:schemeClr val="bg1"/>
                </a:solidFill>
                <a:latin typeface="Arial Black" panose="020B0A04020102020204" pitchFamily="34" charset="0"/>
              </a:endParaRPr>
            </a:p>
          </p:txBody>
        </p:sp>
      </p:grpSp>
      <p:grpSp>
        <p:nvGrpSpPr>
          <p:cNvPr id="47" name="组合 46">
            <a:extLst>
              <a:ext uri="{FF2B5EF4-FFF2-40B4-BE49-F238E27FC236}">
                <a16:creationId xmlns:a16="http://schemas.microsoft.com/office/drawing/2014/main" id="{1245774E-09B7-4020-82E3-70021D040D64}"/>
              </a:ext>
            </a:extLst>
          </p:cNvPr>
          <p:cNvGrpSpPr/>
          <p:nvPr/>
        </p:nvGrpSpPr>
        <p:grpSpPr>
          <a:xfrm>
            <a:off x="1413054" y="1464371"/>
            <a:ext cx="2382132" cy="1107994"/>
            <a:chOff x="1413054" y="1464371"/>
            <a:chExt cx="2382132" cy="1107994"/>
          </a:xfrm>
        </p:grpSpPr>
        <p:grpSp>
          <p:nvGrpSpPr>
            <p:cNvPr id="23" name="组合 22">
              <a:extLst>
                <a:ext uri="{FF2B5EF4-FFF2-40B4-BE49-F238E27FC236}">
                  <a16:creationId xmlns:a16="http://schemas.microsoft.com/office/drawing/2014/main" id="{8D6A7CF5-0F77-490A-87D0-327BD6F8E9AC}"/>
                </a:ext>
              </a:extLst>
            </p:cNvPr>
            <p:cNvGrpSpPr/>
            <p:nvPr/>
          </p:nvGrpSpPr>
          <p:grpSpPr>
            <a:xfrm>
              <a:off x="1458773" y="1464371"/>
              <a:ext cx="2336413" cy="1107994"/>
              <a:chOff x="980198" y="886263"/>
              <a:chExt cx="2336413" cy="1107994"/>
            </a:xfrm>
          </p:grpSpPr>
          <p:sp>
            <p:nvSpPr>
              <p:cNvPr id="24" name="矩形 23">
                <a:extLst>
                  <a:ext uri="{FF2B5EF4-FFF2-40B4-BE49-F238E27FC236}">
                    <a16:creationId xmlns:a16="http://schemas.microsoft.com/office/drawing/2014/main" id="{A6CA0917-50E6-4AAC-8654-D6FCF56DA03C}"/>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4D8A"/>
                  </a:solidFill>
                  <a:effectLst>
                    <a:outerShdw blurRad="38100" dist="38100" dir="2700000" algn="tl">
                      <a:srgbClr val="000000">
                        <a:alpha val="43137"/>
                      </a:srgbClr>
                    </a:outerShdw>
                  </a:effectLst>
                </a:endParaRPr>
              </a:p>
            </p:txBody>
          </p:sp>
          <p:sp>
            <p:nvSpPr>
              <p:cNvPr id="25" name="文本框 33">
                <a:extLst>
                  <a:ext uri="{FF2B5EF4-FFF2-40B4-BE49-F238E27FC236}">
                    <a16:creationId xmlns:a16="http://schemas.microsoft.com/office/drawing/2014/main" id="{8A1436F9-F209-427A-98CD-BB0E405DFF88}"/>
                  </a:ext>
                </a:extLst>
              </p:cNvPr>
              <p:cNvSpPr txBox="1"/>
              <p:nvPr/>
            </p:nvSpPr>
            <p:spPr>
              <a:xfrm>
                <a:off x="1000480" y="886263"/>
                <a:ext cx="702436" cy="769441"/>
              </a:xfrm>
              <a:prstGeom prst="rect">
                <a:avLst/>
              </a:prstGeom>
              <a:noFill/>
            </p:spPr>
            <p:txBody>
              <a:bodyPr wrap="none" rtlCol="0">
                <a:spAutoFit/>
              </a:bodyPr>
              <a:lstStyle/>
              <a:p>
                <a:r>
                  <a:rPr lang="en-US" altLang="zh-CN" sz="4400" dirty="0">
                    <a:solidFill>
                      <a:srgbClr val="F94D8A"/>
                    </a:solidFill>
                    <a:effectLst>
                      <a:outerShdw blurRad="38100" dist="38100" dir="2700000" algn="tl">
                        <a:srgbClr val="000000">
                          <a:alpha val="43137"/>
                        </a:srgbClr>
                      </a:outerShdw>
                    </a:effectLst>
                    <a:latin typeface="Impact" panose="020B0806030902050204" pitchFamily="34" charset="0"/>
                  </a:rPr>
                  <a:t>01</a:t>
                </a:r>
                <a:endParaRPr lang="zh-CN" altLang="en-US" sz="4400" dirty="0">
                  <a:solidFill>
                    <a:srgbClr val="F94D8A"/>
                  </a:solidFill>
                  <a:effectLst>
                    <a:outerShdw blurRad="38100" dist="38100" dir="2700000" algn="tl">
                      <a:srgbClr val="000000">
                        <a:alpha val="43137"/>
                      </a:srgbClr>
                    </a:outerShdw>
                  </a:effectLst>
                  <a:latin typeface="Impact" panose="020B0806030902050204" pitchFamily="34" charset="0"/>
                </a:endParaRPr>
              </a:p>
            </p:txBody>
          </p:sp>
          <p:sp>
            <p:nvSpPr>
              <p:cNvPr id="26" name="文本框 34">
                <a:extLst>
                  <a:ext uri="{FF2B5EF4-FFF2-40B4-BE49-F238E27FC236}">
                    <a16:creationId xmlns:a16="http://schemas.microsoft.com/office/drawing/2014/main" id="{9560DB3E-18BA-4B3C-9DCB-6A66A025DC25}"/>
                  </a:ext>
                </a:extLst>
              </p:cNvPr>
              <p:cNvSpPr txBox="1"/>
              <p:nvPr/>
            </p:nvSpPr>
            <p:spPr>
              <a:xfrm>
                <a:off x="1685852" y="886263"/>
                <a:ext cx="1039067" cy="369332"/>
              </a:xfrm>
              <a:prstGeom prst="rect">
                <a:avLst/>
              </a:prstGeom>
              <a:noFill/>
            </p:spPr>
            <p:txBody>
              <a:bodyPr wrap="none" rtlCol="0">
                <a:spAutoFit/>
              </a:bodyPr>
              <a:lstStyle/>
              <a:p>
                <a:r>
                  <a:rPr lang="en-US" altLang="zh-CN" b="1" dirty="0">
                    <a:solidFill>
                      <a:srgbClr val="F94D8A"/>
                    </a:solidFill>
                    <a:effectLst>
                      <a:outerShdw blurRad="38100" dist="38100" dir="2700000" algn="tl">
                        <a:srgbClr val="000000">
                          <a:alpha val="43137"/>
                        </a:srgbClr>
                      </a:outerShdw>
                    </a:effectLst>
                  </a:rPr>
                  <a:t>OPTION</a:t>
                </a:r>
                <a:endParaRPr lang="zh-CN" altLang="en-US" b="1" dirty="0">
                  <a:solidFill>
                    <a:srgbClr val="F94D8A"/>
                  </a:solidFill>
                  <a:effectLst>
                    <a:outerShdw blurRad="38100" dist="38100" dir="2700000" algn="tl">
                      <a:srgbClr val="000000">
                        <a:alpha val="43137"/>
                      </a:srgbClr>
                    </a:outerShdw>
                  </a:effectLst>
                </a:endParaRPr>
              </a:p>
            </p:txBody>
          </p:sp>
          <p:sp>
            <p:nvSpPr>
              <p:cNvPr id="27" name="文本框 35">
                <a:extLst>
                  <a:ext uri="{FF2B5EF4-FFF2-40B4-BE49-F238E27FC236}">
                    <a16:creationId xmlns:a16="http://schemas.microsoft.com/office/drawing/2014/main" id="{40235D48-4BED-42AF-AA1D-85ADB7D3E55F}"/>
                  </a:ext>
                </a:extLst>
              </p:cNvPr>
              <p:cNvSpPr txBox="1"/>
              <p:nvPr/>
            </p:nvSpPr>
            <p:spPr>
              <a:xfrm>
                <a:off x="1717582" y="1163260"/>
                <a:ext cx="1599029" cy="830997"/>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38" name="矩形 37">
              <a:extLst>
                <a:ext uri="{FF2B5EF4-FFF2-40B4-BE49-F238E27FC236}">
                  <a16:creationId xmlns:a16="http://schemas.microsoft.com/office/drawing/2014/main" id="{1B52B899-4B99-4E6F-B1F2-A50EB9EF3463}"/>
                </a:ext>
              </a:extLst>
            </p:cNvPr>
            <p:cNvSpPr/>
            <p:nvPr/>
          </p:nvSpPr>
          <p:spPr>
            <a:xfrm>
              <a:off x="1413054" y="1525982"/>
              <a:ext cx="45719" cy="836218"/>
            </a:xfrm>
            <a:prstGeom prst="rect">
              <a:avLst/>
            </a:prstGeom>
            <a:solidFill>
              <a:srgbClr val="E71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9994F0CC-0128-40D3-AA10-D3E5D6F4F342}"/>
              </a:ext>
            </a:extLst>
          </p:cNvPr>
          <p:cNvGrpSpPr/>
          <p:nvPr/>
        </p:nvGrpSpPr>
        <p:grpSpPr>
          <a:xfrm>
            <a:off x="4002615" y="2437043"/>
            <a:ext cx="2382132" cy="1107994"/>
            <a:chOff x="4002615" y="2437043"/>
            <a:chExt cx="2382132" cy="1107994"/>
          </a:xfrm>
        </p:grpSpPr>
        <p:grpSp>
          <p:nvGrpSpPr>
            <p:cNvPr id="28" name="组合 27">
              <a:extLst>
                <a:ext uri="{FF2B5EF4-FFF2-40B4-BE49-F238E27FC236}">
                  <a16:creationId xmlns:a16="http://schemas.microsoft.com/office/drawing/2014/main" id="{DA116207-ACD4-4C51-A056-56B6943D216B}"/>
                </a:ext>
              </a:extLst>
            </p:cNvPr>
            <p:cNvGrpSpPr/>
            <p:nvPr/>
          </p:nvGrpSpPr>
          <p:grpSpPr>
            <a:xfrm>
              <a:off x="4048334" y="2437043"/>
              <a:ext cx="2336413" cy="1107994"/>
              <a:chOff x="980198" y="886263"/>
              <a:chExt cx="2336413" cy="1107994"/>
            </a:xfrm>
          </p:grpSpPr>
          <p:sp>
            <p:nvSpPr>
              <p:cNvPr id="29" name="矩形 28">
                <a:extLst>
                  <a:ext uri="{FF2B5EF4-FFF2-40B4-BE49-F238E27FC236}">
                    <a16:creationId xmlns:a16="http://schemas.microsoft.com/office/drawing/2014/main" id="{D1A11C0A-4396-45C5-9036-05BD63E36681}"/>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1D6FF"/>
                  </a:solidFill>
                  <a:effectLst>
                    <a:outerShdw blurRad="38100" dist="38100" dir="2700000" algn="tl">
                      <a:srgbClr val="000000">
                        <a:alpha val="43137"/>
                      </a:srgbClr>
                    </a:outerShdw>
                  </a:effectLst>
                </a:endParaRPr>
              </a:p>
            </p:txBody>
          </p:sp>
          <p:sp>
            <p:nvSpPr>
              <p:cNvPr id="30" name="文本框 38">
                <a:extLst>
                  <a:ext uri="{FF2B5EF4-FFF2-40B4-BE49-F238E27FC236}">
                    <a16:creationId xmlns:a16="http://schemas.microsoft.com/office/drawing/2014/main" id="{C4F957C9-E794-47E5-ADDC-C357A5C88825}"/>
                  </a:ext>
                </a:extLst>
              </p:cNvPr>
              <p:cNvSpPr txBox="1"/>
              <p:nvPr/>
            </p:nvSpPr>
            <p:spPr>
              <a:xfrm>
                <a:off x="1000480" y="886263"/>
                <a:ext cx="771365" cy="769441"/>
              </a:xfrm>
              <a:prstGeom prst="rect">
                <a:avLst/>
              </a:prstGeom>
              <a:noFill/>
            </p:spPr>
            <p:txBody>
              <a:bodyPr wrap="none" rtlCol="0">
                <a:spAutoFit/>
              </a:bodyPr>
              <a:lstStyle/>
              <a:p>
                <a:r>
                  <a:rPr lang="en-US" altLang="zh-CN" sz="4400" dirty="0">
                    <a:solidFill>
                      <a:srgbClr val="61D6FF"/>
                    </a:solidFill>
                    <a:effectLst>
                      <a:outerShdw blurRad="38100" dist="38100" dir="2700000" algn="tl">
                        <a:srgbClr val="000000">
                          <a:alpha val="43137"/>
                        </a:srgbClr>
                      </a:outerShdw>
                    </a:effectLst>
                    <a:latin typeface="Impact" panose="020B0806030902050204" pitchFamily="34" charset="0"/>
                  </a:rPr>
                  <a:t>02</a:t>
                </a:r>
                <a:endParaRPr lang="zh-CN" altLang="en-US" sz="4400" dirty="0">
                  <a:solidFill>
                    <a:srgbClr val="61D6FF"/>
                  </a:solidFill>
                  <a:effectLst>
                    <a:outerShdw blurRad="38100" dist="38100" dir="2700000" algn="tl">
                      <a:srgbClr val="000000">
                        <a:alpha val="43137"/>
                      </a:srgbClr>
                    </a:outerShdw>
                  </a:effectLst>
                  <a:latin typeface="Impact" panose="020B0806030902050204" pitchFamily="34" charset="0"/>
                </a:endParaRPr>
              </a:p>
            </p:txBody>
          </p:sp>
          <p:sp>
            <p:nvSpPr>
              <p:cNvPr id="31" name="文本框 39">
                <a:extLst>
                  <a:ext uri="{FF2B5EF4-FFF2-40B4-BE49-F238E27FC236}">
                    <a16:creationId xmlns:a16="http://schemas.microsoft.com/office/drawing/2014/main" id="{55585538-7387-4373-A924-ABA3DC3F6BBD}"/>
                  </a:ext>
                </a:extLst>
              </p:cNvPr>
              <p:cNvSpPr txBox="1"/>
              <p:nvPr/>
            </p:nvSpPr>
            <p:spPr>
              <a:xfrm>
                <a:off x="1685852" y="886263"/>
                <a:ext cx="1039067" cy="369332"/>
              </a:xfrm>
              <a:prstGeom prst="rect">
                <a:avLst/>
              </a:prstGeom>
              <a:noFill/>
            </p:spPr>
            <p:txBody>
              <a:bodyPr wrap="none" rtlCol="0">
                <a:spAutoFit/>
              </a:bodyPr>
              <a:lstStyle/>
              <a:p>
                <a:r>
                  <a:rPr lang="en-US" altLang="zh-CN" b="1" dirty="0">
                    <a:solidFill>
                      <a:srgbClr val="61D6FF"/>
                    </a:solidFill>
                    <a:effectLst>
                      <a:outerShdw blurRad="38100" dist="38100" dir="2700000" algn="tl">
                        <a:srgbClr val="000000">
                          <a:alpha val="43137"/>
                        </a:srgbClr>
                      </a:outerShdw>
                    </a:effectLst>
                  </a:rPr>
                  <a:t>OPTION</a:t>
                </a:r>
                <a:endParaRPr lang="zh-CN" altLang="en-US" b="1" dirty="0">
                  <a:solidFill>
                    <a:srgbClr val="61D6FF"/>
                  </a:solidFill>
                  <a:effectLst>
                    <a:outerShdw blurRad="38100" dist="38100" dir="2700000" algn="tl">
                      <a:srgbClr val="000000">
                        <a:alpha val="43137"/>
                      </a:srgbClr>
                    </a:outerShdw>
                  </a:effectLst>
                </a:endParaRPr>
              </a:p>
            </p:txBody>
          </p:sp>
          <p:sp>
            <p:nvSpPr>
              <p:cNvPr id="32" name="文本框 40">
                <a:extLst>
                  <a:ext uri="{FF2B5EF4-FFF2-40B4-BE49-F238E27FC236}">
                    <a16:creationId xmlns:a16="http://schemas.microsoft.com/office/drawing/2014/main" id="{5DA3EAEE-1EA7-45C6-9793-79D4AA650A5B}"/>
                  </a:ext>
                </a:extLst>
              </p:cNvPr>
              <p:cNvSpPr txBox="1"/>
              <p:nvPr/>
            </p:nvSpPr>
            <p:spPr>
              <a:xfrm>
                <a:off x="1717582" y="1163260"/>
                <a:ext cx="1599029" cy="830997"/>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39" name="矩形 38">
              <a:extLst>
                <a:ext uri="{FF2B5EF4-FFF2-40B4-BE49-F238E27FC236}">
                  <a16:creationId xmlns:a16="http://schemas.microsoft.com/office/drawing/2014/main" id="{F6B3129A-95EC-40D2-8251-E6DCABD46C7E}"/>
                </a:ext>
              </a:extLst>
            </p:cNvPr>
            <p:cNvSpPr/>
            <p:nvPr/>
          </p:nvSpPr>
          <p:spPr>
            <a:xfrm>
              <a:off x="4002615" y="2562168"/>
              <a:ext cx="45719" cy="836218"/>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157E8D6B-5A88-4C5A-B187-1626EF6A6FA5}"/>
              </a:ext>
            </a:extLst>
          </p:cNvPr>
          <p:cNvGrpSpPr/>
          <p:nvPr/>
        </p:nvGrpSpPr>
        <p:grpSpPr>
          <a:xfrm>
            <a:off x="1453618" y="3503612"/>
            <a:ext cx="2361850" cy="1107994"/>
            <a:chOff x="1453618" y="3503612"/>
            <a:chExt cx="2361850" cy="1107994"/>
          </a:xfrm>
        </p:grpSpPr>
        <p:grpSp>
          <p:nvGrpSpPr>
            <p:cNvPr id="18" name="组合 17">
              <a:extLst>
                <a:ext uri="{FF2B5EF4-FFF2-40B4-BE49-F238E27FC236}">
                  <a16:creationId xmlns:a16="http://schemas.microsoft.com/office/drawing/2014/main" id="{623B0C0D-C100-4C6A-B0BB-F2E969489155}"/>
                </a:ext>
              </a:extLst>
            </p:cNvPr>
            <p:cNvGrpSpPr/>
            <p:nvPr/>
          </p:nvGrpSpPr>
          <p:grpSpPr>
            <a:xfrm>
              <a:off x="1479055" y="3503612"/>
              <a:ext cx="2336413" cy="1107994"/>
              <a:chOff x="980198" y="886263"/>
              <a:chExt cx="2336413" cy="1107994"/>
            </a:xfrm>
          </p:grpSpPr>
          <p:sp>
            <p:nvSpPr>
              <p:cNvPr id="19" name="矩形 18">
                <a:extLst>
                  <a:ext uri="{FF2B5EF4-FFF2-40B4-BE49-F238E27FC236}">
                    <a16:creationId xmlns:a16="http://schemas.microsoft.com/office/drawing/2014/main" id="{AB0B001B-B4D1-4CFE-8031-31F0B68CE4C3}"/>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4D8A"/>
                  </a:solidFill>
                  <a:effectLst>
                    <a:outerShdw blurRad="38100" dist="38100" dir="2700000" algn="tl">
                      <a:srgbClr val="000000">
                        <a:alpha val="43137"/>
                      </a:srgbClr>
                    </a:outerShdw>
                  </a:effectLst>
                </a:endParaRPr>
              </a:p>
            </p:txBody>
          </p:sp>
          <p:sp>
            <p:nvSpPr>
              <p:cNvPr id="20" name="文本框 27">
                <a:extLst>
                  <a:ext uri="{FF2B5EF4-FFF2-40B4-BE49-F238E27FC236}">
                    <a16:creationId xmlns:a16="http://schemas.microsoft.com/office/drawing/2014/main" id="{DB43E9E3-738E-40B9-A27B-C72B1D21F19B}"/>
                  </a:ext>
                </a:extLst>
              </p:cNvPr>
              <p:cNvSpPr txBox="1"/>
              <p:nvPr/>
            </p:nvSpPr>
            <p:spPr>
              <a:xfrm>
                <a:off x="1000480" y="886263"/>
                <a:ext cx="787395" cy="769441"/>
              </a:xfrm>
              <a:prstGeom prst="rect">
                <a:avLst/>
              </a:prstGeom>
              <a:noFill/>
            </p:spPr>
            <p:txBody>
              <a:bodyPr wrap="none" rtlCol="0">
                <a:spAutoFit/>
              </a:bodyPr>
              <a:lstStyle/>
              <a:p>
                <a:r>
                  <a:rPr lang="en-US" altLang="zh-CN" sz="4400" dirty="0">
                    <a:solidFill>
                      <a:srgbClr val="F94D8A"/>
                    </a:solidFill>
                    <a:effectLst>
                      <a:outerShdw blurRad="38100" dist="38100" dir="2700000" algn="tl">
                        <a:srgbClr val="000000">
                          <a:alpha val="43137"/>
                        </a:srgbClr>
                      </a:outerShdw>
                    </a:effectLst>
                    <a:latin typeface="Impact" panose="020B0806030902050204" pitchFamily="34" charset="0"/>
                  </a:rPr>
                  <a:t>03</a:t>
                </a:r>
                <a:endParaRPr lang="zh-CN" altLang="en-US" sz="4400" dirty="0">
                  <a:solidFill>
                    <a:srgbClr val="F94D8A"/>
                  </a:solidFill>
                  <a:effectLst>
                    <a:outerShdw blurRad="38100" dist="38100" dir="2700000" algn="tl">
                      <a:srgbClr val="000000">
                        <a:alpha val="43137"/>
                      </a:srgbClr>
                    </a:outerShdw>
                  </a:effectLst>
                  <a:latin typeface="Impact" panose="020B0806030902050204" pitchFamily="34" charset="0"/>
                </a:endParaRPr>
              </a:p>
            </p:txBody>
          </p:sp>
          <p:sp>
            <p:nvSpPr>
              <p:cNvPr id="21" name="文本框 28">
                <a:extLst>
                  <a:ext uri="{FF2B5EF4-FFF2-40B4-BE49-F238E27FC236}">
                    <a16:creationId xmlns:a16="http://schemas.microsoft.com/office/drawing/2014/main" id="{D4B320EC-D069-4B63-897F-9F6F29AAF8DF}"/>
                  </a:ext>
                </a:extLst>
              </p:cNvPr>
              <p:cNvSpPr txBox="1"/>
              <p:nvPr/>
            </p:nvSpPr>
            <p:spPr>
              <a:xfrm>
                <a:off x="1685852" y="886263"/>
                <a:ext cx="1039067" cy="369332"/>
              </a:xfrm>
              <a:prstGeom prst="rect">
                <a:avLst/>
              </a:prstGeom>
              <a:noFill/>
            </p:spPr>
            <p:txBody>
              <a:bodyPr wrap="none" rtlCol="0">
                <a:spAutoFit/>
              </a:bodyPr>
              <a:lstStyle/>
              <a:p>
                <a:r>
                  <a:rPr lang="en-US" altLang="zh-CN" b="1" dirty="0">
                    <a:solidFill>
                      <a:srgbClr val="F94D8A"/>
                    </a:solidFill>
                    <a:effectLst>
                      <a:outerShdw blurRad="38100" dist="38100" dir="2700000" algn="tl">
                        <a:srgbClr val="000000">
                          <a:alpha val="43137"/>
                        </a:srgbClr>
                      </a:outerShdw>
                    </a:effectLst>
                  </a:rPr>
                  <a:t>OPTION</a:t>
                </a:r>
                <a:endParaRPr lang="zh-CN" altLang="en-US" b="1" dirty="0">
                  <a:solidFill>
                    <a:srgbClr val="F94D8A"/>
                  </a:solidFill>
                  <a:effectLst>
                    <a:outerShdw blurRad="38100" dist="38100" dir="2700000" algn="tl">
                      <a:srgbClr val="000000">
                        <a:alpha val="43137"/>
                      </a:srgbClr>
                    </a:outerShdw>
                  </a:effectLst>
                </a:endParaRPr>
              </a:p>
            </p:txBody>
          </p:sp>
          <p:sp>
            <p:nvSpPr>
              <p:cNvPr id="22" name="文本框 29">
                <a:extLst>
                  <a:ext uri="{FF2B5EF4-FFF2-40B4-BE49-F238E27FC236}">
                    <a16:creationId xmlns:a16="http://schemas.microsoft.com/office/drawing/2014/main" id="{C848708F-1453-4282-B91E-73D62B56BDA1}"/>
                  </a:ext>
                </a:extLst>
              </p:cNvPr>
              <p:cNvSpPr txBox="1"/>
              <p:nvPr/>
            </p:nvSpPr>
            <p:spPr>
              <a:xfrm>
                <a:off x="1717582" y="1163260"/>
                <a:ext cx="1599029" cy="830997"/>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40" name="矩形 39">
              <a:extLst>
                <a:ext uri="{FF2B5EF4-FFF2-40B4-BE49-F238E27FC236}">
                  <a16:creationId xmlns:a16="http://schemas.microsoft.com/office/drawing/2014/main" id="{48226C59-E075-41DD-84CA-AF301B6B275A}"/>
                </a:ext>
              </a:extLst>
            </p:cNvPr>
            <p:cNvSpPr/>
            <p:nvPr/>
          </p:nvSpPr>
          <p:spPr>
            <a:xfrm>
              <a:off x="1453618" y="3563626"/>
              <a:ext cx="45719" cy="836218"/>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4CD6420C-093D-449B-92BA-24C89E77B9D9}"/>
              </a:ext>
            </a:extLst>
          </p:cNvPr>
          <p:cNvGrpSpPr/>
          <p:nvPr/>
        </p:nvGrpSpPr>
        <p:grpSpPr>
          <a:xfrm>
            <a:off x="4400502" y="4596853"/>
            <a:ext cx="2415068" cy="1107994"/>
            <a:chOff x="4400502" y="4596853"/>
            <a:chExt cx="2415068" cy="1107994"/>
          </a:xfrm>
        </p:grpSpPr>
        <p:grpSp>
          <p:nvGrpSpPr>
            <p:cNvPr id="33" name="组合 32">
              <a:extLst>
                <a:ext uri="{FF2B5EF4-FFF2-40B4-BE49-F238E27FC236}">
                  <a16:creationId xmlns:a16="http://schemas.microsoft.com/office/drawing/2014/main" id="{BA53C51F-886E-4D2E-B0D4-BFA61BA22094}"/>
                </a:ext>
              </a:extLst>
            </p:cNvPr>
            <p:cNvGrpSpPr/>
            <p:nvPr/>
          </p:nvGrpSpPr>
          <p:grpSpPr>
            <a:xfrm>
              <a:off x="4479157" y="4596853"/>
              <a:ext cx="2336413" cy="1107994"/>
              <a:chOff x="980198" y="886263"/>
              <a:chExt cx="2336413" cy="1107994"/>
            </a:xfrm>
          </p:grpSpPr>
          <p:sp>
            <p:nvSpPr>
              <p:cNvPr id="34" name="矩形 33">
                <a:extLst>
                  <a:ext uri="{FF2B5EF4-FFF2-40B4-BE49-F238E27FC236}">
                    <a16:creationId xmlns:a16="http://schemas.microsoft.com/office/drawing/2014/main" id="{E392E75E-DED2-401D-96C7-E8729596AB03}"/>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1D6FF"/>
                  </a:solidFill>
                  <a:effectLst>
                    <a:outerShdw blurRad="38100" dist="38100" dir="2700000" algn="tl">
                      <a:srgbClr val="000000">
                        <a:alpha val="43137"/>
                      </a:srgbClr>
                    </a:outerShdw>
                  </a:effectLst>
                </a:endParaRPr>
              </a:p>
            </p:txBody>
          </p:sp>
          <p:sp>
            <p:nvSpPr>
              <p:cNvPr id="35" name="文本框 43">
                <a:extLst>
                  <a:ext uri="{FF2B5EF4-FFF2-40B4-BE49-F238E27FC236}">
                    <a16:creationId xmlns:a16="http://schemas.microsoft.com/office/drawing/2014/main" id="{AF50A9DB-DCAD-4118-8F85-6E456B73494D}"/>
                  </a:ext>
                </a:extLst>
              </p:cNvPr>
              <p:cNvSpPr txBox="1"/>
              <p:nvPr/>
            </p:nvSpPr>
            <p:spPr>
              <a:xfrm>
                <a:off x="1000480" y="886263"/>
                <a:ext cx="769763" cy="769441"/>
              </a:xfrm>
              <a:prstGeom prst="rect">
                <a:avLst/>
              </a:prstGeom>
              <a:noFill/>
            </p:spPr>
            <p:txBody>
              <a:bodyPr wrap="none" rtlCol="0">
                <a:spAutoFit/>
              </a:bodyPr>
              <a:lstStyle/>
              <a:p>
                <a:r>
                  <a:rPr lang="en-US" altLang="zh-CN" sz="4400" dirty="0">
                    <a:solidFill>
                      <a:srgbClr val="61D6FF"/>
                    </a:solidFill>
                    <a:effectLst>
                      <a:outerShdw blurRad="38100" dist="38100" dir="2700000" algn="tl">
                        <a:srgbClr val="000000">
                          <a:alpha val="43137"/>
                        </a:srgbClr>
                      </a:outerShdw>
                    </a:effectLst>
                    <a:latin typeface="Impact" panose="020B0806030902050204" pitchFamily="34" charset="0"/>
                  </a:rPr>
                  <a:t>04</a:t>
                </a:r>
                <a:endParaRPr lang="zh-CN" altLang="en-US" sz="4400" dirty="0">
                  <a:solidFill>
                    <a:srgbClr val="61D6FF"/>
                  </a:solidFill>
                  <a:effectLst>
                    <a:outerShdw blurRad="38100" dist="38100" dir="2700000" algn="tl">
                      <a:srgbClr val="000000">
                        <a:alpha val="43137"/>
                      </a:srgbClr>
                    </a:outerShdw>
                  </a:effectLst>
                  <a:latin typeface="Impact" panose="020B0806030902050204" pitchFamily="34" charset="0"/>
                </a:endParaRPr>
              </a:p>
            </p:txBody>
          </p:sp>
          <p:sp>
            <p:nvSpPr>
              <p:cNvPr id="36" name="文本框 44">
                <a:extLst>
                  <a:ext uri="{FF2B5EF4-FFF2-40B4-BE49-F238E27FC236}">
                    <a16:creationId xmlns:a16="http://schemas.microsoft.com/office/drawing/2014/main" id="{782C3B23-A385-4020-820A-110F56938887}"/>
                  </a:ext>
                </a:extLst>
              </p:cNvPr>
              <p:cNvSpPr txBox="1"/>
              <p:nvPr/>
            </p:nvSpPr>
            <p:spPr>
              <a:xfrm>
                <a:off x="1685852" y="886263"/>
                <a:ext cx="1039067" cy="369332"/>
              </a:xfrm>
              <a:prstGeom prst="rect">
                <a:avLst/>
              </a:prstGeom>
              <a:noFill/>
            </p:spPr>
            <p:txBody>
              <a:bodyPr wrap="none" rtlCol="0">
                <a:spAutoFit/>
              </a:bodyPr>
              <a:lstStyle/>
              <a:p>
                <a:r>
                  <a:rPr lang="en-US" altLang="zh-CN" b="1" dirty="0">
                    <a:solidFill>
                      <a:srgbClr val="61D6FF"/>
                    </a:solidFill>
                    <a:effectLst>
                      <a:outerShdw blurRad="38100" dist="38100" dir="2700000" algn="tl">
                        <a:srgbClr val="000000">
                          <a:alpha val="43137"/>
                        </a:srgbClr>
                      </a:outerShdw>
                    </a:effectLst>
                  </a:rPr>
                  <a:t>OPTION</a:t>
                </a:r>
                <a:endParaRPr lang="zh-CN" altLang="en-US" b="1" dirty="0">
                  <a:solidFill>
                    <a:srgbClr val="61D6FF"/>
                  </a:solidFill>
                  <a:effectLst>
                    <a:outerShdw blurRad="38100" dist="38100" dir="2700000" algn="tl">
                      <a:srgbClr val="000000">
                        <a:alpha val="43137"/>
                      </a:srgbClr>
                    </a:outerShdw>
                  </a:effectLst>
                </a:endParaRPr>
              </a:p>
            </p:txBody>
          </p:sp>
          <p:sp>
            <p:nvSpPr>
              <p:cNvPr id="37" name="文本框 45">
                <a:extLst>
                  <a:ext uri="{FF2B5EF4-FFF2-40B4-BE49-F238E27FC236}">
                    <a16:creationId xmlns:a16="http://schemas.microsoft.com/office/drawing/2014/main" id="{87732861-68E9-4D81-9201-66EA1BE33FB1}"/>
                  </a:ext>
                </a:extLst>
              </p:cNvPr>
              <p:cNvSpPr txBox="1"/>
              <p:nvPr/>
            </p:nvSpPr>
            <p:spPr>
              <a:xfrm>
                <a:off x="1717582" y="1163260"/>
                <a:ext cx="1599029" cy="830997"/>
              </a:xfrm>
              <a:prstGeom prst="rect">
                <a:avLst/>
              </a:prstGeom>
              <a:noFill/>
            </p:spPr>
            <p:txBody>
              <a:bodyPr wrap="square" rtlCol="0">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41" name="矩形 40">
              <a:extLst>
                <a:ext uri="{FF2B5EF4-FFF2-40B4-BE49-F238E27FC236}">
                  <a16:creationId xmlns:a16="http://schemas.microsoft.com/office/drawing/2014/main" id="{14113BFD-4991-4D1F-B254-352F22172561}"/>
                </a:ext>
              </a:extLst>
            </p:cNvPr>
            <p:cNvSpPr/>
            <p:nvPr/>
          </p:nvSpPr>
          <p:spPr>
            <a:xfrm>
              <a:off x="4400502" y="4679902"/>
              <a:ext cx="45719" cy="836218"/>
            </a:xfrm>
            <a:prstGeom prst="rect">
              <a:avLst/>
            </a:prstGeom>
            <a:solidFill>
              <a:srgbClr val="4CC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436983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p:tgtEl>
                                          <p:spTgt spid="47"/>
                                        </p:tgtEl>
                                        <p:attrNameLst>
                                          <p:attrName>ppt_x</p:attrName>
                                        </p:attrNameLst>
                                      </p:cBhvr>
                                      <p:tavLst>
                                        <p:tav tm="0">
                                          <p:val>
                                            <p:strVal val="#ppt_x-#ppt_w*1.125000"/>
                                          </p:val>
                                        </p:tav>
                                        <p:tav tm="100000">
                                          <p:val>
                                            <p:strVal val="#ppt_x"/>
                                          </p:val>
                                        </p:tav>
                                      </p:tavLst>
                                    </p:anim>
                                    <p:animEffect transition="in" filter="wipe(right)">
                                      <p:cBhvr>
                                        <p:cTn id="18" dur="500"/>
                                        <p:tgtEl>
                                          <p:spTgt spid="47"/>
                                        </p:tgtEl>
                                      </p:cBhvr>
                                    </p:animEffect>
                                  </p:childTnLst>
                                </p:cTn>
                              </p:par>
                              <p:par>
                                <p:cTn id="19" presetID="12" presetClass="entr" presetSubtype="2"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left)">
                                      <p:cBhvr>
                                        <p:cTn id="22" dur="500"/>
                                        <p:tgtEl>
                                          <p:spTgt spid="44"/>
                                        </p:tgtEl>
                                      </p:cBhvr>
                                    </p:animEffect>
                                  </p:childTnLst>
                                </p:cTn>
                              </p:par>
                              <p:par>
                                <p:cTn id="23" presetID="1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ppt_x</p:attrName>
                                        </p:attrNameLst>
                                      </p:cBhvr>
                                      <p:tavLst>
                                        <p:tav tm="0">
                                          <p:val>
                                            <p:strVal val="#ppt_x-#ppt_w*1.125000"/>
                                          </p:val>
                                        </p:tav>
                                        <p:tav tm="100000">
                                          <p:val>
                                            <p:strVal val="#ppt_x"/>
                                          </p:val>
                                        </p:tav>
                                      </p:tavLst>
                                    </p:anim>
                                    <p:animEffect transition="in" filter="wipe(right)">
                                      <p:cBhvr>
                                        <p:cTn id="26" dur="500"/>
                                        <p:tgtEl>
                                          <p:spTgt spid="46"/>
                                        </p:tgtEl>
                                      </p:cBhvr>
                                    </p:animEffect>
                                  </p:childTnLst>
                                </p:cTn>
                              </p:par>
                              <p:par>
                                <p:cTn id="27" presetID="12" presetClass="entr" presetSubtype="2"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p:tgtEl>
                                          <p:spTgt spid="45"/>
                                        </p:tgtEl>
                                        <p:attrNameLst>
                                          <p:attrName>ppt_x</p:attrName>
                                        </p:attrNameLst>
                                      </p:cBhvr>
                                      <p:tavLst>
                                        <p:tav tm="0">
                                          <p:val>
                                            <p:strVal val="#ppt_x+#ppt_w*1.125000"/>
                                          </p:val>
                                        </p:tav>
                                        <p:tav tm="100000">
                                          <p:val>
                                            <p:strVal val="#ppt_x"/>
                                          </p:val>
                                        </p:tav>
                                      </p:tavLst>
                                    </p:anim>
                                    <p:animEffect transition="in" filter="wipe(left)">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任意多边形: 形状 118">
            <a:extLst>
              <a:ext uri="{FF2B5EF4-FFF2-40B4-BE49-F238E27FC236}">
                <a16:creationId xmlns:a16="http://schemas.microsoft.com/office/drawing/2014/main" id="{9D482993-E8A2-4E87-926D-F3AF31DA53F3}"/>
              </a:ext>
            </a:extLst>
          </p:cNvPr>
          <p:cNvSpPr/>
          <p:nvPr/>
        </p:nvSpPr>
        <p:spPr>
          <a:xfrm>
            <a:off x="6032246" y="1268613"/>
            <a:ext cx="6225970" cy="7467599"/>
          </a:xfrm>
          <a:custGeom>
            <a:avLst/>
            <a:gdLst>
              <a:gd name="connsiteX0" fmla="*/ 16156 w 3216556"/>
              <a:gd name="connsiteY0" fmla="*/ 0 h 4737100"/>
              <a:gd name="connsiteX1" fmla="*/ 3216556 w 3216556"/>
              <a:gd name="connsiteY1" fmla="*/ 2235200 h 4737100"/>
              <a:gd name="connsiteX2" fmla="*/ 2454556 w 3216556"/>
              <a:gd name="connsiteY2" fmla="*/ 4737100 h 4737100"/>
              <a:gd name="connsiteX3" fmla="*/ 3456 w 3216556"/>
              <a:gd name="connsiteY3" fmla="*/ 3200400 h 4737100"/>
              <a:gd name="connsiteX4" fmla="*/ 16156 w 3216556"/>
              <a:gd name="connsiteY4" fmla="*/ 0 h 4737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556" h="4737100">
                <a:moveTo>
                  <a:pt x="16156" y="0"/>
                </a:moveTo>
                <a:lnTo>
                  <a:pt x="3216556" y="2235200"/>
                </a:lnTo>
                <a:lnTo>
                  <a:pt x="2454556" y="4737100"/>
                </a:lnTo>
                <a:lnTo>
                  <a:pt x="3456" y="3200400"/>
                </a:lnTo>
                <a:cubicBezTo>
                  <a:pt x="-777" y="2146300"/>
                  <a:pt x="-5011" y="1092200"/>
                  <a:pt x="16156" y="0"/>
                </a:cubicBezTo>
                <a:close/>
              </a:path>
            </a:pathLst>
          </a:custGeom>
          <a:gradFill>
            <a:gsLst>
              <a:gs pos="23000">
                <a:schemeClr val="tx1">
                  <a:alpha val="10000"/>
                </a:schemeClr>
              </a:gs>
              <a:gs pos="100000">
                <a:srgbClr val="F2F2F2">
                  <a:alpha val="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5">
            <a:extLst>
              <a:ext uri="{FF2B5EF4-FFF2-40B4-BE49-F238E27FC236}">
                <a16:creationId xmlns:a16="http://schemas.microsoft.com/office/drawing/2014/main" id="{FC00B0D5-02AF-4792-A3E6-F06D02483358}"/>
              </a:ext>
            </a:extLst>
          </p:cNvPr>
          <p:cNvSpPr>
            <a:spLocks/>
          </p:cNvSpPr>
          <p:nvPr/>
        </p:nvSpPr>
        <p:spPr bwMode="auto">
          <a:xfrm>
            <a:off x="3836882" y="1250481"/>
            <a:ext cx="4410709" cy="509424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65000"/>
            </a:schemeClr>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134" name="组合 133">
            <a:extLst>
              <a:ext uri="{FF2B5EF4-FFF2-40B4-BE49-F238E27FC236}">
                <a16:creationId xmlns:a16="http://schemas.microsoft.com/office/drawing/2014/main" id="{0B008A5B-DDDD-42FF-B523-7C758D3E9940}"/>
              </a:ext>
            </a:extLst>
          </p:cNvPr>
          <p:cNvGrpSpPr/>
          <p:nvPr/>
        </p:nvGrpSpPr>
        <p:grpSpPr>
          <a:xfrm>
            <a:off x="5485722" y="2972226"/>
            <a:ext cx="1708184" cy="1188923"/>
            <a:chOff x="5485722" y="2972226"/>
            <a:chExt cx="1708184" cy="1188923"/>
          </a:xfrm>
        </p:grpSpPr>
        <p:grpSp>
          <p:nvGrpSpPr>
            <p:cNvPr id="33" name="组合 32">
              <a:extLst>
                <a:ext uri="{FF2B5EF4-FFF2-40B4-BE49-F238E27FC236}">
                  <a16:creationId xmlns:a16="http://schemas.microsoft.com/office/drawing/2014/main" id="{B91FCC98-C800-401F-BBDB-54EDAAC25B5E}"/>
                </a:ext>
              </a:extLst>
            </p:cNvPr>
            <p:cNvGrpSpPr/>
            <p:nvPr/>
          </p:nvGrpSpPr>
          <p:grpSpPr>
            <a:xfrm>
              <a:off x="5568318" y="2972226"/>
              <a:ext cx="1056587" cy="653244"/>
              <a:chOff x="8513763" y="2622551"/>
              <a:chExt cx="765175" cy="473075"/>
            </a:xfrm>
            <a:solidFill>
              <a:schemeClr val="bg1"/>
            </a:solidFill>
          </p:grpSpPr>
          <p:sp>
            <p:nvSpPr>
              <p:cNvPr id="34" name="Freeform 36">
                <a:extLst>
                  <a:ext uri="{FF2B5EF4-FFF2-40B4-BE49-F238E27FC236}">
                    <a16:creationId xmlns:a16="http://schemas.microsoft.com/office/drawing/2014/main" id="{370B834F-48C5-48B5-AF59-BF502189D2BA}"/>
                  </a:ext>
                </a:extLst>
              </p:cNvPr>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5" name="Freeform 37">
                <a:extLst>
                  <a:ext uri="{FF2B5EF4-FFF2-40B4-BE49-F238E27FC236}">
                    <a16:creationId xmlns:a16="http://schemas.microsoft.com/office/drawing/2014/main" id="{565C554C-E146-4B7D-92BC-085BAA372047}"/>
                  </a:ext>
                </a:extLst>
              </p:cNvPr>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6" name="Freeform 38">
                <a:extLst>
                  <a:ext uri="{FF2B5EF4-FFF2-40B4-BE49-F238E27FC236}">
                    <a16:creationId xmlns:a16="http://schemas.microsoft.com/office/drawing/2014/main" id="{E64D1CD7-99C5-4008-A5B4-C34704AB7780}"/>
                  </a:ext>
                </a:extLst>
              </p:cNvPr>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7" name="Freeform 39">
                <a:extLst>
                  <a:ext uri="{FF2B5EF4-FFF2-40B4-BE49-F238E27FC236}">
                    <a16:creationId xmlns:a16="http://schemas.microsoft.com/office/drawing/2014/main" id="{CD042A79-0788-4F55-A9E2-96A6F21C9004}"/>
                  </a:ext>
                </a:extLst>
              </p:cNvPr>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40">
                <a:extLst>
                  <a:ext uri="{FF2B5EF4-FFF2-40B4-BE49-F238E27FC236}">
                    <a16:creationId xmlns:a16="http://schemas.microsoft.com/office/drawing/2014/main" id="{40F38979-2C75-4120-BA33-994BEEA97509}"/>
                  </a:ext>
                </a:extLst>
              </p:cNvPr>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41">
                <a:extLst>
                  <a:ext uri="{FF2B5EF4-FFF2-40B4-BE49-F238E27FC236}">
                    <a16:creationId xmlns:a16="http://schemas.microsoft.com/office/drawing/2014/main" id="{1DD819A2-2C18-4FEB-8D5D-2945386E998B}"/>
                  </a:ext>
                </a:extLst>
              </p:cNvPr>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0" name="文本框 83">
              <a:extLst>
                <a:ext uri="{FF2B5EF4-FFF2-40B4-BE49-F238E27FC236}">
                  <a16:creationId xmlns:a16="http://schemas.microsoft.com/office/drawing/2014/main" id="{CE0D312F-24F6-45F7-A432-395CBBDE08F8}"/>
                </a:ext>
              </a:extLst>
            </p:cNvPr>
            <p:cNvSpPr txBox="1"/>
            <p:nvPr/>
          </p:nvSpPr>
          <p:spPr>
            <a:xfrm>
              <a:off x="5485722" y="3791817"/>
              <a:ext cx="1708184" cy="369332"/>
            </a:xfrm>
            <a:prstGeom prst="rect">
              <a:avLst/>
            </a:prstGeom>
            <a:noFill/>
          </p:spPr>
          <p:txBody>
            <a:bodyPr wrap="square" rtlCol="0">
              <a:spAutoFit/>
            </a:bodyPr>
            <a:lstStyle/>
            <a:p>
              <a:r>
                <a:rPr lang="en-US" altLang="zh-CN" dirty="0">
                  <a:solidFill>
                    <a:schemeClr val="bg1"/>
                  </a:solidFill>
                  <a:latin typeface="Tahoma" panose="020B0604030504040204" pitchFamily="34" charset="0"/>
                  <a:ea typeface="Tahoma" panose="020B0604030504040204" pitchFamily="34" charset="0"/>
                  <a:cs typeface="Tahoma" panose="020B0604030504040204" pitchFamily="34" charset="0"/>
                </a:rPr>
                <a:t>Sample Text.</a:t>
              </a:r>
              <a:endParaRPr lang="zh-CN" altLang="en-US" dirty="0">
                <a:solidFill>
                  <a:schemeClr val="bg1"/>
                </a:solidFill>
                <a:latin typeface="Tahoma" panose="020B0604030504040204" pitchFamily="34" charset="0"/>
                <a:cs typeface="Tahoma" panose="020B0604030504040204" pitchFamily="34" charset="0"/>
              </a:endParaRPr>
            </a:p>
          </p:txBody>
        </p:sp>
      </p:grpSp>
      <p:grpSp>
        <p:nvGrpSpPr>
          <p:cNvPr id="120" name="组合 119">
            <a:extLst>
              <a:ext uri="{FF2B5EF4-FFF2-40B4-BE49-F238E27FC236}">
                <a16:creationId xmlns:a16="http://schemas.microsoft.com/office/drawing/2014/main" id="{01B2377D-C999-4B21-B974-AC248F4F95D1}"/>
              </a:ext>
            </a:extLst>
          </p:cNvPr>
          <p:cNvGrpSpPr/>
          <p:nvPr/>
        </p:nvGrpSpPr>
        <p:grpSpPr>
          <a:xfrm>
            <a:off x="4392790" y="1253123"/>
            <a:ext cx="1542233" cy="1780615"/>
            <a:chOff x="4392790" y="1253123"/>
            <a:chExt cx="1542233" cy="1780615"/>
          </a:xfrm>
        </p:grpSpPr>
        <p:sp>
          <p:nvSpPr>
            <p:cNvPr id="11" name="Freeform 14">
              <a:extLst>
                <a:ext uri="{FF2B5EF4-FFF2-40B4-BE49-F238E27FC236}">
                  <a16:creationId xmlns:a16="http://schemas.microsoft.com/office/drawing/2014/main" id="{F58D24FA-FD8E-4595-9BFD-02F81C3F0F16}"/>
                </a:ext>
              </a:extLst>
            </p:cNvPr>
            <p:cNvSpPr>
              <a:spLocks/>
            </p:cNvSpPr>
            <p:nvPr/>
          </p:nvSpPr>
          <p:spPr bwMode="auto">
            <a:xfrm>
              <a:off x="4487933" y="1260222"/>
              <a:ext cx="679583" cy="304233"/>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CC165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a:extLst>
                <a:ext uri="{FF2B5EF4-FFF2-40B4-BE49-F238E27FC236}">
                  <a16:creationId xmlns:a16="http://schemas.microsoft.com/office/drawing/2014/main" id="{031F2399-1C0A-41D9-841E-9C6504A5491C}"/>
                </a:ext>
              </a:extLst>
            </p:cNvPr>
            <p:cNvSpPr>
              <a:spLocks/>
            </p:cNvSpPr>
            <p:nvPr/>
          </p:nvSpPr>
          <p:spPr bwMode="auto">
            <a:xfrm>
              <a:off x="4392790" y="1253123"/>
              <a:ext cx="1542233" cy="1780615"/>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F94D8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a:extLst>
                <a:ext uri="{FF2B5EF4-FFF2-40B4-BE49-F238E27FC236}">
                  <a16:creationId xmlns:a16="http://schemas.microsoft.com/office/drawing/2014/main" id="{3796E232-B4E6-45C7-AD33-CB69EF74F5BF}"/>
                </a:ext>
              </a:extLst>
            </p:cNvPr>
            <p:cNvSpPr>
              <a:spLocks/>
            </p:cNvSpPr>
            <p:nvPr/>
          </p:nvSpPr>
          <p:spPr bwMode="auto">
            <a:xfrm>
              <a:off x="4487933" y="1268613"/>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B89B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a:extLst>
                <a:ext uri="{FF2B5EF4-FFF2-40B4-BE49-F238E27FC236}">
                  <a16:creationId xmlns:a16="http://schemas.microsoft.com/office/drawing/2014/main" id="{CABE3D5B-278A-4DFC-B509-9C0D2DF0A9A0}"/>
                </a:ext>
              </a:extLst>
            </p:cNvPr>
            <p:cNvSpPr>
              <a:spLocks noEditPoints="1"/>
            </p:cNvSpPr>
            <p:nvPr/>
          </p:nvSpPr>
          <p:spPr bwMode="auto">
            <a:xfrm>
              <a:off x="4747539" y="1540057"/>
              <a:ext cx="121166" cy="256820"/>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a:extLst>
                <a:ext uri="{FF2B5EF4-FFF2-40B4-BE49-F238E27FC236}">
                  <a16:creationId xmlns:a16="http://schemas.microsoft.com/office/drawing/2014/main" id="{10DE2B28-953E-424C-A810-480F1A4E7E46}"/>
                </a:ext>
              </a:extLst>
            </p:cNvPr>
            <p:cNvSpPr>
              <a:spLocks/>
            </p:cNvSpPr>
            <p:nvPr/>
          </p:nvSpPr>
          <p:spPr bwMode="auto">
            <a:xfrm>
              <a:off x="4902487" y="1542606"/>
              <a:ext cx="68485" cy="251552"/>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a:extLst>
                <a:ext uri="{FF2B5EF4-FFF2-40B4-BE49-F238E27FC236}">
                  <a16:creationId xmlns:a16="http://schemas.microsoft.com/office/drawing/2014/main" id="{0A6C1FD0-EEFA-4942-B93D-957352CB2AD8}"/>
                </a:ext>
              </a:extLst>
            </p:cNvPr>
            <p:cNvGrpSpPr/>
            <p:nvPr/>
          </p:nvGrpSpPr>
          <p:grpSpPr>
            <a:xfrm>
              <a:off x="4872953" y="2021979"/>
              <a:ext cx="611939" cy="514834"/>
              <a:chOff x="5146675" y="766763"/>
              <a:chExt cx="1590676" cy="1338263"/>
            </a:xfrm>
            <a:solidFill>
              <a:schemeClr val="bg1"/>
            </a:solidFill>
          </p:grpSpPr>
          <p:sp>
            <p:nvSpPr>
              <p:cNvPr id="42" name="Oval 18">
                <a:extLst>
                  <a:ext uri="{FF2B5EF4-FFF2-40B4-BE49-F238E27FC236}">
                    <a16:creationId xmlns:a16="http://schemas.microsoft.com/office/drawing/2014/main" id="{013851DD-40E9-44FD-8F03-95B5CDE82CD4}"/>
                  </a:ext>
                </a:extLst>
              </p:cNvPr>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a:extLst>
                  <a:ext uri="{FF2B5EF4-FFF2-40B4-BE49-F238E27FC236}">
                    <a16:creationId xmlns:a16="http://schemas.microsoft.com/office/drawing/2014/main" id="{B0B4451B-9304-4ECA-893E-413838CAC07E}"/>
                  </a:ext>
                </a:extLst>
              </p:cNvPr>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a:extLst>
                  <a:ext uri="{FF2B5EF4-FFF2-40B4-BE49-F238E27FC236}">
                    <a16:creationId xmlns:a16="http://schemas.microsoft.com/office/drawing/2014/main" id="{65279A76-4184-4262-832D-54CC874EDC0D}"/>
                  </a:ext>
                </a:extLst>
              </p:cNvPr>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a:extLst>
                  <a:ext uri="{FF2B5EF4-FFF2-40B4-BE49-F238E27FC236}">
                    <a16:creationId xmlns:a16="http://schemas.microsoft.com/office/drawing/2014/main" id="{C90F6EFD-4D59-4187-BDD9-48746BFE671C}"/>
                  </a:ext>
                </a:extLst>
              </p:cNvPr>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a:extLst>
                  <a:ext uri="{FF2B5EF4-FFF2-40B4-BE49-F238E27FC236}">
                    <a16:creationId xmlns:a16="http://schemas.microsoft.com/office/drawing/2014/main" id="{FB8D1E1D-15CF-471B-B67C-08DF9B0D792B}"/>
                  </a:ext>
                </a:extLst>
              </p:cNvPr>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a:extLst>
                  <a:ext uri="{FF2B5EF4-FFF2-40B4-BE49-F238E27FC236}">
                    <a16:creationId xmlns:a16="http://schemas.microsoft.com/office/drawing/2014/main" id="{D90C44E9-04E0-4F50-8BFF-9FF2A7E27218}"/>
                  </a:ext>
                </a:extLst>
              </p:cNvPr>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a:extLst>
                  <a:ext uri="{FF2B5EF4-FFF2-40B4-BE49-F238E27FC236}">
                    <a16:creationId xmlns:a16="http://schemas.microsoft.com/office/drawing/2014/main" id="{8E6A3FAB-463D-4EDF-B26D-223EBE542704}"/>
                  </a:ext>
                </a:extLst>
              </p:cNvPr>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5">
                <a:extLst>
                  <a:ext uri="{FF2B5EF4-FFF2-40B4-BE49-F238E27FC236}">
                    <a16:creationId xmlns:a16="http://schemas.microsoft.com/office/drawing/2014/main" id="{5B949105-6327-493C-852C-1A1F63AB7A65}"/>
                  </a:ext>
                </a:extLst>
              </p:cNvPr>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a:extLst>
                  <a:ext uri="{FF2B5EF4-FFF2-40B4-BE49-F238E27FC236}">
                    <a16:creationId xmlns:a16="http://schemas.microsoft.com/office/drawing/2014/main" id="{C3F56380-7479-4FE5-B6CE-80A5D450720A}"/>
                  </a:ext>
                </a:extLst>
              </p:cNvPr>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a:extLst>
                  <a:ext uri="{FF2B5EF4-FFF2-40B4-BE49-F238E27FC236}">
                    <a16:creationId xmlns:a16="http://schemas.microsoft.com/office/drawing/2014/main" id="{18B0D5EE-064F-4FCA-93D4-CB908F78E85B}"/>
                  </a:ext>
                </a:extLst>
              </p:cNvPr>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28">
                <a:extLst>
                  <a:ext uri="{FF2B5EF4-FFF2-40B4-BE49-F238E27FC236}">
                    <a16:creationId xmlns:a16="http://schemas.microsoft.com/office/drawing/2014/main" id="{4C9CED62-EDC2-4757-ACFC-DA45887DA7F4}"/>
                  </a:ext>
                </a:extLst>
              </p:cNvPr>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a:extLst>
                  <a:ext uri="{FF2B5EF4-FFF2-40B4-BE49-F238E27FC236}">
                    <a16:creationId xmlns:a16="http://schemas.microsoft.com/office/drawing/2014/main" id="{B97BE555-7D9E-441D-9260-AEE98BCD8ECC}"/>
                  </a:ext>
                </a:extLst>
              </p:cNvPr>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3" name="组合 132">
            <a:extLst>
              <a:ext uri="{FF2B5EF4-FFF2-40B4-BE49-F238E27FC236}">
                <a16:creationId xmlns:a16="http://schemas.microsoft.com/office/drawing/2014/main" id="{F7641FAE-0AA8-483D-88EA-7C8CF5179B20}"/>
              </a:ext>
            </a:extLst>
          </p:cNvPr>
          <p:cNvGrpSpPr/>
          <p:nvPr/>
        </p:nvGrpSpPr>
        <p:grpSpPr>
          <a:xfrm>
            <a:off x="3469901" y="2854249"/>
            <a:ext cx="1539600" cy="1780615"/>
            <a:chOff x="3469901" y="2854249"/>
            <a:chExt cx="1539600" cy="1780615"/>
          </a:xfrm>
        </p:grpSpPr>
        <p:sp>
          <p:nvSpPr>
            <p:cNvPr id="3" name="Freeform 6">
              <a:extLst>
                <a:ext uri="{FF2B5EF4-FFF2-40B4-BE49-F238E27FC236}">
                  <a16:creationId xmlns:a16="http://schemas.microsoft.com/office/drawing/2014/main" id="{06D15004-2910-43C7-B12D-7564E42EE4A5}"/>
                </a:ext>
              </a:extLst>
            </p:cNvPr>
            <p:cNvSpPr>
              <a:spLocks/>
            </p:cNvSpPr>
            <p:nvPr/>
          </p:nvSpPr>
          <p:spPr bwMode="auto">
            <a:xfrm>
              <a:off x="3563684" y="2861348"/>
              <a:ext cx="678266" cy="304233"/>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008E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a:extLst>
                <a:ext uri="{FF2B5EF4-FFF2-40B4-BE49-F238E27FC236}">
                  <a16:creationId xmlns:a16="http://schemas.microsoft.com/office/drawing/2014/main" id="{B7E0A776-72CD-4F92-AF28-C755D204F0D1}"/>
                </a:ext>
              </a:extLst>
            </p:cNvPr>
            <p:cNvSpPr>
              <a:spLocks/>
            </p:cNvSpPr>
            <p:nvPr/>
          </p:nvSpPr>
          <p:spPr bwMode="auto">
            <a:xfrm>
              <a:off x="3469901" y="2854249"/>
              <a:ext cx="1539600" cy="1780615"/>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61D6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a:extLst>
                <a:ext uri="{FF2B5EF4-FFF2-40B4-BE49-F238E27FC236}">
                  <a16:creationId xmlns:a16="http://schemas.microsoft.com/office/drawing/2014/main" id="{B4DDE9D8-928F-42A8-9AF3-24F095921945}"/>
                </a:ext>
              </a:extLst>
            </p:cNvPr>
            <p:cNvSpPr>
              <a:spLocks/>
            </p:cNvSpPr>
            <p:nvPr/>
          </p:nvSpPr>
          <p:spPr bwMode="auto">
            <a:xfrm>
              <a:off x="3563684" y="2869739"/>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9F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a:extLst>
                <a:ext uri="{FF2B5EF4-FFF2-40B4-BE49-F238E27FC236}">
                  <a16:creationId xmlns:a16="http://schemas.microsoft.com/office/drawing/2014/main" id="{DEC1C9AD-A3EA-438E-B9D5-4CF0FAECF7F6}"/>
                </a:ext>
              </a:extLst>
            </p:cNvPr>
            <p:cNvSpPr>
              <a:spLocks noEditPoints="1"/>
            </p:cNvSpPr>
            <p:nvPr/>
          </p:nvSpPr>
          <p:spPr bwMode="auto">
            <a:xfrm>
              <a:off x="3775717" y="3141183"/>
              <a:ext cx="119848" cy="256820"/>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a:extLst>
                <a:ext uri="{FF2B5EF4-FFF2-40B4-BE49-F238E27FC236}">
                  <a16:creationId xmlns:a16="http://schemas.microsoft.com/office/drawing/2014/main" id="{9872BBEF-4B58-4829-B35A-774B11D5C05D}"/>
                </a:ext>
              </a:extLst>
            </p:cNvPr>
            <p:cNvSpPr>
              <a:spLocks noEditPoints="1"/>
            </p:cNvSpPr>
            <p:nvPr/>
          </p:nvSpPr>
          <p:spPr bwMode="auto">
            <a:xfrm>
              <a:off x="3933384" y="3141183"/>
              <a:ext cx="113264" cy="256820"/>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a:extLst>
                <a:ext uri="{FF2B5EF4-FFF2-40B4-BE49-F238E27FC236}">
                  <a16:creationId xmlns:a16="http://schemas.microsoft.com/office/drawing/2014/main" id="{E8E2B54B-C038-4817-BF8C-A3E79494067A}"/>
                </a:ext>
              </a:extLst>
            </p:cNvPr>
            <p:cNvGrpSpPr/>
            <p:nvPr/>
          </p:nvGrpSpPr>
          <p:grpSpPr>
            <a:xfrm>
              <a:off x="3974964" y="3528036"/>
              <a:ext cx="517277" cy="480022"/>
              <a:chOff x="5278438" y="2973388"/>
              <a:chExt cx="1344613" cy="1247775"/>
            </a:xfrm>
            <a:solidFill>
              <a:schemeClr val="bg1"/>
            </a:solidFill>
          </p:grpSpPr>
          <p:sp>
            <p:nvSpPr>
              <p:cNvPr id="55" name="Freeform 67">
                <a:extLst>
                  <a:ext uri="{FF2B5EF4-FFF2-40B4-BE49-F238E27FC236}">
                    <a16:creationId xmlns:a16="http://schemas.microsoft.com/office/drawing/2014/main" id="{C35A882C-6367-4712-8EEF-4E6BAB82BF95}"/>
                  </a:ext>
                </a:extLst>
              </p:cNvPr>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56" name="Freeform 68">
                <a:extLst>
                  <a:ext uri="{FF2B5EF4-FFF2-40B4-BE49-F238E27FC236}">
                    <a16:creationId xmlns:a16="http://schemas.microsoft.com/office/drawing/2014/main" id="{9B236200-D913-444F-9DF8-DEB7CA95F52D}"/>
                  </a:ext>
                </a:extLst>
              </p:cNvPr>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57" name="Freeform 69">
                <a:extLst>
                  <a:ext uri="{FF2B5EF4-FFF2-40B4-BE49-F238E27FC236}">
                    <a16:creationId xmlns:a16="http://schemas.microsoft.com/office/drawing/2014/main" id="{B3435925-AA71-4917-99BC-CE103210CBF8}"/>
                  </a:ext>
                </a:extLst>
              </p:cNvPr>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58" name="Freeform 70">
                <a:extLst>
                  <a:ext uri="{FF2B5EF4-FFF2-40B4-BE49-F238E27FC236}">
                    <a16:creationId xmlns:a16="http://schemas.microsoft.com/office/drawing/2014/main" id="{8D1CE29D-6AC4-425A-949D-CB46832EB370}"/>
                  </a:ext>
                </a:extLst>
              </p:cNvPr>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nvGrpSpPr>
          <p:cNvPr id="132" name="组合 131">
            <a:extLst>
              <a:ext uri="{FF2B5EF4-FFF2-40B4-BE49-F238E27FC236}">
                <a16:creationId xmlns:a16="http://schemas.microsoft.com/office/drawing/2014/main" id="{B19A7C12-3250-489A-8CD4-B12A5A55FD8A}"/>
              </a:ext>
            </a:extLst>
          </p:cNvPr>
          <p:cNvGrpSpPr/>
          <p:nvPr/>
        </p:nvGrpSpPr>
        <p:grpSpPr>
          <a:xfrm>
            <a:off x="4392790" y="4455375"/>
            <a:ext cx="1542233" cy="1780615"/>
            <a:chOff x="4392790" y="4455375"/>
            <a:chExt cx="1542233" cy="1780615"/>
          </a:xfrm>
        </p:grpSpPr>
        <p:sp>
          <p:nvSpPr>
            <p:cNvPr id="7" name="Freeform 10">
              <a:extLst>
                <a:ext uri="{FF2B5EF4-FFF2-40B4-BE49-F238E27FC236}">
                  <a16:creationId xmlns:a16="http://schemas.microsoft.com/office/drawing/2014/main" id="{F06FBE8F-B706-477C-85FC-CC89C0289E34}"/>
                </a:ext>
              </a:extLst>
            </p:cNvPr>
            <p:cNvSpPr>
              <a:spLocks/>
            </p:cNvSpPr>
            <p:nvPr/>
          </p:nvSpPr>
          <p:spPr bwMode="auto">
            <a:xfrm>
              <a:off x="4487933" y="4462474"/>
              <a:ext cx="679583" cy="304233"/>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CC165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a:extLst>
                <a:ext uri="{FF2B5EF4-FFF2-40B4-BE49-F238E27FC236}">
                  <a16:creationId xmlns:a16="http://schemas.microsoft.com/office/drawing/2014/main" id="{9C98426F-0943-498C-ADE9-163FDB000EB7}"/>
                </a:ext>
              </a:extLst>
            </p:cNvPr>
            <p:cNvSpPr>
              <a:spLocks/>
            </p:cNvSpPr>
            <p:nvPr/>
          </p:nvSpPr>
          <p:spPr bwMode="auto">
            <a:xfrm>
              <a:off x="4392790" y="4455375"/>
              <a:ext cx="1542233" cy="1780615"/>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F94D8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a:extLst>
                <a:ext uri="{FF2B5EF4-FFF2-40B4-BE49-F238E27FC236}">
                  <a16:creationId xmlns:a16="http://schemas.microsoft.com/office/drawing/2014/main" id="{EFD13DCC-3016-4864-B076-EED7C21078F7}"/>
                </a:ext>
              </a:extLst>
            </p:cNvPr>
            <p:cNvSpPr>
              <a:spLocks/>
            </p:cNvSpPr>
            <p:nvPr/>
          </p:nvSpPr>
          <p:spPr bwMode="auto">
            <a:xfrm>
              <a:off x="4487933" y="4470865"/>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B89B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a:extLst>
                <a:ext uri="{FF2B5EF4-FFF2-40B4-BE49-F238E27FC236}">
                  <a16:creationId xmlns:a16="http://schemas.microsoft.com/office/drawing/2014/main" id="{BE12056F-C2BF-41FB-A240-A988D503D4AA}"/>
                </a:ext>
              </a:extLst>
            </p:cNvPr>
            <p:cNvSpPr>
              <a:spLocks noEditPoints="1"/>
            </p:cNvSpPr>
            <p:nvPr/>
          </p:nvSpPr>
          <p:spPr bwMode="auto">
            <a:xfrm>
              <a:off x="4698608" y="4742309"/>
              <a:ext cx="119848" cy="256820"/>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a:extLst>
                <a:ext uri="{FF2B5EF4-FFF2-40B4-BE49-F238E27FC236}">
                  <a16:creationId xmlns:a16="http://schemas.microsoft.com/office/drawing/2014/main" id="{D06C77FF-8F16-490C-B9FF-916F6B06AF56}"/>
                </a:ext>
              </a:extLst>
            </p:cNvPr>
            <p:cNvSpPr>
              <a:spLocks/>
            </p:cNvSpPr>
            <p:nvPr/>
          </p:nvSpPr>
          <p:spPr bwMode="auto">
            <a:xfrm>
              <a:off x="4854914" y="4744942"/>
              <a:ext cx="114580" cy="254186"/>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a:extLst>
                <a:ext uri="{FF2B5EF4-FFF2-40B4-BE49-F238E27FC236}">
                  <a16:creationId xmlns:a16="http://schemas.microsoft.com/office/drawing/2014/main" id="{02CBD8FA-60A8-41D9-9C60-B42DAD4C632A}"/>
                </a:ext>
              </a:extLst>
            </p:cNvPr>
            <p:cNvGrpSpPr/>
            <p:nvPr/>
          </p:nvGrpSpPr>
          <p:grpSpPr>
            <a:xfrm>
              <a:off x="4964747" y="5077474"/>
              <a:ext cx="454380" cy="594695"/>
              <a:chOff x="2951163" y="2495550"/>
              <a:chExt cx="1208088" cy="1581150"/>
            </a:xfrm>
            <a:solidFill>
              <a:schemeClr val="bg1"/>
            </a:solidFill>
          </p:grpSpPr>
          <p:sp>
            <p:nvSpPr>
              <p:cNvPr id="60" name="Freeform 29">
                <a:extLst>
                  <a:ext uri="{FF2B5EF4-FFF2-40B4-BE49-F238E27FC236}">
                    <a16:creationId xmlns:a16="http://schemas.microsoft.com/office/drawing/2014/main" id="{08F11C09-E3CA-4B23-87B1-D46BF651B3A4}"/>
                  </a:ext>
                </a:extLst>
              </p:cNvPr>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0">
                <a:extLst>
                  <a:ext uri="{FF2B5EF4-FFF2-40B4-BE49-F238E27FC236}">
                    <a16:creationId xmlns:a16="http://schemas.microsoft.com/office/drawing/2014/main" id="{101600BA-ABDC-451A-95BD-80B58A75F88A}"/>
                  </a:ext>
                </a:extLst>
              </p:cNvPr>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1">
                <a:extLst>
                  <a:ext uri="{FF2B5EF4-FFF2-40B4-BE49-F238E27FC236}">
                    <a16:creationId xmlns:a16="http://schemas.microsoft.com/office/drawing/2014/main" id="{AD24A0C5-CD61-45DC-9E24-FA5677373553}"/>
                  </a:ext>
                </a:extLst>
              </p:cNvPr>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2">
                <a:extLst>
                  <a:ext uri="{FF2B5EF4-FFF2-40B4-BE49-F238E27FC236}">
                    <a16:creationId xmlns:a16="http://schemas.microsoft.com/office/drawing/2014/main" id="{52A6F886-D8C5-455E-9E90-9B2BBB49AC0A}"/>
                  </a:ext>
                </a:extLst>
              </p:cNvPr>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
                <a:extLst>
                  <a:ext uri="{FF2B5EF4-FFF2-40B4-BE49-F238E27FC236}">
                    <a16:creationId xmlns:a16="http://schemas.microsoft.com/office/drawing/2014/main" id="{EC0BE773-730D-493B-9703-30F381A7AD08}"/>
                  </a:ext>
                </a:extLst>
              </p:cNvPr>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4">
                <a:extLst>
                  <a:ext uri="{FF2B5EF4-FFF2-40B4-BE49-F238E27FC236}">
                    <a16:creationId xmlns:a16="http://schemas.microsoft.com/office/drawing/2014/main" id="{E683F812-7F90-4CC6-8146-0ABE19035668}"/>
                  </a:ext>
                </a:extLst>
              </p:cNvPr>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5">
                <a:extLst>
                  <a:ext uri="{FF2B5EF4-FFF2-40B4-BE49-F238E27FC236}">
                    <a16:creationId xmlns:a16="http://schemas.microsoft.com/office/drawing/2014/main" id="{C77424C3-591A-485A-B3B2-1019F27DAB8A}"/>
                  </a:ext>
                </a:extLst>
              </p:cNvPr>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6">
                <a:extLst>
                  <a:ext uri="{FF2B5EF4-FFF2-40B4-BE49-F238E27FC236}">
                    <a16:creationId xmlns:a16="http://schemas.microsoft.com/office/drawing/2014/main" id="{E240420A-D042-4A60-A0DB-3C95FA13A9C6}"/>
                  </a:ext>
                </a:extLst>
              </p:cNvPr>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
                <a:extLst>
                  <a:ext uri="{FF2B5EF4-FFF2-40B4-BE49-F238E27FC236}">
                    <a16:creationId xmlns:a16="http://schemas.microsoft.com/office/drawing/2014/main" id="{BA4E9539-8BD3-46A8-87BF-0FB893193C8A}"/>
                  </a:ext>
                </a:extLst>
              </p:cNvPr>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1" name="组合 130">
            <a:extLst>
              <a:ext uri="{FF2B5EF4-FFF2-40B4-BE49-F238E27FC236}">
                <a16:creationId xmlns:a16="http://schemas.microsoft.com/office/drawing/2014/main" id="{983F0A6B-6B30-406C-8F8E-F3B5F0F66FB5}"/>
              </a:ext>
            </a:extLst>
          </p:cNvPr>
          <p:cNvGrpSpPr/>
          <p:nvPr/>
        </p:nvGrpSpPr>
        <p:grpSpPr>
          <a:xfrm>
            <a:off x="6241288" y="4455375"/>
            <a:ext cx="1542233" cy="1780615"/>
            <a:chOff x="6241288" y="4455375"/>
            <a:chExt cx="1542233" cy="1780615"/>
          </a:xfrm>
        </p:grpSpPr>
        <p:sp>
          <p:nvSpPr>
            <p:cNvPr id="9" name="Freeform 12">
              <a:extLst>
                <a:ext uri="{FF2B5EF4-FFF2-40B4-BE49-F238E27FC236}">
                  <a16:creationId xmlns:a16="http://schemas.microsoft.com/office/drawing/2014/main" id="{D4B5311F-3693-470D-AB50-DF88EC8A33E9}"/>
                </a:ext>
              </a:extLst>
            </p:cNvPr>
            <p:cNvSpPr>
              <a:spLocks/>
            </p:cNvSpPr>
            <p:nvPr/>
          </p:nvSpPr>
          <p:spPr bwMode="auto">
            <a:xfrm>
              <a:off x="6336432" y="4462474"/>
              <a:ext cx="678266" cy="304233"/>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008E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a:extLst>
                <a:ext uri="{FF2B5EF4-FFF2-40B4-BE49-F238E27FC236}">
                  <a16:creationId xmlns:a16="http://schemas.microsoft.com/office/drawing/2014/main" id="{D64D1959-B4C0-41D6-8E7F-2D1523AF0866}"/>
                </a:ext>
              </a:extLst>
            </p:cNvPr>
            <p:cNvSpPr>
              <a:spLocks/>
            </p:cNvSpPr>
            <p:nvPr/>
          </p:nvSpPr>
          <p:spPr bwMode="auto">
            <a:xfrm>
              <a:off x="6241288" y="4455375"/>
              <a:ext cx="1542233" cy="1780615"/>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61D6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a:extLst>
                <a:ext uri="{FF2B5EF4-FFF2-40B4-BE49-F238E27FC236}">
                  <a16:creationId xmlns:a16="http://schemas.microsoft.com/office/drawing/2014/main" id="{7BBB2959-3508-4686-B684-7168219DD35A}"/>
                </a:ext>
              </a:extLst>
            </p:cNvPr>
            <p:cNvSpPr>
              <a:spLocks/>
            </p:cNvSpPr>
            <p:nvPr/>
          </p:nvSpPr>
          <p:spPr bwMode="auto">
            <a:xfrm>
              <a:off x="6336432" y="4470865"/>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9F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a:extLst>
                <a:ext uri="{FF2B5EF4-FFF2-40B4-BE49-F238E27FC236}">
                  <a16:creationId xmlns:a16="http://schemas.microsoft.com/office/drawing/2014/main" id="{1ABFA9A2-ECE3-4C8E-9919-6261D76ED6C3}"/>
                </a:ext>
              </a:extLst>
            </p:cNvPr>
            <p:cNvSpPr>
              <a:spLocks noEditPoints="1"/>
            </p:cNvSpPr>
            <p:nvPr/>
          </p:nvSpPr>
          <p:spPr bwMode="auto">
            <a:xfrm>
              <a:off x="6540310" y="4742309"/>
              <a:ext cx="119848" cy="256820"/>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a:extLst>
                <a:ext uri="{FF2B5EF4-FFF2-40B4-BE49-F238E27FC236}">
                  <a16:creationId xmlns:a16="http://schemas.microsoft.com/office/drawing/2014/main" id="{77B46F34-FD9A-49FE-9068-3DCFBE6AE680}"/>
                </a:ext>
              </a:extLst>
            </p:cNvPr>
            <p:cNvSpPr>
              <a:spLocks noEditPoints="1"/>
            </p:cNvSpPr>
            <p:nvPr/>
          </p:nvSpPr>
          <p:spPr bwMode="auto">
            <a:xfrm>
              <a:off x="6691182" y="4744858"/>
              <a:ext cx="127751" cy="251552"/>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9" name="组合 68">
              <a:extLst>
                <a:ext uri="{FF2B5EF4-FFF2-40B4-BE49-F238E27FC236}">
                  <a16:creationId xmlns:a16="http://schemas.microsoft.com/office/drawing/2014/main" id="{D6472BF2-BEAB-44C1-9E55-64C29DEB5B5D}"/>
                </a:ext>
              </a:extLst>
            </p:cNvPr>
            <p:cNvGrpSpPr/>
            <p:nvPr/>
          </p:nvGrpSpPr>
          <p:grpSpPr>
            <a:xfrm>
              <a:off x="6748083" y="5060303"/>
              <a:ext cx="673620" cy="520941"/>
              <a:chOff x="3175" y="747713"/>
              <a:chExt cx="1751013" cy="1354138"/>
            </a:xfrm>
            <a:solidFill>
              <a:schemeClr val="bg1"/>
            </a:solidFill>
          </p:grpSpPr>
          <p:sp>
            <p:nvSpPr>
              <p:cNvPr id="70" name="Freeform 6">
                <a:extLst>
                  <a:ext uri="{FF2B5EF4-FFF2-40B4-BE49-F238E27FC236}">
                    <a16:creationId xmlns:a16="http://schemas.microsoft.com/office/drawing/2014/main" id="{9CA8C1F3-F709-49CB-909A-691926A76975}"/>
                  </a:ext>
                </a:extLst>
              </p:cNvPr>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
                <a:extLst>
                  <a:ext uri="{FF2B5EF4-FFF2-40B4-BE49-F238E27FC236}">
                    <a16:creationId xmlns:a16="http://schemas.microsoft.com/office/drawing/2014/main" id="{ACEAF380-3CFA-4D47-B598-F6C88330E32A}"/>
                  </a:ext>
                </a:extLst>
              </p:cNvPr>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
                <a:extLst>
                  <a:ext uri="{FF2B5EF4-FFF2-40B4-BE49-F238E27FC236}">
                    <a16:creationId xmlns:a16="http://schemas.microsoft.com/office/drawing/2014/main" id="{B6CFDC3B-5E6D-48C1-ADAE-79A40F0DBB93}"/>
                  </a:ext>
                </a:extLst>
              </p:cNvPr>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
                <a:extLst>
                  <a:ext uri="{FF2B5EF4-FFF2-40B4-BE49-F238E27FC236}">
                    <a16:creationId xmlns:a16="http://schemas.microsoft.com/office/drawing/2014/main" id="{9519A4D5-7A03-4716-852A-5795BCFE95A8}"/>
                  </a:ext>
                </a:extLst>
              </p:cNvPr>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0" name="组合 129">
            <a:extLst>
              <a:ext uri="{FF2B5EF4-FFF2-40B4-BE49-F238E27FC236}">
                <a16:creationId xmlns:a16="http://schemas.microsoft.com/office/drawing/2014/main" id="{8D24636C-DEED-41B1-8023-55BD75915800}"/>
              </a:ext>
            </a:extLst>
          </p:cNvPr>
          <p:cNvGrpSpPr/>
          <p:nvPr/>
        </p:nvGrpSpPr>
        <p:grpSpPr>
          <a:xfrm>
            <a:off x="7166898" y="2854249"/>
            <a:ext cx="1539600" cy="1780615"/>
            <a:chOff x="7166898" y="2854249"/>
            <a:chExt cx="1539600" cy="1780615"/>
          </a:xfrm>
        </p:grpSpPr>
        <p:sp>
          <p:nvSpPr>
            <p:cNvPr id="5" name="Freeform 8">
              <a:extLst>
                <a:ext uri="{FF2B5EF4-FFF2-40B4-BE49-F238E27FC236}">
                  <a16:creationId xmlns:a16="http://schemas.microsoft.com/office/drawing/2014/main" id="{3D84D155-A8F9-4ACE-AAF7-CA3466550463}"/>
                </a:ext>
              </a:extLst>
            </p:cNvPr>
            <p:cNvSpPr>
              <a:spLocks/>
            </p:cNvSpPr>
            <p:nvPr/>
          </p:nvSpPr>
          <p:spPr bwMode="auto">
            <a:xfrm>
              <a:off x="7259323" y="2861348"/>
              <a:ext cx="680900" cy="304233"/>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CC165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a:extLst>
                <a:ext uri="{FF2B5EF4-FFF2-40B4-BE49-F238E27FC236}">
                  <a16:creationId xmlns:a16="http://schemas.microsoft.com/office/drawing/2014/main" id="{3682AE25-303D-48A1-B2DE-B9B05B8716AD}"/>
                </a:ext>
              </a:extLst>
            </p:cNvPr>
            <p:cNvSpPr>
              <a:spLocks/>
            </p:cNvSpPr>
            <p:nvPr/>
          </p:nvSpPr>
          <p:spPr bwMode="auto">
            <a:xfrm>
              <a:off x="7166898" y="2854249"/>
              <a:ext cx="1539600" cy="1780615"/>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F94D8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a:extLst>
                <a:ext uri="{FF2B5EF4-FFF2-40B4-BE49-F238E27FC236}">
                  <a16:creationId xmlns:a16="http://schemas.microsoft.com/office/drawing/2014/main" id="{78CEAA67-83FC-47F6-834F-D4E9928ECD50}"/>
                </a:ext>
              </a:extLst>
            </p:cNvPr>
            <p:cNvSpPr>
              <a:spLocks/>
            </p:cNvSpPr>
            <p:nvPr/>
          </p:nvSpPr>
          <p:spPr bwMode="auto">
            <a:xfrm>
              <a:off x="7259322" y="2869739"/>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B89B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a:extLst>
                <a:ext uri="{FF2B5EF4-FFF2-40B4-BE49-F238E27FC236}">
                  <a16:creationId xmlns:a16="http://schemas.microsoft.com/office/drawing/2014/main" id="{78A34AB9-0FBA-421D-ADED-4529BF3C4D8C}"/>
                </a:ext>
              </a:extLst>
            </p:cNvPr>
            <p:cNvSpPr>
              <a:spLocks noEditPoints="1"/>
            </p:cNvSpPr>
            <p:nvPr/>
          </p:nvSpPr>
          <p:spPr bwMode="auto">
            <a:xfrm>
              <a:off x="7469996" y="3141183"/>
              <a:ext cx="119848" cy="256820"/>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a:extLst>
                <a:ext uri="{FF2B5EF4-FFF2-40B4-BE49-F238E27FC236}">
                  <a16:creationId xmlns:a16="http://schemas.microsoft.com/office/drawing/2014/main" id="{2764B84C-412C-4296-AC75-335DB1A07B3D}"/>
                </a:ext>
              </a:extLst>
            </p:cNvPr>
            <p:cNvSpPr>
              <a:spLocks/>
            </p:cNvSpPr>
            <p:nvPr/>
          </p:nvSpPr>
          <p:spPr bwMode="auto">
            <a:xfrm>
              <a:off x="7622226" y="3141183"/>
              <a:ext cx="122483" cy="256820"/>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4" name="组合 73">
              <a:extLst>
                <a:ext uri="{FF2B5EF4-FFF2-40B4-BE49-F238E27FC236}">
                  <a16:creationId xmlns:a16="http://schemas.microsoft.com/office/drawing/2014/main" id="{342ABBBF-C2A7-44E2-A23A-031E9FA377D5}"/>
                </a:ext>
              </a:extLst>
            </p:cNvPr>
            <p:cNvGrpSpPr/>
            <p:nvPr/>
          </p:nvGrpSpPr>
          <p:grpSpPr>
            <a:xfrm>
              <a:off x="7744709" y="3526386"/>
              <a:ext cx="564387" cy="634329"/>
              <a:chOff x="279401" y="2698750"/>
              <a:chExt cx="1473200" cy="1655763"/>
            </a:xfrm>
            <a:solidFill>
              <a:schemeClr val="bg1"/>
            </a:solidFill>
          </p:grpSpPr>
          <p:sp>
            <p:nvSpPr>
              <p:cNvPr id="75" name="Freeform 45">
                <a:extLst>
                  <a:ext uri="{FF2B5EF4-FFF2-40B4-BE49-F238E27FC236}">
                    <a16:creationId xmlns:a16="http://schemas.microsoft.com/office/drawing/2014/main" id="{39673595-875F-4673-B485-5B2F135E8838}"/>
                  </a:ext>
                </a:extLst>
              </p:cNvPr>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6">
                <a:extLst>
                  <a:ext uri="{FF2B5EF4-FFF2-40B4-BE49-F238E27FC236}">
                    <a16:creationId xmlns:a16="http://schemas.microsoft.com/office/drawing/2014/main" id="{D7634167-5569-44A6-A758-0DB8CC310EA2}"/>
                  </a:ext>
                </a:extLst>
              </p:cNvPr>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7">
                <a:extLst>
                  <a:ext uri="{FF2B5EF4-FFF2-40B4-BE49-F238E27FC236}">
                    <a16:creationId xmlns:a16="http://schemas.microsoft.com/office/drawing/2014/main" id="{92E4C356-FE9A-4AD6-B4EE-58F425AB572D}"/>
                  </a:ext>
                </a:extLst>
              </p:cNvPr>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8">
                <a:extLst>
                  <a:ext uri="{FF2B5EF4-FFF2-40B4-BE49-F238E27FC236}">
                    <a16:creationId xmlns:a16="http://schemas.microsoft.com/office/drawing/2014/main" id="{1428FEB4-FB85-4BDE-9054-82B17DC8E056}"/>
                  </a:ext>
                </a:extLst>
              </p:cNvPr>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9">
                <a:extLst>
                  <a:ext uri="{FF2B5EF4-FFF2-40B4-BE49-F238E27FC236}">
                    <a16:creationId xmlns:a16="http://schemas.microsoft.com/office/drawing/2014/main" id="{7DE6ABC6-2E1E-46C1-9AC0-D3FB0479F244}"/>
                  </a:ext>
                </a:extLst>
              </p:cNvPr>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0">
                <a:extLst>
                  <a:ext uri="{FF2B5EF4-FFF2-40B4-BE49-F238E27FC236}">
                    <a16:creationId xmlns:a16="http://schemas.microsoft.com/office/drawing/2014/main" id="{18B32CDA-F456-4047-879C-DCC9C1DDBB7C}"/>
                  </a:ext>
                </a:extLst>
              </p:cNvPr>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1">
                <a:extLst>
                  <a:ext uri="{FF2B5EF4-FFF2-40B4-BE49-F238E27FC236}">
                    <a16:creationId xmlns:a16="http://schemas.microsoft.com/office/drawing/2014/main" id="{606EE066-FBB6-43FA-B20F-A0CD247E0611}"/>
                  </a:ext>
                </a:extLst>
              </p:cNvPr>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2">
                <a:extLst>
                  <a:ext uri="{FF2B5EF4-FFF2-40B4-BE49-F238E27FC236}">
                    <a16:creationId xmlns:a16="http://schemas.microsoft.com/office/drawing/2014/main" id="{CE9FF21C-2C43-48EB-A06A-0B697DD0E2D1}"/>
                  </a:ext>
                </a:extLst>
              </p:cNvPr>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2" name="组合 121">
            <a:extLst>
              <a:ext uri="{FF2B5EF4-FFF2-40B4-BE49-F238E27FC236}">
                <a16:creationId xmlns:a16="http://schemas.microsoft.com/office/drawing/2014/main" id="{2AF2D5AC-ACC1-40AE-A039-3178453FE2AE}"/>
              </a:ext>
            </a:extLst>
          </p:cNvPr>
          <p:cNvGrpSpPr/>
          <p:nvPr/>
        </p:nvGrpSpPr>
        <p:grpSpPr>
          <a:xfrm>
            <a:off x="6241288" y="1253123"/>
            <a:ext cx="1542233" cy="1780615"/>
            <a:chOff x="6241288" y="1253123"/>
            <a:chExt cx="1542233" cy="1780615"/>
          </a:xfrm>
        </p:grpSpPr>
        <p:sp>
          <p:nvSpPr>
            <p:cNvPr id="14" name="Freeform 17">
              <a:extLst>
                <a:ext uri="{FF2B5EF4-FFF2-40B4-BE49-F238E27FC236}">
                  <a16:creationId xmlns:a16="http://schemas.microsoft.com/office/drawing/2014/main" id="{9D590E84-CAAF-463B-B536-8DC182F5E4EA}"/>
                </a:ext>
              </a:extLst>
            </p:cNvPr>
            <p:cNvSpPr>
              <a:spLocks/>
            </p:cNvSpPr>
            <p:nvPr/>
          </p:nvSpPr>
          <p:spPr bwMode="auto">
            <a:xfrm>
              <a:off x="6336432" y="1260222"/>
              <a:ext cx="678266" cy="304233"/>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008E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a:extLst>
                <a:ext uri="{FF2B5EF4-FFF2-40B4-BE49-F238E27FC236}">
                  <a16:creationId xmlns:a16="http://schemas.microsoft.com/office/drawing/2014/main" id="{EEB9C10A-DEC6-4D48-A622-77FD048630B0}"/>
                </a:ext>
              </a:extLst>
            </p:cNvPr>
            <p:cNvSpPr>
              <a:spLocks/>
            </p:cNvSpPr>
            <p:nvPr/>
          </p:nvSpPr>
          <p:spPr bwMode="auto">
            <a:xfrm>
              <a:off x="6241288" y="1253123"/>
              <a:ext cx="1542233" cy="1780615"/>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61D6F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a:extLst>
                <a:ext uri="{FF2B5EF4-FFF2-40B4-BE49-F238E27FC236}">
                  <a16:creationId xmlns:a16="http://schemas.microsoft.com/office/drawing/2014/main" id="{77F07597-40FA-4F2C-BC85-741FB5DB167C}"/>
                </a:ext>
              </a:extLst>
            </p:cNvPr>
            <p:cNvSpPr>
              <a:spLocks/>
            </p:cNvSpPr>
            <p:nvPr/>
          </p:nvSpPr>
          <p:spPr bwMode="auto">
            <a:xfrm>
              <a:off x="6336432" y="1268613"/>
              <a:ext cx="524175" cy="566320"/>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B9F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a:extLst>
                <a:ext uri="{FF2B5EF4-FFF2-40B4-BE49-F238E27FC236}">
                  <a16:creationId xmlns:a16="http://schemas.microsoft.com/office/drawing/2014/main" id="{84F5BDBC-DB11-44A6-863E-3BEFEFD1CC15}"/>
                </a:ext>
              </a:extLst>
            </p:cNvPr>
            <p:cNvSpPr>
              <a:spLocks noEditPoints="1"/>
            </p:cNvSpPr>
            <p:nvPr/>
          </p:nvSpPr>
          <p:spPr bwMode="auto">
            <a:xfrm>
              <a:off x="6540310" y="1540057"/>
              <a:ext cx="119848" cy="256820"/>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a:extLst>
                <a:ext uri="{FF2B5EF4-FFF2-40B4-BE49-F238E27FC236}">
                  <a16:creationId xmlns:a16="http://schemas.microsoft.com/office/drawing/2014/main" id="{08280462-D7F2-4A36-8141-15F2C7DE4B61}"/>
                </a:ext>
              </a:extLst>
            </p:cNvPr>
            <p:cNvSpPr>
              <a:spLocks/>
            </p:cNvSpPr>
            <p:nvPr/>
          </p:nvSpPr>
          <p:spPr bwMode="auto">
            <a:xfrm>
              <a:off x="6696618" y="1542606"/>
              <a:ext cx="122483" cy="251552"/>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3" name="组合 82">
              <a:extLst>
                <a:ext uri="{FF2B5EF4-FFF2-40B4-BE49-F238E27FC236}">
                  <a16:creationId xmlns:a16="http://schemas.microsoft.com/office/drawing/2014/main" id="{62682422-2B92-43C9-A467-DB1A59BC7AED}"/>
                </a:ext>
              </a:extLst>
            </p:cNvPr>
            <p:cNvGrpSpPr/>
            <p:nvPr/>
          </p:nvGrpSpPr>
          <p:grpSpPr>
            <a:xfrm>
              <a:off x="6748083" y="1754739"/>
              <a:ext cx="657439" cy="674468"/>
              <a:chOff x="7673976" y="2593975"/>
              <a:chExt cx="1716088" cy="1760538"/>
            </a:xfrm>
            <a:solidFill>
              <a:schemeClr val="bg1"/>
            </a:solidFill>
          </p:grpSpPr>
          <p:sp>
            <p:nvSpPr>
              <p:cNvPr id="84" name="Freeform 60">
                <a:extLst>
                  <a:ext uri="{FF2B5EF4-FFF2-40B4-BE49-F238E27FC236}">
                    <a16:creationId xmlns:a16="http://schemas.microsoft.com/office/drawing/2014/main" id="{2877E03F-315D-4C3C-98B6-79A811F308E9}"/>
                  </a:ext>
                </a:extLst>
              </p:cNvPr>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a:extLst>
                  <a:ext uri="{FF2B5EF4-FFF2-40B4-BE49-F238E27FC236}">
                    <a16:creationId xmlns:a16="http://schemas.microsoft.com/office/drawing/2014/main" id="{46691CF3-0429-44F3-8E84-04DC71850310}"/>
                  </a:ext>
                </a:extLst>
              </p:cNvPr>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8" name="组合 127">
            <a:extLst>
              <a:ext uri="{FF2B5EF4-FFF2-40B4-BE49-F238E27FC236}">
                <a16:creationId xmlns:a16="http://schemas.microsoft.com/office/drawing/2014/main" id="{75A41E9A-4820-4318-BF88-FF92D5B5B334}"/>
              </a:ext>
            </a:extLst>
          </p:cNvPr>
          <p:cNvGrpSpPr/>
          <p:nvPr/>
        </p:nvGrpSpPr>
        <p:grpSpPr>
          <a:xfrm>
            <a:off x="-289621" y="3081234"/>
            <a:ext cx="3338781" cy="1157656"/>
            <a:chOff x="-289621" y="3081234"/>
            <a:chExt cx="3338781" cy="1157656"/>
          </a:xfrm>
        </p:grpSpPr>
        <p:sp>
          <p:nvSpPr>
            <p:cNvPr id="87" name="矩形 86">
              <a:extLst>
                <a:ext uri="{FF2B5EF4-FFF2-40B4-BE49-F238E27FC236}">
                  <a16:creationId xmlns:a16="http://schemas.microsoft.com/office/drawing/2014/main" id="{7C939611-4B8D-4354-8233-578F414F9AD0}"/>
                </a:ext>
              </a:extLst>
            </p:cNvPr>
            <p:cNvSpPr/>
            <p:nvPr/>
          </p:nvSpPr>
          <p:spPr>
            <a:xfrm>
              <a:off x="2977160" y="3398003"/>
              <a:ext cx="72000" cy="720000"/>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a:extLst>
                <a:ext uri="{FF2B5EF4-FFF2-40B4-BE49-F238E27FC236}">
                  <a16:creationId xmlns:a16="http://schemas.microsoft.com/office/drawing/2014/main" id="{CFDBC7C6-6F8C-422F-9488-2D26B8DFEC32}"/>
                </a:ext>
              </a:extLst>
            </p:cNvPr>
            <p:cNvGrpSpPr/>
            <p:nvPr/>
          </p:nvGrpSpPr>
          <p:grpSpPr>
            <a:xfrm>
              <a:off x="-289621" y="3081234"/>
              <a:ext cx="3186973" cy="1157656"/>
              <a:chOff x="980198" y="886264"/>
              <a:chExt cx="3186973" cy="1157656"/>
            </a:xfrm>
          </p:grpSpPr>
          <p:sp>
            <p:nvSpPr>
              <p:cNvPr id="93" name="矩形 92">
                <a:extLst>
                  <a:ext uri="{FF2B5EF4-FFF2-40B4-BE49-F238E27FC236}">
                    <a16:creationId xmlns:a16="http://schemas.microsoft.com/office/drawing/2014/main" id="{E36CD426-6D80-4A3E-8A7C-3570C8BE8A7B}"/>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94D8A"/>
                  </a:solidFill>
                  <a:effectLst>
                    <a:outerShdw blurRad="38100" dist="38100" dir="2700000" algn="tl">
                      <a:srgbClr val="000000">
                        <a:alpha val="43137"/>
                      </a:srgbClr>
                    </a:outerShdw>
                  </a:effectLst>
                </a:endParaRPr>
              </a:p>
            </p:txBody>
          </p:sp>
          <p:sp>
            <p:nvSpPr>
              <p:cNvPr id="94" name="文本框 33">
                <a:extLst>
                  <a:ext uri="{FF2B5EF4-FFF2-40B4-BE49-F238E27FC236}">
                    <a16:creationId xmlns:a16="http://schemas.microsoft.com/office/drawing/2014/main" id="{493C4B55-F98F-4768-9422-772E2A235554}"/>
                  </a:ext>
                </a:extLst>
              </p:cNvPr>
              <p:cNvSpPr txBox="1"/>
              <p:nvPr/>
            </p:nvSpPr>
            <p:spPr>
              <a:xfrm>
                <a:off x="3249579" y="1061705"/>
                <a:ext cx="793807" cy="769441"/>
              </a:xfrm>
              <a:prstGeom prst="rect">
                <a:avLst/>
              </a:prstGeom>
              <a:noFill/>
            </p:spPr>
            <p:txBody>
              <a:bodyPr wrap="none" rtlCol="0">
                <a:spAutoFit/>
              </a:bodyPr>
              <a:lstStyle/>
              <a:p>
                <a:r>
                  <a:rPr lang="en-US" altLang="zh-CN" sz="4400" dirty="0">
                    <a:solidFill>
                      <a:srgbClr val="F94D8A"/>
                    </a:solidFill>
                    <a:effectLst>
                      <a:outerShdw blurRad="38100" dist="38100" dir="2700000" algn="tl">
                        <a:srgbClr val="000000">
                          <a:alpha val="43137"/>
                        </a:srgbClr>
                      </a:outerShdw>
                    </a:effectLst>
                    <a:latin typeface="Impact" panose="020B0806030902050204" pitchFamily="34" charset="0"/>
                  </a:rPr>
                  <a:t>06</a:t>
                </a:r>
                <a:endParaRPr lang="zh-CN" altLang="en-US" sz="4400" dirty="0">
                  <a:solidFill>
                    <a:srgbClr val="F94D8A"/>
                  </a:solidFill>
                  <a:effectLst>
                    <a:outerShdw blurRad="38100" dist="38100" dir="2700000" algn="tl">
                      <a:srgbClr val="000000">
                        <a:alpha val="43137"/>
                      </a:srgbClr>
                    </a:outerShdw>
                  </a:effectLst>
                  <a:latin typeface="Impact" panose="020B0806030902050204" pitchFamily="34" charset="0"/>
                </a:endParaRPr>
              </a:p>
            </p:txBody>
          </p:sp>
          <p:sp>
            <p:nvSpPr>
              <p:cNvPr id="95" name="文本框 34">
                <a:extLst>
                  <a:ext uri="{FF2B5EF4-FFF2-40B4-BE49-F238E27FC236}">
                    <a16:creationId xmlns:a16="http://schemas.microsoft.com/office/drawing/2014/main" id="{C308DFFF-AF9A-43F9-BB97-237854A084F9}"/>
                  </a:ext>
                </a:extLst>
              </p:cNvPr>
              <p:cNvSpPr txBox="1"/>
              <p:nvPr/>
            </p:nvSpPr>
            <p:spPr>
              <a:xfrm>
                <a:off x="3128104" y="1628422"/>
                <a:ext cx="1039067" cy="369332"/>
              </a:xfrm>
              <a:prstGeom prst="rect">
                <a:avLst/>
              </a:prstGeom>
              <a:noFill/>
            </p:spPr>
            <p:txBody>
              <a:bodyPr wrap="none" rtlCol="0">
                <a:spAutoFit/>
              </a:bodyPr>
              <a:lstStyle/>
              <a:p>
                <a:r>
                  <a:rPr lang="en-US" altLang="zh-CN" b="1" dirty="0">
                    <a:solidFill>
                      <a:srgbClr val="F94D8A"/>
                    </a:solidFill>
                    <a:effectLst>
                      <a:outerShdw blurRad="38100" dist="38100" dir="2700000" algn="tl">
                        <a:srgbClr val="000000">
                          <a:alpha val="43137"/>
                        </a:srgbClr>
                      </a:outerShdw>
                    </a:effectLst>
                  </a:rPr>
                  <a:t>OPTION</a:t>
                </a:r>
                <a:endParaRPr lang="zh-CN" altLang="en-US" b="1" dirty="0">
                  <a:solidFill>
                    <a:srgbClr val="F94D8A"/>
                  </a:solidFill>
                  <a:effectLst>
                    <a:outerShdw blurRad="38100" dist="38100" dir="2700000" algn="tl">
                      <a:srgbClr val="000000">
                        <a:alpha val="43137"/>
                      </a:srgbClr>
                    </a:outerShdw>
                  </a:effectLst>
                </a:endParaRPr>
              </a:p>
            </p:txBody>
          </p:sp>
          <p:sp>
            <p:nvSpPr>
              <p:cNvPr id="96" name="文本框 35">
                <a:extLst>
                  <a:ext uri="{FF2B5EF4-FFF2-40B4-BE49-F238E27FC236}">
                    <a16:creationId xmlns:a16="http://schemas.microsoft.com/office/drawing/2014/main" id="{528BF3E4-C830-445F-933B-21409DA05EBC}"/>
                  </a:ext>
                </a:extLst>
              </p:cNvPr>
              <p:cNvSpPr txBox="1"/>
              <p:nvPr/>
            </p:nvSpPr>
            <p:spPr>
              <a:xfrm>
                <a:off x="1650550" y="1212923"/>
                <a:ext cx="1599029" cy="830997"/>
              </a:xfrm>
              <a:prstGeom prst="rect">
                <a:avLst/>
              </a:prstGeom>
              <a:noFill/>
            </p:spPr>
            <p:txBody>
              <a:bodyPr wrap="square" rtlCol="0">
                <a:spAutoFit/>
              </a:bodyPr>
              <a:lstStyle/>
              <a:p>
                <a:pPr algn="r"/>
                <a:r>
                  <a:rPr lang="en-US" altLang="zh-CN" sz="1200" dirty="0">
                    <a:solidFill>
                      <a:srgbClr val="F94D8A"/>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F94D8A"/>
                  </a:solidFill>
                  <a:latin typeface="微软雅黑" panose="020B0503020204020204" pitchFamily="34" charset="-122"/>
                  <a:ea typeface="微软雅黑" panose="020B0503020204020204" pitchFamily="34" charset="-122"/>
                </a:endParaRPr>
              </a:p>
              <a:p>
                <a:pPr algn="r"/>
                <a:endParaRPr lang="zh-CN" altLang="en-US" sz="1200" dirty="0">
                  <a:solidFill>
                    <a:srgbClr val="F94D8A"/>
                  </a:solidFill>
                  <a:latin typeface="微软雅黑" panose="020B0503020204020204" pitchFamily="34" charset="-122"/>
                  <a:ea typeface="微软雅黑" panose="020B0503020204020204" pitchFamily="34" charset="-122"/>
                </a:endParaRPr>
              </a:p>
            </p:txBody>
          </p:sp>
        </p:grpSp>
      </p:grpSp>
      <p:grpSp>
        <p:nvGrpSpPr>
          <p:cNvPr id="126" name="组合 125">
            <a:extLst>
              <a:ext uri="{FF2B5EF4-FFF2-40B4-BE49-F238E27FC236}">
                <a16:creationId xmlns:a16="http://schemas.microsoft.com/office/drawing/2014/main" id="{F53F7920-B4F6-4CA8-9BAD-2162925EC651}"/>
              </a:ext>
            </a:extLst>
          </p:cNvPr>
          <p:cNvGrpSpPr/>
          <p:nvPr/>
        </p:nvGrpSpPr>
        <p:grpSpPr>
          <a:xfrm>
            <a:off x="-242953" y="1461529"/>
            <a:ext cx="3278425" cy="1157656"/>
            <a:chOff x="-242953" y="1461529"/>
            <a:chExt cx="3278425" cy="1157656"/>
          </a:xfrm>
        </p:grpSpPr>
        <p:sp>
          <p:nvSpPr>
            <p:cNvPr id="86" name="矩形 85">
              <a:extLst>
                <a:ext uri="{FF2B5EF4-FFF2-40B4-BE49-F238E27FC236}">
                  <a16:creationId xmlns:a16="http://schemas.microsoft.com/office/drawing/2014/main" id="{1D765B0D-9223-4378-9FEA-8517D40BF094}"/>
                </a:ext>
              </a:extLst>
            </p:cNvPr>
            <p:cNvSpPr/>
            <p:nvPr/>
          </p:nvSpPr>
          <p:spPr>
            <a:xfrm>
              <a:off x="2963472" y="1778456"/>
              <a:ext cx="72000" cy="720000"/>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3863A616-EFC4-4B3D-9F5B-908C95B25249}"/>
                </a:ext>
              </a:extLst>
            </p:cNvPr>
            <p:cNvGrpSpPr/>
            <p:nvPr/>
          </p:nvGrpSpPr>
          <p:grpSpPr>
            <a:xfrm>
              <a:off x="-242953" y="1461529"/>
              <a:ext cx="3186973" cy="1157656"/>
              <a:chOff x="980198" y="886264"/>
              <a:chExt cx="3186973" cy="1157656"/>
            </a:xfrm>
          </p:grpSpPr>
          <p:sp>
            <p:nvSpPr>
              <p:cNvPr id="98" name="矩形 97">
                <a:extLst>
                  <a:ext uri="{FF2B5EF4-FFF2-40B4-BE49-F238E27FC236}">
                    <a16:creationId xmlns:a16="http://schemas.microsoft.com/office/drawing/2014/main" id="{C29E5BD1-7D4F-4C8A-BBAE-5F1AE191C83C}"/>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1D6FF"/>
                  </a:solidFill>
                  <a:effectLst>
                    <a:outerShdw blurRad="38100" dist="38100" dir="2700000" algn="tl">
                      <a:srgbClr val="000000">
                        <a:alpha val="43137"/>
                      </a:srgbClr>
                    </a:outerShdw>
                  </a:effectLst>
                </a:endParaRPr>
              </a:p>
            </p:txBody>
          </p:sp>
          <p:sp>
            <p:nvSpPr>
              <p:cNvPr id="99" name="文本框 33">
                <a:extLst>
                  <a:ext uri="{FF2B5EF4-FFF2-40B4-BE49-F238E27FC236}">
                    <a16:creationId xmlns:a16="http://schemas.microsoft.com/office/drawing/2014/main" id="{7E63506B-490B-477F-AECC-189C06C2D657}"/>
                  </a:ext>
                </a:extLst>
              </p:cNvPr>
              <p:cNvSpPr txBox="1"/>
              <p:nvPr/>
            </p:nvSpPr>
            <p:spPr>
              <a:xfrm>
                <a:off x="3249579" y="1061705"/>
                <a:ext cx="702436" cy="769441"/>
              </a:xfrm>
              <a:prstGeom prst="rect">
                <a:avLst/>
              </a:prstGeom>
              <a:noFill/>
            </p:spPr>
            <p:txBody>
              <a:bodyPr wrap="none" rtlCol="0">
                <a:spAutoFit/>
              </a:bodyPr>
              <a:lstStyle/>
              <a:p>
                <a:r>
                  <a:rPr lang="en-US" altLang="zh-CN" sz="4400" dirty="0">
                    <a:solidFill>
                      <a:srgbClr val="61D6FF"/>
                    </a:solidFill>
                    <a:effectLst>
                      <a:outerShdw blurRad="38100" dist="38100" dir="2700000" algn="tl">
                        <a:srgbClr val="000000">
                          <a:alpha val="43137"/>
                        </a:srgbClr>
                      </a:outerShdw>
                    </a:effectLst>
                    <a:latin typeface="Impact" panose="020B0806030902050204" pitchFamily="34" charset="0"/>
                  </a:rPr>
                  <a:t>01</a:t>
                </a:r>
                <a:endParaRPr lang="zh-CN" altLang="en-US" sz="4400" dirty="0">
                  <a:solidFill>
                    <a:srgbClr val="61D6FF"/>
                  </a:solidFill>
                  <a:effectLst>
                    <a:outerShdw blurRad="38100" dist="38100" dir="2700000" algn="tl">
                      <a:srgbClr val="000000">
                        <a:alpha val="43137"/>
                      </a:srgbClr>
                    </a:outerShdw>
                  </a:effectLst>
                  <a:latin typeface="Impact" panose="020B0806030902050204" pitchFamily="34" charset="0"/>
                </a:endParaRPr>
              </a:p>
            </p:txBody>
          </p:sp>
          <p:sp>
            <p:nvSpPr>
              <p:cNvPr id="100" name="文本框 34">
                <a:extLst>
                  <a:ext uri="{FF2B5EF4-FFF2-40B4-BE49-F238E27FC236}">
                    <a16:creationId xmlns:a16="http://schemas.microsoft.com/office/drawing/2014/main" id="{089B3242-48C2-4EF6-B736-F2578B0C67A6}"/>
                  </a:ext>
                </a:extLst>
              </p:cNvPr>
              <p:cNvSpPr txBox="1"/>
              <p:nvPr/>
            </p:nvSpPr>
            <p:spPr>
              <a:xfrm>
                <a:off x="3128104" y="1628422"/>
                <a:ext cx="1039067" cy="369332"/>
              </a:xfrm>
              <a:prstGeom prst="rect">
                <a:avLst/>
              </a:prstGeom>
              <a:noFill/>
            </p:spPr>
            <p:txBody>
              <a:bodyPr wrap="none" rtlCol="0">
                <a:spAutoFit/>
              </a:bodyPr>
              <a:lstStyle/>
              <a:p>
                <a:r>
                  <a:rPr lang="en-US" altLang="zh-CN" b="1" dirty="0">
                    <a:solidFill>
                      <a:srgbClr val="61D6FF"/>
                    </a:solidFill>
                    <a:effectLst>
                      <a:outerShdw blurRad="38100" dist="38100" dir="2700000" algn="tl">
                        <a:srgbClr val="000000">
                          <a:alpha val="43137"/>
                        </a:srgbClr>
                      </a:outerShdw>
                    </a:effectLst>
                  </a:rPr>
                  <a:t>OPTION</a:t>
                </a:r>
                <a:endParaRPr lang="zh-CN" altLang="en-US" b="1" dirty="0">
                  <a:solidFill>
                    <a:srgbClr val="61D6FF"/>
                  </a:solidFill>
                  <a:effectLst>
                    <a:outerShdw blurRad="38100" dist="38100" dir="2700000" algn="tl">
                      <a:srgbClr val="000000">
                        <a:alpha val="43137"/>
                      </a:srgbClr>
                    </a:outerShdw>
                  </a:effectLst>
                </a:endParaRPr>
              </a:p>
            </p:txBody>
          </p:sp>
          <p:sp>
            <p:nvSpPr>
              <p:cNvPr id="101" name="文本框 35">
                <a:extLst>
                  <a:ext uri="{FF2B5EF4-FFF2-40B4-BE49-F238E27FC236}">
                    <a16:creationId xmlns:a16="http://schemas.microsoft.com/office/drawing/2014/main" id="{A9BB2851-EBAF-4DE8-B92F-350C73015BFE}"/>
                  </a:ext>
                </a:extLst>
              </p:cNvPr>
              <p:cNvSpPr txBox="1"/>
              <p:nvPr/>
            </p:nvSpPr>
            <p:spPr>
              <a:xfrm>
                <a:off x="1650550" y="1212923"/>
                <a:ext cx="1599029" cy="830997"/>
              </a:xfrm>
              <a:prstGeom prst="rect">
                <a:avLst/>
              </a:prstGeom>
              <a:noFill/>
            </p:spPr>
            <p:txBody>
              <a:bodyPr wrap="square" rtlCol="0">
                <a:spAutoFit/>
              </a:bodyPr>
              <a:lstStyle/>
              <a:p>
                <a:pPr algn="r"/>
                <a:r>
                  <a:rPr lang="en-US" altLang="zh-CN" sz="1200" dirty="0">
                    <a:solidFill>
                      <a:srgbClr val="61D6FF"/>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61D6FF"/>
                  </a:solidFill>
                  <a:latin typeface="微软雅黑" panose="020B0503020204020204" pitchFamily="34" charset="-122"/>
                  <a:ea typeface="微软雅黑" panose="020B0503020204020204" pitchFamily="34" charset="-122"/>
                </a:endParaRPr>
              </a:p>
              <a:p>
                <a:pPr algn="r"/>
                <a:endParaRPr lang="zh-CN" altLang="en-US" sz="1200" dirty="0">
                  <a:solidFill>
                    <a:srgbClr val="61D6FF"/>
                  </a:solidFill>
                  <a:latin typeface="微软雅黑" panose="020B0503020204020204" pitchFamily="34" charset="-122"/>
                  <a:ea typeface="微软雅黑" panose="020B0503020204020204" pitchFamily="34" charset="-122"/>
                </a:endParaRPr>
              </a:p>
            </p:txBody>
          </p:sp>
        </p:grpSp>
      </p:grpSp>
      <p:grpSp>
        <p:nvGrpSpPr>
          <p:cNvPr id="129" name="组合 128">
            <a:extLst>
              <a:ext uri="{FF2B5EF4-FFF2-40B4-BE49-F238E27FC236}">
                <a16:creationId xmlns:a16="http://schemas.microsoft.com/office/drawing/2014/main" id="{5AAF767B-2E44-4EBB-BB54-5CD2F99B0600}"/>
              </a:ext>
            </a:extLst>
          </p:cNvPr>
          <p:cNvGrpSpPr/>
          <p:nvPr/>
        </p:nvGrpSpPr>
        <p:grpSpPr>
          <a:xfrm>
            <a:off x="-289621" y="4847484"/>
            <a:ext cx="3372716" cy="1157656"/>
            <a:chOff x="-289621" y="4847484"/>
            <a:chExt cx="3372716" cy="1157656"/>
          </a:xfrm>
        </p:grpSpPr>
        <p:sp>
          <p:nvSpPr>
            <p:cNvPr id="88" name="矩形 87">
              <a:extLst>
                <a:ext uri="{FF2B5EF4-FFF2-40B4-BE49-F238E27FC236}">
                  <a16:creationId xmlns:a16="http://schemas.microsoft.com/office/drawing/2014/main" id="{A94C26A5-D2A9-49A2-B100-FB23CD6F513C}"/>
                </a:ext>
              </a:extLst>
            </p:cNvPr>
            <p:cNvSpPr/>
            <p:nvPr/>
          </p:nvSpPr>
          <p:spPr>
            <a:xfrm>
              <a:off x="3011095" y="5117281"/>
              <a:ext cx="72000" cy="720000"/>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a:extLst>
                <a:ext uri="{FF2B5EF4-FFF2-40B4-BE49-F238E27FC236}">
                  <a16:creationId xmlns:a16="http://schemas.microsoft.com/office/drawing/2014/main" id="{6486AB30-FF16-4521-91CC-098E5E735EDE}"/>
                </a:ext>
              </a:extLst>
            </p:cNvPr>
            <p:cNvGrpSpPr/>
            <p:nvPr/>
          </p:nvGrpSpPr>
          <p:grpSpPr>
            <a:xfrm>
              <a:off x="-289621" y="4847484"/>
              <a:ext cx="3186973" cy="1157656"/>
              <a:chOff x="980198" y="886264"/>
              <a:chExt cx="3186973" cy="1157656"/>
            </a:xfrm>
          </p:grpSpPr>
          <p:sp>
            <p:nvSpPr>
              <p:cNvPr id="103" name="矩形 102">
                <a:extLst>
                  <a:ext uri="{FF2B5EF4-FFF2-40B4-BE49-F238E27FC236}">
                    <a16:creationId xmlns:a16="http://schemas.microsoft.com/office/drawing/2014/main" id="{35CE78FD-4435-421C-B26E-5B7C5CCE4271}"/>
                  </a:ext>
                </a:extLst>
              </p:cNvPr>
              <p:cNvSpPr/>
              <p:nvPr/>
            </p:nvSpPr>
            <p:spPr>
              <a:xfrm>
                <a:off x="980198" y="886264"/>
                <a:ext cx="1411309" cy="707830"/>
              </a:xfrm>
              <a:prstGeom prst="rect">
                <a:avLst/>
              </a:prstGeom>
              <a:gradFill flip="none" rotWithShape="1">
                <a:gsLst>
                  <a:gs pos="0">
                    <a:schemeClr val="bg1">
                      <a:lumMod val="85000"/>
                      <a:alpha val="24000"/>
                    </a:schemeClr>
                  </a:gs>
                  <a:gs pos="100000">
                    <a:schemeClr val="bg1">
                      <a:alpha val="0"/>
                    </a:schemeClr>
                  </a:gs>
                  <a:gs pos="100000">
                    <a:schemeClr val="bg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1D6FF"/>
                  </a:solidFill>
                  <a:effectLst>
                    <a:outerShdw blurRad="38100" dist="38100" dir="2700000" algn="tl">
                      <a:srgbClr val="000000">
                        <a:alpha val="43137"/>
                      </a:srgbClr>
                    </a:outerShdw>
                  </a:effectLst>
                </a:endParaRPr>
              </a:p>
            </p:txBody>
          </p:sp>
          <p:sp>
            <p:nvSpPr>
              <p:cNvPr id="104" name="文本框 33">
                <a:extLst>
                  <a:ext uri="{FF2B5EF4-FFF2-40B4-BE49-F238E27FC236}">
                    <a16:creationId xmlns:a16="http://schemas.microsoft.com/office/drawing/2014/main" id="{ABD274D5-B2C4-4789-A813-94BA025BAADB}"/>
                  </a:ext>
                </a:extLst>
              </p:cNvPr>
              <p:cNvSpPr txBox="1"/>
              <p:nvPr/>
            </p:nvSpPr>
            <p:spPr>
              <a:xfrm>
                <a:off x="3249579" y="1061705"/>
                <a:ext cx="790601" cy="769441"/>
              </a:xfrm>
              <a:prstGeom prst="rect">
                <a:avLst/>
              </a:prstGeom>
              <a:noFill/>
            </p:spPr>
            <p:txBody>
              <a:bodyPr wrap="none" rtlCol="0">
                <a:spAutoFit/>
              </a:bodyPr>
              <a:lstStyle/>
              <a:p>
                <a:r>
                  <a:rPr lang="en-US" altLang="zh-CN" sz="4400" dirty="0">
                    <a:solidFill>
                      <a:srgbClr val="61D6FF"/>
                    </a:solidFill>
                    <a:effectLst>
                      <a:outerShdw blurRad="38100" dist="38100" dir="2700000" algn="tl">
                        <a:srgbClr val="000000">
                          <a:alpha val="43137"/>
                        </a:srgbClr>
                      </a:outerShdw>
                    </a:effectLst>
                    <a:latin typeface="Impact" panose="020B0806030902050204" pitchFamily="34" charset="0"/>
                  </a:rPr>
                  <a:t>05</a:t>
                </a:r>
                <a:endParaRPr lang="zh-CN" altLang="en-US" sz="4400" dirty="0">
                  <a:solidFill>
                    <a:srgbClr val="61D6FF"/>
                  </a:solidFill>
                  <a:effectLst>
                    <a:outerShdw blurRad="38100" dist="38100" dir="2700000" algn="tl">
                      <a:srgbClr val="000000">
                        <a:alpha val="43137"/>
                      </a:srgbClr>
                    </a:outerShdw>
                  </a:effectLst>
                  <a:latin typeface="Impact" panose="020B0806030902050204" pitchFamily="34" charset="0"/>
                </a:endParaRPr>
              </a:p>
            </p:txBody>
          </p:sp>
          <p:sp>
            <p:nvSpPr>
              <p:cNvPr id="105" name="文本框 34">
                <a:extLst>
                  <a:ext uri="{FF2B5EF4-FFF2-40B4-BE49-F238E27FC236}">
                    <a16:creationId xmlns:a16="http://schemas.microsoft.com/office/drawing/2014/main" id="{395CCAEF-5F05-4076-9D8E-7918A0E539AC}"/>
                  </a:ext>
                </a:extLst>
              </p:cNvPr>
              <p:cNvSpPr txBox="1"/>
              <p:nvPr/>
            </p:nvSpPr>
            <p:spPr>
              <a:xfrm>
                <a:off x="3128104" y="1628422"/>
                <a:ext cx="1039067" cy="369332"/>
              </a:xfrm>
              <a:prstGeom prst="rect">
                <a:avLst/>
              </a:prstGeom>
              <a:noFill/>
            </p:spPr>
            <p:txBody>
              <a:bodyPr wrap="none" rtlCol="0">
                <a:spAutoFit/>
              </a:bodyPr>
              <a:lstStyle/>
              <a:p>
                <a:r>
                  <a:rPr lang="en-US" altLang="zh-CN" b="1" dirty="0">
                    <a:solidFill>
                      <a:srgbClr val="61D6FF"/>
                    </a:solidFill>
                    <a:effectLst>
                      <a:outerShdw blurRad="38100" dist="38100" dir="2700000" algn="tl">
                        <a:srgbClr val="000000">
                          <a:alpha val="43137"/>
                        </a:srgbClr>
                      </a:outerShdw>
                    </a:effectLst>
                  </a:rPr>
                  <a:t>OPTION</a:t>
                </a:r>
                <a:endParaRPr lang="zh-CN" altLang="en-US" b="1" dirty="0">
                  <a:solidFill>
                    <a:srgbClr val="61D6FF"/>
                  </a:solidFill>
                  <a:effectLst>
                    <a:outerShdw blurRad="38100" dist="38100" dir="2700000" algn="tl">
                      <a:srgbClr val="000000">
                        <a:alpha val="43137"/>
                      </a:srgbClr>
                    </a:outerShdw>
                  </a:effectLst>
                </a:endParaRPr>
              </a:p>
            </p:txBody>
          </p:sp>
          <p:sp>
            <p:nvSpPr>
              <p:cNvPr id="106" name="文本框 35">
                <a:extLst>
                  <a:ext uri="{FF2B5EF4-FFF2-40B4-BE49-F238E27FC236}">
                    <a16:creationId xmlns:a16="http://schemas.microsoft.com/office/drawing/2014/main" id="{9DBFFAE0-4427-431C-982F-4F2E6FD642B7}"/>
                  </a:ext>
                </a:extLst>
              </p:cNvPr>
              <p:cNvSpPr txBox="1"/>
              <p:nvPr/>
            </p:nvSpPr>
            <p:spPr>
              <a:xfrm>
                <a:off x="1650550" y="1212923"/>
                <a:ext cx="1599029" cy="830997"/>
              </a:xfrm>
              <a:prstGeom prst="rect">
                <a:avLst/>
              </a:prstGeom>
              <a:noFill/>
            </p:spPr>
            <p:txBody>
              <a:bodyPr wrap="square" rtlCol="0">
                <a:spAutoFit/>
              </a:bodyPr>
              <a:lstStyle/>
              <a:p>
                <a:pPr algn="r"/>
                <a:r>
                  <a:rPr lang="en-US" altLang="zh-CN" sz="1200" dirty="0">
                    <a:solidFill>
                      <a:srgbClr val="61D6FF"/>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61D6FF"/>
                  </a:solidFill>
                  <a:latin typeface="微软雅黑" panose="020B0503020204020204" pitchFamily="34" charset="-122"/>
                  <a:ea typeface="微软雅黑" panose="020B0503020204020204" pitchFamily="34" charset="-122"/>
                </a:endParaRPr>
              </a:p>
              <a:p>
                <a:pPr algn="r"/>
                <a:endParaRPr lang="zh-CN" altLang="en-US" sz="1200" dirty="0">
                  <a:solidFill>
                    <a:srgbClr val="61D6FF"/>
                  </a:solidFill>
                  <a:latin typeface="微软雅黑" panose="020B0503020204020204" pitchFamily="34" charset="-122"/>
                  <a:ea typeface="微软雅黑" panose="020B0503020204020204" pitchFamily="34" charset="-122"/>
                </a:endParaRPr>
              </a:p>
            </p:txBody>
          </p:sp>
        </p:grpSp>
      </p:grpSp>
      <p:grpSp>
        <p:nvGrpSpPr>
          <p:cNvPr id="124" name="组合 123">
            <a:extLst>
              <a:ext uri="{FF2B5EF4-FFF2-40B4-BE49-F238E27FC236}">
                <a16:creationId xmlns:a16="http://schemas.microsoft.com/office/drawing/2014/main" id="{F2D58A19-288E-4B90-A37D-9169C5476992}"/>
              </a:ext>
            </a:extLst>
          </p:cNvPr>
          <p:cNvGrpSpPr/>
          <p:nvPr/>
        </p:nvGrpSpPr>
        <p:grpSpPr>
          <a:xfrm>
            <a:off x="9001773" y="1744984"/>
            <a:ext cx="2685774" cy="932645"/>
            <a:chOff x="9001773" y="1744984"/>
            <a:chExt cx="2685774" cy="932645"/>
          </a:xfrm>
        </p:grpSpPr>
        <p:sp>
          <p:nvSpPr>
            <p:cNvPr id="89" name="矩形 88">
              <a:extLst>
                <a:ext uri="{FF2B5EF4-FFF2-40B4-BE49-F238E27FC236}">
                  <a16:creationId xmlns:a16="http://schemas.microsoft.com/office/drawing/2014/main" id="{DC025C86-7FFE-4F53-B084-1A2DED8493A2}"/>
                </a:ext>
              </a:extLst>
            </p:cNvPr>
            <p:cNvSpPr/>
            <p:nvPr/>
          </p:nvSpPr>
          <p:spPr>
            <a:xfrm>
              <a:off x="9001773" y="1828046"/>
              <a:ext cx="72000" cy="720000"/>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134"/>
                </a:solidFill>
              </a:endParaRPr>
            </a:p>
          </p:txBody>
        </p:sp>
        <p:grpSp>
          <p:nvGrpSpPr>
            <p:cNvPr id="107" name="组合 106">
              <a:extLst>
                <a:ext uri="{FF2B5EF4-FFF2-40B4-BE49-F238E27FC236}">
                  <a16:creationId xmlns:a16="http://schemas.microsoft.com/office/drawing/2014/main" id="{465C709D-5D8A-4EE0-A2AB-68A781EF817E}"/>
                </a:ext>
              </a:extLst>
            </p:cNvPr>
            <p:cNvGrpSpPr/>
            <p:nvPr/>
          </p:nvGrpSpPr>
          <p:grpSpPr>
            <a:xfrm>
              <a:off x="9069829" y="1744984"/>
              <a:ext cx="2617718" cy="932645"/>
              <a:chOff x="9107929" y="1876101"/>
              <a:chExt cx="2617718" cy="932645"/>
            </a:xfrm>
          </p:grpSpPr>
          <p:sp>
            <p:nvSpPr>
              <p:cNvPr id="108" name="文本框 33">
                <a:extLst>
                  <a:ext uri="{FF2B5EF4-FFF2-40B4-BE49-F238E27FC236}">
                    <a16:creationId xmlns:a16="http://schemas.microsoft.com/office/drawing/2014/main" id="{72A5F28E-C2C5-42AD-8793-8E93C9898417}"/>
                  </a:ext>
                </a:extLst>
              </p:cNvPr>
              <p:cNvSpPr txBox="1"/>
              <p:nvPr/>
            </p:nvSpPr>
            <p:spPr>
              <a:xfrm>
                <a:off x="9153674" y="1876101"/>
                <a:ext cx="771365" cy="769441"/>
              </a:xfrm>
              <a:prstGeom prst="rect">
                <a:avLst/>
              </a:prstGeom>
              <a:noFill/>
            </p:spPr>
            <p:txBody>
              <a:bodyPr wrap="none" rtlCol="0">
                <a:spAutoFit/>
              </a:bodyPr>
              <a:lstStyle/>
              <a:p>
                <a:r>
                  <a:rPr lang="en-US" altLang="zh-CN" sz="4400" dirty="0">
                    <a:solidFill>
                      <a:srgbClr val="F94D8A"/>
                    </a:solidFill>
                    <a:effectLst>
                      <a:outerShdw blurRad="38100" dist="38100" dir="2700000" algn="tl">
                        <a:srgbClr val="000000">
                          <a:alpha val="43137"/>
                        </a:srgbClr>
                      </a:outerShdw>
                    </a:effectLst>
                    <a:latin typeface="Impact" panose="020B0806030902050204" pitchFamily="34" charset="0"/>
                  </a:rPr>
                  <a:t>02</a:t>
                </a:r>
                <a:endParaRPr lang="zh-CN" altLang="en-US" sz="4400" dirty="0">
                  <a:solidFill>
                    <a:srgbClr val="F94D8A"/>
                  </a:solidFill>
                  <a:effectLst>
                    <a:outerShdw blurRad="38100" dist="38100" dir="2700000" algn="tl">
                      <a:srgbClr val="000000">
                        <a:alpha val="43137"/>
                      </a:srgbClr>
                    </a:outerShdw>
                  </a:effectLst>
                  <a:latin typeface="Impact" panose="020B0806030902050204" pitchFamily="34" charset="0"/>
                </a:endParaRPr>
              </a:p>
            </p:txBody>
          </p:sp>
          <p:sp>
            <p:nvSpPr>
              <p:cNvPr id="109" name="文本框 34">
                <a:extLst>
                  <a:ext uri="{FF2B5EF4-FFF2-40B4-BE49-F238E27FC236}">
                    <a16:creationId xmlns:a16="http://schemas.microsoft.com/office/drawing/2014/main" id="{1BF541EA-95F5-41A5-A90A-F76B71169262}"/>
                  </a:ext>
                </a:extLst>
              </p:cNvPr>
              <p:cNvSpPr txBox="1"/>
              <p:nvPr/>
            </p:nvSpPr>
            <p:spPr>
              <a:xfrm>
                <a:off x="9107929" y="2427576"/>
                <a:ext cx="1039067" cy="369332"/>
              </a:xfrm>
              <a:prstGeom prst="rect">
                <a:avLst/>
              </a:prstGeom>
              <a:noFill/>
            </p:spPr>
            <p:txBody>
              <a:bodyPr wrap="none" rtlCol="0">
                <a:spAutoFit/>
              </a:bodyPr>
              <a:lstStyle/>
              <a:p>
                <a:r>
                  <a:rPr lang="en-US" altLang="zh-CN" b="1" dirty="0">
                    <a:solidFill>
                      <a:srgbClr val="F94D8A"/>
                    </a:solidFill>
                    <a:effectLst>
                      <a:outerShdw blurRad="38100" dist="38100" dir="2700000" algn="tl">
                        <a:srgbClr val="000000">
                          <a:alpha val="43137"/>
                        </a:srgbClr>
                      </a:outerShdw>
                    </a:effectLst>
                  </a:rPr>
                  <a:t>OPTION</a:t>
                </a:r>
                <a:endParaRPr lang="zh-CN" altLang="en-US" b="1" dirty="0">
                  <a:solidFill>
                    <a:srgbClr val="F94D8A"/>
                  </a:solidFill>
                  <a:effectLst>
                    <a:outerShdw blurRad="38100" dist="38100" dir="2700000" algn="tl">
                      <a:srgbClr val="000000">
                        <a:alpha val="43137"/>
                      </a:srgbClr>
                    </a:outerShdw>
                  </a:effectLst>
                </a:endParaRPr>
              </a:p>
            </p:txBody>
          </p:sp>
          <p:sp>
            <p:nvSpPr>
              <p:cNvPr id="110" name="文本框 35">
                <a:extLst>
                  <a:ext uri="{FF2B5EF4-FFF2-40B4-BE49-F238E27FC236}">
                    <a16:creationId xmlns:a16="http://schemas.microsoft.com/office/drawing/2014/main" id="{3DABC19E-71C1-4F5E-BD20-CAF1EBE7A40E}"/>
                  </a:ext>
                </a:extLst>
              </p:cNvPr>
              <p:cNvSpPr txBox="1"/>
              <p:nvPr/>
            </p:nvSpPr>
            <p:spPr>
              <a:xfrm>
                <a:off x="10080971" y="1977749"/>
                <a:ext cx="1644676" cy="830997"/>
              </a:xfrm>
              <a:prstGeom prst="rect">
                <a:avLst/>
              </a:prstGeom>
              <a:noFill/>
            </p:spPr>
            <p:txBody>
              <a:bodyPr wrap="square" rtlCol="0">
                <a:spAutoFit/>
              </a:bodyPr>
              <a:lstStyle/>
              <a:p>
                <a:r>
                  <a:rPr lang="en-US" altLang="zh-CN" sz="1200" dirty="0">
                    <a:solidFill>
                      <a:srgbClr val="F94D8A"/>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F94D8A"/>
                  </a:solidFill>
                  <a:latin typeface="微软雅黑" panose="020B0503020204020204" pitchFamily="34" charset="-122"/>
                  <a:ea typeface="微软雅黑" panose="020B0503020204020204" pitchFamily="34" charset="-122"/>
                </a:endParaRPr>
              </a:p>
              <a:p>
                <a:endParaRPr lang="zh-CN" altLang="en-US" sz="1200" dirty="0">
                  <a:solidFill>
                    <a:srgbClr val="F94D8A"/>
                  </a:solidFill>
                  <a:latin typeface="微软雅黑" panose="020B0503020204020204" pitchFamily="34" charset="-122"/>
                  <a:ea typeface="微软雅黑" panose="020B0503020204020204" pitchFamily="34" charset="-122"/>
                </a:endParaRPr>
              </a:p>
            </p:txBody>
          </p:sp>
        </p:grpSp>
      </p:grpSp>
      <p:grpSp>
        <p:nvGrpSpPr>
          <p:cNvPr id="123" name="组合 122">
            <a:extLst>
              <a:ext uri="{FF2B5EF4-FFF2-40B4-BE49-F238E27FC236}">
                <a16:creationId xmlns:a16="http://schemas.microsoft.com/office/drawing/2014/main" id="{1E11E89D-86A9-43E7-811B-21184216AC94}"/>
              </a:ext>
            </a:extLst>
          </p:cNvPr>
          <p:cNvGrpSpPr/>
          <p:nvPr/>
        </p:nvGrpSpPr>
        <p:grpSpPr>
          <a:xfrm>
            <a:off x="9001773" y="3256675"/>
            <a:ext cx="2655453" cy="958919"/>
            <a:chOff x="9001773" y="3256675"/>
            <a:chExt cx="2655453" cy="958919"/>
          </a:xfrm>
        </p:grpSpPr>
        <p:sp>
          <p:nvSpPr>
            <p:cNvPr id="90" name="矩形 89">
              <a:extLst>
                <a:ext uri="{FF2B5EF4-FFF2-40B4-BE49-F238E27FC236}">
                  <a16:creationId xmlns:a16="http://schemas.microsoft.com/office/drawing/2014/main" id="{8E6FDAE5-28B0-40F9-8684-17FE4D6E93CF}"/>
                </a:ext>
              </a:extLst>
            </p:cNvPr>
            <p:cNvSpPr/>
            <p:nvPr/>
          </p:nvSpPr>
          <p:spPr>
            <a:xfrm>
              <a:off x="9001773" y="3389313"/>
              <a:ext cx="72000" cy="720000"/>
            </a:xfrm>
            <a:prstGeom prst="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a:extLst>
                <a:ext uri="{FF2B5EF4-FFF2-40B4-BE49-F238E27FC236}">
                  <a16:creationId xmlns:a16="http://schemas.microsoft.com/office/drawing/2014/main" id="{741472FD-A98D-441D-881F-CFE63052FBFD}"/>
                </a:ext>
              </a:extLst>
            </p:cNvPr>
            <p:cNvGrpSpPr/>
            <p:nvPr/>
          </p:nvGrpSpPr>
          <p:grpSpPr>
            <a:xfrm>
              <a:off x="9039508" y="3256675"/>
              <a:ext cx="2617718" cy="958919"/>
              <a:chOff x="9107929" y="1849827"/>
              <a:chExt cx="2617718" cy="958919"/>
            </a:xfrm>
          </p:grpSpPr>
          <p:sp>
            <p:nvSpPr>
              <p:cNvPr id="112" name="文本框 33">
                <a:extLst>
                  <a:ext uri="{FF2B5EF4-FFF2-40B4-BE49-F238E27FC236}">
                    <a16:creationId xmlns:a16="http://schemas.microsoft.com/office/drawing/2014/main" id="{70B1EE0D-1EAD-4532-BBF5-9983FFF73F27}"/>
                  </a:ext>
                </a:extLst>
              </p:cNvPr>
              <p:cNvSpPr txBox="1"/>
              <p:nvPr/>
            </p:nvSpPr>
            <p:spPr>
              <a:xfrm>
                <a:off x="9183995" y="1849827"/>
                <a:ext cx="787395" cy="769441"/>
              </a:xfrm>
              <a:prstGeom prst="rect">
                <a:avLst/>
              </a:prstGeom>
              <a:noFill/>
            </p:spPr>
            <p:txBody>
              <a:bodyPr wrap="none" rtlCol="0">
                <a:spAutoFit/>
              </a:bodyPr>
              <a:lstStyle/>
              <a:p>
                <a:r>
                  <a:rPr lang="en-US" altLang="zh-CN" sz="4400" dirty="0">
                    <a:solidFill>
                      <a:srgbClr val="61D6FF"/>
                    </a:solidFill>
                    <a:effectLst>
                      <a:outerShdw blurRad="38100" dist="38100" dir="2700000" algn="tl">
                        <a:srgbClr val="000000">
                          <a:alpha val="43137"/>
                        </a:srgbClr>
                      </a:outerShdw>
                    </a:effectLst>
                    <a:latin typeface="Impact" panose="020B0806030902050204" pitchFamily="34" charset="0"/>
                  </a:rPr>
                  <a:t>03</a:t>
                </a:r>
                <a:endParaRPr lang="zh-CN" altLang="en-US" sz="4400" dirty="0">
                  <a:solidFill>
                    <a:srgbClr val="61D6FF"/>
                  </a:solidFill>
                  <a:effectLst>
                    <a:outerShdw blurRad="38100" dist="38100" dir="2700000" algn="tl">
                      <a:srgbClr val="000000">
                        <a:alpha val="43137"/>
                      </a:srgbClr>
                    </a:outerShdw>
                  </a:effectLst>
                  <a:latin typeface="Impact" panose="020B0806030902050204" pitchFamily="34" charset="0"/>
                </a:endParaRPr>
              </a:p>
            </p:txBody>
          </p:sp>
          <p:sp>
            <p:nvSpPr>
              <p:cNvPr id="113" name="文本框 34">
                <a:extLst>
                  <a:ext uri="{FF2B5EF4-FFF2-40B4-BE49-F238E27FC236}">
                    <a16:creationId xmlns:a16="http://schemas.microsoft.com/office/drawing/2014/main" id="{DCAEDA98-97A9-46A7-83C6-1B5EBBC67EBE}"/>
                  </a:ext>
                </a:extLst>
              </p:cNvPr>
              <p:cNvSpPr txBox="1"/>
              <p:nvPr/>
            </p:nvSpPr>
            <p:spPr>
              <a:xfrm>
                <a:off x="9107929" y="2427576"/>
                <a:ext cx="1039067" cy="369332"/>
              </a:xfrm>
              <a:prstGeom prst="rect">
                <a:avLst/>
              </a:prstGeom>
              <a:noFill/>
            </p:spPr>
            <p:txBody>
              <a:bodyPr wrap="none" rtlCol="0">
                <a:spAutoFit/>
              </a:bodyPr>
              <a:lstStyle/>
              <a:p>
                <a:r>
                  <a:rPr lang="en-US" altLang="zh-CN" b="1" dirty="0">
                    <a:solidFill>
                      <a:srgbClr val="61D6FF"/>
                    </a:solidFill>
                    <a:effectLst>
                      <a:outerShdw blurRad="38100" dist="38100" dir="2700000" algn="tl">
                        <a:srgbClr val="000000">
                          <a:alpha val="43137"/>
                        </a:srgbClr>
                      </a:outerShdw>
                    </a:effectLst>
                  </a:rPr>
                  <a:t>OPTION</a:t>
                </a:r>
                <a:endParaRPr lang="zh-CN" altLang="en-US" b="1" dirty="0">
                  <a:solidFill>
                    <a:srgbClr val="61D6FF"/>
                  </a:solidFill>
                  <a:effectLst>
                    <a:outerShdw blurRad="38100" dist="38100" dir="2700000" algn="tl">
                      <a:srgbClr val="000000">
                        <a:alpha val="43137"/>
                      </a:srgbClr>
                    </a:outerShdw>
                  </a:effectLst>
                </a:endParaRPr>
              </a:p>
            </p:txBody>
          </p:sp>
          <p:sp>
            <p:nvSpPr>
              <p:cNvPr id="114" name="文本框 35">
                <a:extLst>
                  <a:ext uri="{FF2B5EF4-FFF2-40B4-BE49-F238E27FC236}">
                    <a16:creationId xmlns:a16="http://schemas.microsoft.com/office/drawing/2014/main" id="{B81A6210-CB32-4D3D-9AC3-F09E781E5423}"/>
                  </a:ext>
                </a:extLst>
              </p:cNvPr>
              <p:cNvSpPr txBox="1"/>
              <p:nvPr/>
            </p:nvSpPr>
            <p:spPr>
              <a:xfrm>
                <a:off x="10080971" y="1977749"/>
                <a:ext cx="1644676" cy="830997"/>
              </a:xfrm>
              <a:prstGeom prst="rect">
                <a:avLst/>
              </a:prstGeom>
              <a:noFill/>
            </p:spPr>
            <p:txBody>
              <a:bodyPr wrap="square" rtlCol="0">
                <a:spAutoFit/>
              </a:bodyPr>
              <a:lstStyle/>
              <a:p>
                <a:r>
                  <a:rPr lang="en-US" altLang="zh-CN" sz="1200" dirty="0">
                    <a:solidFill>
                      <a:srgbClr val="61D6FF"/>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61D6FF"/>
                  </a:solidFill>
                  <a:latin typeface="微软雅黑" panose="020B0503020204020204" pitchFamily="34" charset="-122"/>
                  <a:ea typeface="微软雅黑" panose="020B0503020204020204" pitchFamily="34" charset="-122"/>
                </a:endParaRPr>
              </a:p>
              <a:p>
                <a:endParaRPr lang="zh-CN" altLang="en-US" sz="1200" dirty="0">
                  <a:solidFill>
                    <a:srgbClr val="61D6FF"/>
                  </a:solidFill>
                  <a:latin typeface="微软雅黑" panose="020B0503020204020204" pitchFamily="34" charset="-122"/>
                  <a:ea typeface="微软雅黑" panose="020B0503020204020204" pitchFamily="34" charset="-122"/>
                </a:endParaRPr>
              </a:p>
            </p:txBody>
          </p:sp>
        </p:grpSp>
      </p:grpSp>
      <p:grpSp>
        <p:nvGrpSpPr>
          <p:cNvPr id="125" name="组合 124">
            <a:extLst>
              <a:ext uri="{FF2B5EF4-FFF2-40B4-BE49-F238E27FC236}">
                <a16:creationId xmlns:a16="http://schemas.microsoft.com/office/drawing/2014/main" id="{1A51C1E5-BCAC-41BB-8724-6FAC1F1817DA}"/>
              </a:ext>
            </a:extLst>
          </p:cNvPr>
          <p:cNvGrpSpPr/>
          <p:nvPr/>
        </p:nvGrpSpPr>
        <p:grpSpPr>
          <a:xfrm>
            <a:off x="9001773" y="4946852"/>
            <a:ext cx="2689718" cy="958919"/>
            <a:chOff x="9001773" y="4946852"/>
            <a:chExt cx="2689718" cy="958919"/>
          </a:xfrm>
        </p:grpSpPr>
        <p:sp>
          <p:nvSpPr>
            <p:cNvPr id="91" name="矩形 90">
              <a:extLst>
                <a:ext uri="{FF2B5EF4-FFF2-40B4-BE49-F238E27FC236}">
                  <a16:creationId xmlns:a16="http://schemas.microsoft.com/office/drawing/2014/main" id="{526BB8E3-3193-4F26-B245-DBAD691F3DC1}"/>
                </a:ext>
              </a:extLst>
            </p:cNvPr>
            <p:cNvSpPr/>
            <p:nvPr/>
          </p:nvSpPr>
          <p:spPr>
            <a:xfrm>
              <a:off x="9001773" y="5047294"/>
              <a:ext cx="72000" cy="720000"/>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a:extLst>
                <a:ext uri="{FF2B5EF4-FFF2-40B4-BE49-F238E27FC236}">
                  <a16:creationId xmlns:a16="http://schemas.microsoft.com/office/drawing/2014/main" id="{E34E02EF-53E8-41B6-AA24-6EF720BB8316}"/>
                </a:ext>
              </a:extLst>
            </p:cNvPr>
            <p:cNvGrpSpPr/>
            <p:nvPr/>
          </p:nvGrpSpPr>
          <p:grpSpPr>
            <a:xfrm>
              <a:off x="9073773" y="4946852"/>
              <a:ext cx="2617718" cy="958919"/>
              <a:chOff x="9107929" y="1849827"/>
              <a:chExt cx="2617718" cy="958919"/>
            </a:xfrm>
          </p:grpSpPr>
          <p:sp>
            <p:nvSpPr>
              <p:cNvPr id="116" name="文本框 33">
                <a:extLst>
                  <a:ext uri="{FF2B5EF4-FFF2-40B4-BE49-F238E27FC236}">
                    <a16:creationId xmlns:a16="http://schemas.microsoft.com/office/drawing/2014/main" id="{BE3D9EF6-EDF5-487C-845A-F92BCB4DF861}"/>
                  </a:ext>
                </a:extLst>
              </p:cNvPr>
              <p:cNvSpPr txBox="1"/>
              <p:nvPr/>
            </p:nvSpPr>
            <p:spPr>
              <a:xfrm>
                <a:off x="9183995" y="1849827"/>
                <a:ext cx="769763" cy="769441"/>
              </a:xfrm>
              <a:prstGeom prst="rect">
                <a:avLst/>
              </a:prstGeom>
              <a:noFill/>
            </p:spPr>
            <p:txBody>
              <a:bodyPr wrap="none" rtlCol="0">
                <a:spAutoFit/>
              </a:bodyPr>
              <a:lstStyle/>
              <a:p>
                <a:r>
                  <a:rPr lang="en-US" altLang="zh-CN" sz="4400" dirty="0">
                    <a:solidFill>
                      <a:srgbClr val="F94D8A"/>
                    </a:solidFill>
                    <a:effectLst>
                      <a:outerShdw blurRad="38100" dist="38100" dir="2700000" algn="tl">
                        <a:srgbClr val="000000">
                          <a:alpha val="43137"/>
                        </a:srgbClr>
                      </a:outerShdw>
                    </a:effectLst>
                    <a:latin typeface="Impact" panose="020B0806030902050204" pitchFamily="34" charset="0"/>
                  </a:rPr>
                  <a:t>04</a:t>
                </a:r>
                <a:endParaRPr lang="zh-CN" altLang="en-US" sz="4400" dirty="0">
                  <a:solidFill>
                    <a:srgbClr val="F94D8A"/>
                  </a:solidFill>
                  <a:effectLst>
                    <a:outerShdw blurRad="38100" dist="38100" dir="2700000" algn="tl">
                      <a:srgbClr val="000000">
                        <a:alpha val="43137"/>
                      </a:srgbClr>
                    </a:outerShdw>
                  </a:effectLst>
                  <a:latin typeface="Impact" panose="020B0806030902050204" pitchFamily="34" charset="0"/>
                </a:endParaRPr>
              </a:p>
            </p:txBody>
          </p:sp>
          <p:sp>
            <p:nvSpPr>
              <p:cNvPr id="117" name="文本框 34">
                <a:extLst>
                  <a:ext uri="{FF2B5EF4-FFF2-40B4-BE49-F238E27FC236}">
                    <a16:creationId xmlns:a16="http://schemas.microsoft.com/office/drawing/2014/main" id="{2FCDF810-F476-41E4-9CE5-33BF4FF3ACD5}"/>
                  </a:ext>
                </a:extLst>
              </p:cNvPr>
              <p:cNvSpPr txBox="1"/>
              <p:nvPr/>
            </p:nvSpPr>
            <p:spPr>
              <a:xfrm>
                <a:off x="9107929" y="2427576"/>
                <a:ext cx="1039067" cy="369332"/>
              </a:xfrm>
              <a:prstGeom prst="rect">
                <a:avLst/>
              </a:prstGeom>
              <a:noFill/>
            </p:spPr>
            <p:txBody>
              <a:bodyPr wrap="none" rtlCol="0">
                <a:spAutoFit/>
              </a:bodyPr>
              <a:lstStyle/>
              <a:p>
                <a:r>
                  <a:rPr lang="en-US" altLang="zh-CN" b="1" dirty="0">
                    <a:solidFill>
                      <a:srgbClr val="F94D8A"/>
                    </a:solidFill>
                    <a:effectLst>
                      <a:outerShdw blurRad="38100" dist="38100" dir="2700000" algn="tl">
                        <a:srgbClr val="000000">
                          <a:alpha val="43137"/>
                        </a:srgbClr>
                      </a:outerShdw>
                    </a:effectLst>
                  </a:rPr>
                  <a:t>OPTION</a:t>
                </a:r>
                <a:endParaRPr lang="zh-CN" altLang="en-US" b="1" dirty="0">
                  <a:solidFill>
                    <a:srgbClr val="F94D8A"/>
                  </a:solidFill>
                  <a:effectLst>
                    <a:outerShdw blurRad="38100" dist="38100" dir="2700000" algn="tl">
                      <a:srgbClr val="000000">
                        <a:alpha val="43137"/>
                      </a:srgbClr>
                    </a:outerShdw>
                  </a:effectLst>
                </a:endParaRPr>
              </a:p>
            </p:txBody>
          </p:sp>
          <p:sp>
            <p:nvSpPr>
              <p:cNvPr id="118" name="文本框 35">
                <a:extLst>
                  <a:ext uri="{FF2B5EF4-FFF2-40B4-BE49-F238E27FC236}">
                    <a16:creationId xmlns:a16="http://schemas.microsoft.com/office/drawing/2014/main" id="{6EAF7790-7BE6-4CDE-905A-C2869E5C7255}"/>
                  </a:ext>
                </a:extLst>
              </p:cNvPr>
              <p:cNvSpPr txBox="1"/>
              <p:nvPr/>
            </p:nvSpPr>
            <p:spPr>
              <a:xfrm>
                <a:off x="10080971" y="1977749"/>
                <a:ext cx="1644676" cy="830997"/>
              </a:xfrm>
              <a:prstGeom prst="rect">
                <a:avLst/>
              </a:prstGeom>
              <a:noFill/>
            </p:spPr>
            <p:txBody>
              <a:bodyPr wrap="square" rtlCol="0">
                <a:spAutoFit/>
              </a:bodyPr>
              <a:lstStyle/>
              <a:p>
                <a:r>
                  <a:rPr lang="en-US" altLang="zh-CN" sz="1200" dirty="0">
                    <a:solidFill>
                      <a:srgbClr val="F94D8A"/>
                    </a:solidFill>
                    <a:latin typeface="微软雅黑" panose="020B0503020204020204" pitchFamily="34" charset="-122"/>
                    <a:ea typeface="微软雅黑" panose="020B0503020204020204" pitchFamily="34" charset="-122"/>
                  </a:rPr>
                  <a:t>Click to add your word click to add your word</a:t>
                </a:r>
                <a:endParaRPr lang="zh-CN" altLang="en-US" sz="1200" dirty="0">
                  <a:solidFill>
                    <a:srgbClr val="F94D8A"/>
                  </a:solidFill>
                  <a:latin typeface="微软雅黑" panose="020B0503020204020204" pitchFamily="34" charset="-122"/>
                  <a:ea typeface="微软雅黑" panose="020B0503020204020204" pitchFamily="34" charset="-122"/>
                </a:endParaRPr>
              </a:p>
              <a:p>
                <a:endParaRPr lang="zh-CN" altLang="en-US" sz="1200" dirty="0">
                  <a:solidFill>
                    <a:srgbClr val="F94D8A"/>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6513085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500"/>
                                        <p:tgtEl>
                                          <p:spTgt spid="134"/>
                                        </p:tgtEl>
                                      </p:cBhvr>
                                    </p:animEffect>
                                  </p:childTnLst>
                                </p:cTn>
                              </p:par>
                            </p:childTnLst>
                          </p:cTn>
                        </p:par>
                        <p:par>
                          <p:cTn id="16" fill="hold">
                            <p:stCondLst>
                              <p:cond delay="500"/>
                            </p:stCondLst>
                            <p:childTnLst>
                              <p:par>
                                <p:cTn id="17" presetID="30" presetClass="entr" presetSubtype="0" fill="hold"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800" decel="100000"/>
                                        <p:tgtEl>
                                          <p:spTgt spid="120"/>
                                        </p:tgtEl>
                                      </p:cBhvr>
                                    </p:animEffect>
                                    <p:anim calcmode="lin" valueType="num">
                                      <p:cBhvr>
                                        <p:cTn id="20" dur="800" decel="100000" fill="hold"/>
                                        <p:tgtEl>
                                          <p:spTgt spid="120"/>
                                        </p:tgtEl>
                                        <p:attrNameLst>
                                          <p:attrName>style.rotation</p:attrName>
                                        </p:attrNameLst>
                                      </p:cBhvr>
                                      <p:tavLst>
                                        <p:tav tm="0">
                                          <p:val>
                                            <p:fltVal val="-90"/>
                                          </p:val>
                                        </p:tav>
                                        <p:tav tm="100000">
                                          <p:val>
                                            <p:fltVal val="0"/>
                                          </p:val>
                                        </p:tav>
                                      </p:tavLst>
                                    </p:anim>
                                    <p:anim calcmode="lin" valueType="num">
                                      <p:cBhvr>
                                        <p:cTn id="21" dur="800" decel="100000" fill="hold"/>
                                        <p:tgtEl>
                                          <p:spTgt spid="120"/>
                                        </p:tgtEl>
                                        <p:attrNameLst>
                                          <p:attrName>ppt_x</p:attrName>
                                        </p:attrNameLst>
                                      </p:cBhvr>
                                      <p:tavLst>
                                        <p:tav tm="0">
                                          <p:val>
                                            <p:strVal val="#ppt_x+0.4"/>
                                          </p:val>
                                        </p:tav>
                                        <p:tav tm="100000">
                                          <p:val>
                                            <p:strVal val="#ppt_x-0.05"/>
                                          </p:val>
                                        </p:tav>
                                      </p:tavLst>
                                    </p:anim>
                                    <p:anim calcmode="lin" valueType="num">
                                      <p:cBhvr>
                                        <p:cTn id="22" dur="800" decel="100000" fill="hold"/>
                                        <p:tgtEl>
                                          <p:spTgt spid="120"/>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20"/>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20"/>
                                        </p:tgtEl>
                                        <p:attrNameLst>
                                          <p:attrName>ppt_y</p:attrName>
                                        </p:attrNameLst>
                                      </p:cBhvr>
                                      <p:tavLst>
                                        <p:tav tm="0">
                                          <p:val>
                                            <p:strVal val="#ppt_y+0.1"/>
                                          </p:val>
                                        </p:tav>
                                        <p:tav tm="100000">
                                          <p:val>
                                            <p:strVal val="#ppt_y"/>
                                          </p:val>
                                        </p:tav>
                                      </p:tavLst>
                                    </p:anim>
                                  </p:childTnLst>
                                </p:cTn>
                              </p:par>
                            </p:childTnLst>
                          </p:cTn>
                        </p:par>
                        <p:par>
                          <p:cTn id="25" fill="hold">
                            <p:stCondLst>
                              <p:cond delay="1500"/>
                            </p:stCondLst>
                            <p:childTnLst>
                              <p:par>
                                <p:cTn id="26" presetID="30" presetClass="entr" presetSubtype="0" fill="hold"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800" decel="100000"/>
                                        <p:tgtEl>
                                          <p:spTgt spid="122"/>
                                        </p:tgtEl>
                                      </p:cBhvr>
                                    </p:animEffect>
                                    <p:anim calcmode="lin" valueType="num">
                                      <p:cBhvr>
                                        <p:cTn id="29" dur="800" decel="100000" fill="hold"/>
                                        <p:tgtEl>
                                          <p:spTgt spid="122"/>
                                        </p:tgtEl>
                                        <p:attrNameLst>
                                          <p:attrName>style.rotation</p:attrName>
                                        </p:attrNameLst>
                                      </p:cBhvr>
                                      <p:tavLst>
                                        <p:tav tm="0">
                                          <p:val>
                                            <p:fltVal val="-90"/>
                                          </p:val>
                                        </p:tav>
                                        <p:tav tm="100000">
                                          <p:val>
                                            <p:fltVal val="0"/>
                                          </p:val>
                                        </p:tav>
                                      </p:tavLst>
                                    </p:anim>
                                    <p:anim calcmode="lin" valueType="num">
                                      <p:cBhvr>
                                        <p:cTn id="30" dur="800" decel="100000" fill="hold"/>
                                        <p:tgtEl>
                                          <p:spTgt spid="122"/>
                                        </p:tgtEl>
                                        <p:attrNameLst>
                                          <p:attrName>ppt_x</p:attrName>
                                        </p:attrNameLst>
                                      </p:cBhvr>
                                      <p:tavLst>
                                        <p:tav tm="0">
                                          <p:val>
                                            <p:strVal val="#ppt_x+0.4"/>
                                          </p:val>
                                        </p:tav>
                                        <p:tav tm="100000">
                                          <p:val>
                                            <p:strVal val="#ppt_x-0.05"/>
                                          </p:val>
                                        </p:tav>
                                      </p:tavLst>
                                    </p:anim>
                                    <p:anim calcmode="lin" valueType="num">
                                      <p:cBhvr>
                                        <p:cTn id="31" dur="800" decel="100000" fill="hold"/>
                                        <p:tgtEl>
                                          <p:spTgt spid="122"/>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22"/>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22"/>
                                        </p:tgtEl>
                                        <p:attrNameLst>
                                          <p:attrName>ppt_y</p:attrName>
                                        </p:attrNameLst>
                                      </p:cBhvr>
                                      <p:tavLst>
                                        <p:tav tm="0">
                                          <p:val>
                                            <p:strVal val="#ppt_y+0.1"/>
                                          </p:val>
                                        </p:tav>
                                        <p:tav tm="100000">
                                          <p:val>
                                            <p:strVal val="#ppt_y"/>
                                          </p:val>
                                        </p:tav>
                                      </p:tavLst>
                                    </p:anim>
                                  </p:childTnLst>
                                </p:cTn>
                              </p:par>
                            </p:childTnLst>
                          </p:cTn>
                        </p:par>
                        <p:par>
                          <p:cTn id="34" fill="hold">
                            <p:stCondLst>
                              <p:cond delay="2500"/>
                            </p:stCondLst>
                            <p:childTnLst>
                              <p:par>
                                <p:cTn id="35" presetID="30" presetClass="entr" presetSubtype="0"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800" decel="100000"/>
                                        <p:tgtEl>
                                          <p:spTgt spid="130"/>
                                        </p:tgtEl>
                                      </p:cBhvr>
                                    </p:animEffect>
                                    <p:anim calcmode="lin" valueType="num">
                                      <p:cBhvr>
                                        <p:cTn id="38" dur="800" decel="100000" fill="hold"/>
                                        <p:tgtEl>
                                          <p:spTgt spid="130"/>
                                        </p:tgtEl>
                                        <p:attrNameLst>
                                          <p:attrName>style.rotation</p:attrName>
                                        </p:attrNameLst>
                                      </p:cBhvr>
                                      <p:tavLst>
                                        <p:tav tm="0">
                                          <p:val>
                                            <p:fltVal val="-90"/>
                                          </p:val>
                                        </p:tav>
                                        <p:tav tm="100000">
                                          <p:val>
                                            <p:fltVal val="0"/>
                                          </p:val>
                                        </p:tav>
                                      </p:tavLst>
                                    </p:anim>
                                    <p:anim calcmode="lin" valueType="num">
                                      <p:cBhvr>
                                        <p:cTn id="39" dur="800" decel="100000" fill="hold"/>
                                        <p:tgtEl>
                                          <p:spTgt spid="130"/>
                                        </p:tgtEl>
                                        <p:attrNameLst>
                                          <p:attrName>ppt_x</p:attrName>
                                        </p:attrNameLst>
                                      </p:cBhvr>
                                      <p:tavLst>
                                        <p:tav tm="0">
                                          <p:val>
                                            <p:strVal val="#ppt_x+0.4"/>
                                          </p:val>
                                        </p:tav>
                                        <p:tav tm="100000">
                                          <p:val>
                                            <p:strVal val="#ppt_x-0.05"/>
                                          </p:val>
                                        </p:tav>
                                      </p:tavLst>
                                    </p:anim>
                                    <p:anim calcmode="lin" valueType="num">
                                      <p:cBhvr>
                                        <p:cTn id="40" dur="800" decel="100000" fill="hold"/>
                                        <p:tgtEl>
                                          <p:spTgt spid="13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0"/>
                                        </p:tgtEl>
                                        <p:attrNameLst>
                                          <p:attrName>ppt_y</p:attrName>
                                        </p:attrNameLst>
                                      </p:cBhvr>
                                      <p:tavLst>
                                        <p:tav tm="0">
                                          <p:val>
                                            <p:strVal val="#ppt_y+0.1"/>
                                          </p:val>
                                        </p:tav>
                                        <p:tav tm="100000">
                                          <p:val>
                                            <p:strVal val="#ppt_y"/>
                                          </p:val>
                                        </p:tav>
                                      </p:tavLst>
                                    </p:anim>
                                  </p:childTnLst>
                                </p:cTn>
                              </p:par>
                            </p:childTnLst>
                          </p:cTn>
                        </p:par>
                        <p:par>
                          <p:cTn id="43" fill="hold">
                            <p:stCondLst>
                              <p:cond delay="3500"/>
                            </p:stCondLst>
                            <p:childTnLst>
                              <p:par>
                                <p:cTn id="44" presetID="30" presetClass="entr" presetSubtype="0" fill="hold" nodeType="afterEffect">
                                  <p:stCondLst>
                                    <p:cond delay="0"/>
                                  </p:stCondLst>
                                  <p:childTnLst>
                                    <p:set>
                                      <p:cBhvr>
                                        <p:cTn id="45" dur="1" fill="hold">
                                          <p:stCondLst>
                                            <p:cond delay="0"/>
                                          </p:stCondLst>
                                        </p:cTn>
                                        <p:tgtEl>
                                          <p:spTgt spid="131"/>
                                        </p:tgtEl>
                                        <p:attrNameLst>
                                          <p:attrName>style.visibility</p:attrName>
                                        </p:attrNameLst>
                                      </p:cBhvr>
                                      <p:to>
                                        <p:strVal val="visible"/>
                                      </p:to>
                                    </p:set>
                                    <p:animEffect transition="in" filter="fade">
                                      <p:cBhvr>
                                        <p:cTn id="46" dur="800" decel="100000"/>
                                        <p:tgtEl>
                                          <p:spTgt spid="131"/>
                                        </p:tgtEl>
                                      </p:cBhvr>
                                    </p:animEffect>
                                    <p:anim calcmode="lin" valueType="num">
                                      <p:cBhvr>
                                        <p:cTn id="47" dur="800" decel="100000" fill="hold"/>
                                        <p:tgtEl>
                                          <p:spTgt spid="131"/>
                                        </p:tgtEl>
                                        <p:attrNameLst>
                                          <p:attrName>style.rotation</p:attrName>
                                        </p:attrNameLst>
                                      </p:cBhvr>
                                      <p:tavLst>
                                        <p:tav tm="0">
                                          <p:val>
                                            <p:fltVal val="-90"/>
                                          </p:val>
                                        </p:tav>
                                        <p:tav tm="100000">
                                          <p:val>
                                            <p:fltVal val="0"/>
                                          </p:val>
                                        </p:tav>
                                      </p:tavLst>
                                    </p:anim>
                                    <p:anim calcmode="lin" valueType="num">
                                      <p:cBhvr>
                                        <p:cTn id="48" dur="800" decel="100000" fill="hold"/>
                                        <p:tgtEl>
                                          <p:spTgt spid="131"/>
                                        </p:tgtEl>
                                        <p:attrNameLst>
                                          <p:attrName>ppt_x</p:attrName>
                                        </p:attrNameLst>
                                      </p:cBhvr>
                                      <p:tavLst>
                                        <p:tav tm="0">
                                          <p:val>
                                            <p:strVal val="#ppt_x+0.4"/>
                                          </p:val>
                                        </p:tav>
                                        <p:tav tm="100000">
                                          <p:val>
                                            <p:strVal val="#ppt_x-0.05"/>
                                          </p:val>
                                        </p:tav>
                                      </p:tavLst>
                                    </p:anim>
                                    <p:anim calcmode="lin" valueType="num">
                                      <p:cBhvr>
                                        <p:cTn id="49" dur="800" decel="100000" fill="hold"/>
                                        <p:tgtEl>
                                          <p:spTgt spid="131"/>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31"/>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31"/>
                                        </p:tgtEl>
                                        <p:attrNameLst>
                                          <p:attrName>ppt_y</p:attrName>
                                        </p:attrNameLst>
                                      </p:cBhvr>
                                      <p:tavLst>
                                        <p:tav tm="0">
                                          <p:val>
                                            <p:strVal val="#ppt_y+0.1"/>
                                          </p:val>
                                        </p:tav>
                                        <p:tav tm="100000">
                                          <p:val>
                                            <p:strVal val="#ppt_y"/>
                                          </p:val>
                                        </p:tav>
                                      </p:tavLst>
                                    </p:anim>
                                  </p:childTnLst>
                                </p:cTn>
                              </p:par>
                            </p:childTnLst>
                          </p:cTn>
                        </p:par>
                        <p:par>
                          <p:cTn id="52" fill="hold">
                            <p:stCondLst>
                              <p:cond delay="4500"/>
                            </p:stCondLst>
                            <p:childTnLst>
                              <p:par>
                                <p:cTn id="53" presetID="30" presetClass="entr" presetSubtype="0" fill="hold" nodeType="afterEffect">
                                  <p:stCondLst>
                                    <p:cond delay="0"/>
                                  </p:stCondLst>
                                  <p:childTnLst>
                                    <p:set>
                                      <p:cBhvr>
                                        <p:cTn id="54" dur="1" fill="hold">
                                          <p:stCondLst>
                                            <p:cond delay="0"/>
                                          </p:stCondLst>
                                        </p:cTn>
                                        <p:tgtEl>
                                          <p:spTgt spid="132"/>
                                        </p:tgtEl>
                                        <p:attrNameLst>
                                          <p:attrName>style.visibility</p:attrName>
                                        </p:attrNameLst>
                                      </p:cBhvr>
                                      <p:to>
                                        <p:strVal val="visible"/>
                                      </p:to>
                                    </p:set>
                                    <p:animEffect transition="in" filter="fade">
                                      <p:cBhvr>
                                        <p:cTn id="55" dur="800" decel="100000"/>
                                        <p:tgtEl>
                                          <p:spTgt spid="132"/>
                                        </p:tgtEl>
                                      </p:cBhvr>
                                    </p:animEffect>
                                    <p:anim calcmode="lin" valueType="num">
                                      <p:cBhvr>
                                        <p:cTn id="56" dur="800" decel="100000" fill="hold"/>
                                        <p:tgtEl>
                                          <p:spTgt spid="132"/>
                                        </p:tgtEl>
                                        <p:attrNameLst>
                                          <p:attrName>style.rotation</p:attrName>
                                        </p:attrNameLst>
                                      </p:cBhvr>
                                      <p:tavLst>
                                        <p:tav tm="0">
                                          <p:val>
                                            <p:fltVal val="-90"/>
                                          </p:val>
                                        </p:tav>
                                        <p:tav tm="100000">
                                          <p:val>
                                            <p:fltVal val="0"/>
                                          </p:val>
                                        </p:tav>
                                      </p:tavLst>
                                    </p:anim>
                                    <p:anim calcmode="lin" valueType="num">
                                      <p:cBhvr>
                                        <p:cTn id="57" dur="800" decel="100000" fill="hold"/>
                                        <p:tgtEl>
                                          <p:spTgt spid="132"/>
                                        </p:tgtEl>
                                        <p:attrNameLst>
                                          <p:attrName>ppt_x</p:attrName>
                                        </p:attrNameLst>
                                      </p:cBhvr>
                                      <p:tavLst>
                                        <p:tav tm="0">
                                          <p:val>
                                            <p:strVal val="#ppt_x+0.4"/>
                                          </p:val>
                                        </p:tav>
                                        <p:tav tm="100000">
                                          <p:val>
                                            <p:strVal val="#ppt_x-0.05"/>
                                          </p:val>
                                        </p:tav>
                                      </p:tavLst>
                                    </p:anim>
                                    <p:anim calcmode="lin" valueType="num">
                                      <p:cBhvr>
                                        <p:cTn id="58" dur="800" decel="100000" fill="hold"/>
                                        <p:tgtEl>
                                          <p:spTgt spid="132"/>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32"/>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32"/>
                                        </p:tgtEl>
                                        <p:attrNameLst>
                                          <p:attrName>ppt_y</p:attrName>
                                        </p:attrNameLst>
                                      </p:cBhvr>
                                      <p:tavLst>
                                        <p:tav tm="0">
                                          <p:val>
                                            <p:strVal val="#ppt_y+0.1"/>
                                          </p:val>
                                        </p:tav>
                                        <p:tav tm="100000">
                                          <p:val>
                                            <p:strVal val="#ppt_y"/>
                                          </p:val>
                                        </p:tav>
                                      </p:tavLst>
                                    </p:anim>
                                  </p:childTnLst>
                                </p:cTn>
                              </p:par>
                            </p:childTnLst>
                          </p:cTn>
                        </p:par>
                        <p:par>
                          <p:cTn id="61" fill="hold">
                            <p:stCondLst>
                              <p:cond delay="5500"/>
                            </p:stCondLst>
                            <p:childTnLst>
                              <p:par>
                                <p:cTn id="62" presetID="30" presetClass="entr" presetSubtype="0" fill="hold"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fade">
                                      <p:cBhvr>
                                        <p:cTn id="64" dur="800" decel="100000"/>
                                        <p:tgtEl>
                                          <p:spTgt spid="133"/>
                                        </p:tgtEl>
                                      </p:cBhvr>
                                    </p:animEffect>
                                    <p:anim calcmode="lin" valueType="num">
                                      <p:cBhvr>
                                        <p:cTn id="65" dur="800" decel="100000" fill="hold"/>
                                        <p:tgtEl>
                                          <p:spTgt spid="133"/>
                                        </p:tgtEl>
                                        <p:attrNameLst>
                                          <p:attrName>style.rotation</p:attrName>
                                        </p:attrNameLst>
                                      </p:cBhvr>
                                      <p:tavLst>
                                        <p:tav tm="0">
                                          <p:val>
                                            <p:fltVal val="-90"/>
                                          </p:val>
                                        </p:tav>
                                        <p:tav tm="100000">
                                          <p:val>
                                            <p:fltVal val="0"/>
                                          </p:val>
                                        </p:tav>
                                      </p:tavLst>
                                    </p:anim>
                                    <p:anim calcmode="lin" valueType="num">
                                      <p:cBhvr>
                                        <p:cTn id="66" dur="800" decel="100000" fill="hold"/>
                                        <p:tgtEl>
                                          <p:spTgt spid="133"/>
                                        </p:tgtEl>
                                        <p:attrNameLst>
                                          <p:attrName>ppt_x</p:attrName>
                                        </p:attrNameLst>
                                      </p:cBhvr>
                                      <p:tavLst>
                                        <p:tav tm="0">
                                          <p:val>
                                            <p:strVal val="#ppt_x+0.4"/>
                                          </p:val>
                                        </p:tav>
                                        <p:tav tm="100000">
                                          <p:val>
                                            <p:strVal val="#ppt_x-0.05"/>
                                          </p:val>
                                        </p:tav>
                                      </p:tavLst>
                                    </p:anim>
                                    <p:anim calcmode="lin" valueType="num">
                                      <p:cBhvr>
                                        <p:cTn id="67" dur="800" decel="100000" fill="hold"/>
                                        <p:tgtEl>
                                          <p:spTgt spid="133"/>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133"/>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133"/>
                                        </p:tgtEl>
                                        <p:attrNameLst>
                                          <p:attrName>ppt_y</p:attrName>
                                        </p:attrNameLst>
                                      </p:cBhvr>
                                      <p:tavLst>
                                        <p:tav tm="0">
                                          <p:val>
                                            <p:strVal val="#ppt_y+0.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19"/>
                                        </p:tgtEl>
                                        <p:attrNameLst>
                                          <p:attrName>style.visibility</p:attrName>
                                        </p:attrNameLst>
                                      </p:cBhvr>
                                      <p:to>
                                        <p:strVal val="visible"/>
                                      </p:to>
                                    </p:set>
                                    <p:animEffect transition="in" filter="fade">
                                      <p:cBhvr>
                                        <p:cTn id="74" dur="500"/>
                                        <p:tgtEl>
                                          <p:spTgt spid="119"/>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8" fill="hold" nodeType="clickEffect">
                                  <p:stCondLst>
                                    <p:cond delay="0"/>
                                  </p:stCondLst>
                                  <p:childTnLst>
                                    <p:set>
                                      <p:cBhvr>
                                        <p:cTn id="78" dur="1" fill="hold">
                                          <p:stCondLst>
                                            <p:cond delay="0"/>
                                          </p:stCondLst>
                                        </p:cTn>
                                        <p:tgtEl>
                                          <p:spTgt spid="126"/>
                                        </p:tgtEl>
                                        <p:attrNameLst>
                                          <p:attrName>style.visibility</p:attrName>
                                        </p:attrNameLst>
                                      </p:cBhvr>
                                      <p:to>
                                        <p:strVal val="visible"/>
                                      </p:to>
                                    </p:set>
                                    <p:anim calcmode="lin" valueType="num">
                                      <p:cBhvr additive="base">
                                        <p:cTn id="79" dur="500"/>
                                        <p:tgtEl>
                                          <p:spTgt spid="126"/>
                                        </p:tgtEl>
                                        <p:attrNameLst>
                                          <p:attrName>ppt_x</p:attrName>
                                        </p:attrNameLst>
                                      </p:cBhvr>
                                      <p:tavLst>
                                        <p:tav tm="0">
                                          <p:val>
                                            <p:strVal val="#ppt_x-#ppt_w*1.125000"/>
                                          </p:val>
                                        </p:tav>
                                        <p:tav tm="100000">
                                          <p:val>
                                            <p:strVal val="#ppt_x"/>
                                          </p:val>
                                        </p:tav>
                                      </p:tavLst>
                                    </p:anim>
                                    <p:animEffect transition="in" filter="wipe(right)">
                                      <p:cBhvr>
                                        <p:cTn id="80" dur="500"/>
                                        <p:tgtEl>
                                          <p:spTgt spid="126"/>
                                        </p:tgtEl>
                                      </p:cBhvr>
                                    </p:animEffect>
                                  </p:childTnLst>
                                </p:cTn>
                              </p:par>
                              <p:par>
                                <p:cTn id="81" presetID="12" presetClass="entr" presetSubtype="2" fill="hold" nodeType="withEffect">
                                  <p:stCondLst>
                                    <p:cond delay="0"/>
                                  </p:stCondLst>
                                  <p:childTnLst>
                                    <p:set>
                                      <p:cBhvr>
                                        <p:cTn id="82" dur="1" fill="hold">
                                          <p:stCondLst>
                                            <p:cond delay="0"/>
                                          </p:stCondLst>
                                        </p:cTn>
                                        <p:tgtEl>
                                          <p:spTgt spid="124"/>
                                        </p:tgtEl>
                                        <p:attrNameLst>
                                          <p:attrName>style.visibility</p:attrName>
                                        </p:attrNameLst>
                                      </p:cBhvr>
                                      <p:to>
                                        <p:strVal val="visible"/>
                                      </p:to>
                                    </p:set>
                                    <p:anim calcmode="lin" valueType="num">
                                      <p:cBhvr additive="base">
                                        <p:cTn id="83" dur="500"/>
                                        <p:tgtEl>
                                          <p:spTgt spid="124"/>
                                        </p:tgtEl>
                                        <p:attrNameLst>
                                          <p:attrName>ppt_x</p:attrName>
                                        </p:attrNameLst>
                                      </p:cBhvr>
                                      <p:tavLst>
                                        <p:tav tm="0">
                                          <p:val>
                                            <p:strVal val="#ppt_x+#ppt_w*1.125000"/>
                                          </p:val>
                                        </p:tav>
                                        <p:tav tm="100000">
                                          <p:val>
                                            <p:strVal val="#ppt_x"/>
                                          </p:val>
                                        </p:tav>
                                      </p:tavLst>
                                    </p:anim>
                                    <p:animEffect transition="in" filter="wipe(left)">
                                      <p:cBhvr>
                                        <p:cTn id="84" dur="500"/>
                                        <p:tgtEl>
                                          <p:spTgt spid="124"/>
                                        </p:tgtEl>
                                      </p:cBhvr>
                                    </p:animEffect>
                                  </p:childTnLst>
                                </p:cTn>
                              </p:par>
                              <p:par>
                                <p:cTn id="85" presetID="12" presetClass="entr" presetSubtype="8" fill="hold" nodeType="withEffect">
                                  <p:stCondLst>
                                    <p:cond delay="0"/>
                                  </p:stCondLst>
                                  <p:childTnLst>
                                    <p:set>
                                      <p:cBhvr>
                                        <p:cTn id="86" dur="1" fill="hold">
                                          <p:stCondLst>
                                            <p:cond delay="0"/>
                                          </p:stCondLst>
                                        </p:cTn>
                                        <p:tgtEl>
                                          <p:spTgt spid="128"/>
                                        </p:tgtEl>
                                        <p:attrNameLst>
                                          <p:attrName>style.visibility</p:attrName>
                                        </p:attrNameLst>
                                      </p:cBhvr>
                                      <p:to>
                                        <p:strVal val="visible"/>
                                      </p:to>
                                    </p:set>
                                    <p:anim calcmode="lin" valueType="num">
                                      <p:cBhvr additive="base">
                                        <p:cTn id="87" dur="500"/>
                                        <p:tgtEl>
                                          <p:spTgt spid="128"/>
                                        </p:tgtEl>
                                        <p:attrNameLst>
                                          <p:attrName>ppt_x</p:attrName>
                                        </p:attrNameLst>
                                      </p:cBhvr>
                                      <p:tavLst>
                                        <p:tav tm="0">
                                          <p:val>
                                            <p:strVal val="#ppt_x-#ppt_w*1.125000"/>
                                          </p:val>
                                        </p:tav>
                                        <p:tav tm="100000">
                                          <p:val>
                                            <p:strVal val="#ppt_x"/>
                                          </p:val>
                                        </p:tav>
                                      </p:tavLst>
                                    </p:anim>
                                    <p:animEffect transition="in" filter="wipe(right)">
                                      <p:cBhvr>
                                        <p:cTn id="88" dur="500"/>
                                        <p:tgtEl>
                                          <p:spTgt spid="128"/>
                                        </p:tgtEl>
                                      </p:cBhvr>
                                    </p:animEffect>
                                  </p:childTnLst>
                                </p:cTn>
                              </p:par>
                              <p:par>
                                <p:cTn id="89" presetID="12" presetClass="entr" presetSubtype="2" fill="hold" nodeType="withEffect">
                                  <p:stCondLst>
                                    <p:cond delay="0"/>
                                  </p:stCondLst>
                                  <p:childTnLst>
                                    <p:set>
                                      <p:cBhvr>
                                        <p:cTn id="90" dur="1" fill="hold">
                                          <p:stCondLst>
                                            <p:cond delay="0"/>
                                          </p:stCondLst>
                                        </p:cTn>
                                        <p:tgtEl>
                                          <p:spTgt spid="123"/>
                                        </p:tgtEl>
                                        <p:attrNameLst>
                                          <p:attrName>style.visibility</p:attrName>
                                        </p:attrNameLst>
                                      </p:cBhvr>
                                      <p:to>
                                        <p:strVal val="visible"/>
                                      </p:to>
                                    </p:set>
                                    <p:anim calcmode="lin" valueType="num">
                                      <p:cBhvr additive="base">
                                        <p:cTn id="91" dur="500"/>
                                        <p:tgtEl>
                                          <p:spTgt spid="123"/>
                                        </p:tgtEl>
                                        <p:attrNameLst>
                                          <p:attrName>ppt_x</p:attrName>
                                        </p:attrNameLst>
                                      </p:cBhvr>
                                      <p:tavLst>
                                        <p:tav tm="0">
                                          <p:val>
                                            <p:strVal val="#ppt_x+#ppt_w*1.125000"/>
                                          </p:val>
                                        </p:tav>
                                        <p:tav tm="100000">
                                          <p:val>
                                            <p:strVal val="#ppt_x"/>
                                          </p:val>
                                        </p:tav>
                                      </p:tavLst>
                                    </p:anim>
                                    <p:animEffect transition="in" filter="wipe(left)">
                                      <p:cBhvr>
                                        <p:cTn id="92" dur="500"/>
                                        <p:tgtEl>
                                          <p:spTgt spid="123"/>
                                        </p:tgtEl>
                                      </p:cBhvr>
                                    </p:animEffect>
                                  </p:childTnLst>
                                </p:cTn>
                              </p:par>
                              <p:par>
                                <p:cTn id="93" presetID="12" presetClass="entr" presetSubtype="8" fill="hold" nodeType="withEffect">
                                  <p:stCondLst>
                                    <p:cond delay="0"/>
                                  </p:stCondLst>
                                  <p:childTnLst>
                                    <p:set>
                                      <p:cBhvr>
                                        <p:cTn id="94" dur="1" fill="hold">
                                          <p:stCondLst>
                                            <p:cond delay="0"/>
                                          </p:stCondLst>
                                        </p:cTn>
                                        <p:tgtEl>
                                          <p:spTgt spid="129"/>
                                        </p:tgtEl>
                                        <p:attrNameLst>
                                          <p:attrName>style.visibility</p:attrName>
                                        </p:attrNameLst>
                                      </p:cBhvr>
                                      <p:to>
                                        <p:strVal val="visible"/>
                                      </p:to>
                                    </p:set>
                                    <p:anim calcmode="lin" valueType="num">
                                      <p:cBhvr additive="base">
                                        <p:cTn id="95" dur="500"/>
                                        <p:tgtEl>
                                          <p:spTgt spid="129"/>
                                        </p:tgtEl>
                                        <p:attrNameLst>
                                          <p:attrName>ppt_x</p:attrName>
                                        </p:attrNameLst>
                                      </p:cBhvr>
                                      <p:tavLst>
                                        <p:tav tm="0">
                                          <p:val>
                                            <p:strVal val="#ppt_x-#ppt_w*1.125000"/>
                                          </p:val>
                                        </p:tav>
                                        <p:tav tm="100000">
                                          <p:val>
                                            <p:strVal val="#ppt_x"/>
                                          </p:val>
                                        </p:tav>
                                      </p:tavLst>
                                    </p:anim>
                                    <p:animEffect transition="in" filter="wipe(right)">
                                      <p:cBhvr>
                                        <p:cTn id="96" dur="500"/>
                                        <p:tgtEl>
                                          <p:spTgt spid="129"/>
                                        </p:tgtEl>
                                      </p:cBhvr>
                                    </p:animEffect>
                                  </p:childTnLst>
                                </p:cTn>
                              </p:par>
                              <p:par>
                                <p:cTn id="97" presetID="12" presetClass="entr" presetSubtype="2" fill="hold" nodeType="withEffect">
                                  <p:stCondLst>
                                    <p:cond delay="0"/>
                                  </p:stCondLst>
                                  <p:childTnLst>
                                    <p:set>
                                      <p:cBhvr>
                                        <p:cTn id="98" dur="1" fill="hold">
                                          <p:stCondLst>
                                            <p:cond delay="0"/>
                                          </p:stCondLst>
                                        </p:cTn>
                                        <p:tgtEl>
                                          <p:spTgt spid="125"/>
                                        </p:tgtEl>
                                        <p:attrNameLst>
                                          <p:attrName>style.visibility</p:attrName>
                                        </p:attrNameLst>
                                      </p:cBhvr>
                                      <p:to>
                                        <p:strVal val="visible"/>
                                      </p:to>
                                    </p:set>
                                    <p:anim calcmode="lin" valueType="num">
                                      <p:cBhvr additive="base">
                                        <p:cTn id="99" dur="500"/>
                                        <p:tgtEl>
                                          <p:spTgt spid="125"/>
                                        </p:tgtEl>
                                        <p:attrNameLst>
                                          <p:attrName>ppt_x</p:attrName>
                                        </p:attrNameLst>
                                      </p:cBhvr>
                                      <p:tavLst>
                                        <p:tav tm="0">
                                          <p:val>
                                            <p:strVal val="#ppt_x+#ppt_w*1.125000"/>
                                          </p:val>
                                        </p:tav>
                                        <p:tav tm="100000">
                                          <p:val>
                                            <p:strVal val="#ppt_x"/>
                                          </p:val>
                                        </p:tav>
                                      </p:tavLst>
                                    </p:anim>
                                    <p:animEffect transition="in" filter="wipe(left)">
                                      <p:cBhvr>
                                        <p:cTn id="10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4952AF29-BB4E-4E38-8218-81B602F5D776}"/>
              </a:ext>
            </a:extLst>
          </p:cNvPr>
          <p:cNvSpPr/>
          <p:nvPr/>
        </p:nvSpPr>
        <p:spPr>
          <a:xfrm>
            <a:off x="0" y="2247900"/>
            <a:ext cx="12192000" cy="2120900"/>
          </a:xfrm>
          <a:prstGeom prst="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13429796-C7FC-4C39-B0D7-426C2167BEB2}"/>
              </a:ext>
            </a:extLst>
          </p:cNvPr>
          <p:cNvGrpSpPr/>
          <p:nvPr/>
        </p:nvGrpSpPr>
        <p:grpSpPr>
          <a:xfrm>
            <a:off x="4262138" y="4533218"/>
            <a:ext cx="1903201" cy="1747398"/>
            <a:chOff x="4262138" y="4533218"/>
            <a:chExt cx="1903201" cy="1747398"/>
          </a:xfrm>
        </p:grpSpPr>
        <p:sp>
          <p:nvSpPr>
            <p:cNvPr id="7" name="圆角矩形 23">
              <a:extLst>
                <a:ext uri="{FF2B5EF4-FFF2-40B4-BE49-F238E27FC236}">
                  <a16:creationId xmlns:a16="http://schemas.microsoft.com/office/drawing/2014/main" id="{AF918D0A-A094-4251-B9A1-7355FCA97613}"/>
                </a:ext>
              </a:extLst>
            </p:cNvPr>
            <p:cNvSpPr/>
            <p:nvPr/>
          </p:nvSpPr>
          <p:spPr>
            <a:xfrm>
              <a:off x="4331478" y="4533218"/>
              <a:ext cx="1764522" cy="375855"/>
            </a:xfrm>
            <a:prstGeom prst="round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9">
              <a:extLst>
                <a:ext uri="{FF2B5EF4-FFF2-40B4-BE49-F238E27FC236}">
                  <a16:creationId xmlns:a16="http://schemas.microsoft.com/office/drawing/2014/main" id="{94963A4B-EFF3-4405-8280-81A44852AF1F}"/>
                </a:ext>
              </a:extLst>
            </p:cNvPr>
            <p:cNvSpPr txBox="1"/>
            <p:nvPr/>
          </p:nvSpPr>
          <p:spPr>
            <a:xfrm>
              <a:off x="4262138" y="5264953"/>
              <a:ext cx="1903201" cy="1015663"/>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9B6E80FF-17F7-40D0-9449-B5F842EDDEA9}"/>
                </a:ext>
              </a:extLst>
            </p:cNvPr>
            <p:cNvSpPr txBox="1"/>
            <p:nvPr/>
          </p:nvSpPr>
          <p:spPr>
            <a:xfrm>
              <a:off x="4599630" y="4541293"/>
              <a:ext cx="1342034"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 OPTION</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168556CC-EB66-4715-A1EF-22DBE73838C7}"/>
              </a:ext>
            </a:extLst>
          </p:cNvPr>
          <p:cNvGrpSpPr/>
          <p:nvPr/>
        </p:nvGrpSpPr>
        <p:grpSpPr>
          <a:xfrm>
            <a:off x="6671185" y="4533218"/>
            <a:ext cx="1903201" cy="1747398"/>
            <a:chOff x="6671185" y="4533218"/>
            <a:chExt cx="1903201" cy="1747398"/>
          </a:xfrm>
        </p:grpSpPr>
        <p:sp>
          <p:nvSpPr>
            <p:cNvPr id="8" name="圆角矩形 25">
              <a:extLst>
                <a:ext uri="{FF2B5EF4-FFF2-40B4-BE49-F238E27FC236}">
                  <a16:creationId xmlns:a16="http://schemas.microsoft.com/office/drawing/2014/main" id="{58B37668-0F6D-4BB1-9DAE-FB7E33471A56}"/>
                </a:ext>
              </a:extLst>
            </p:cNvPr>
            <p:cNvSpPr/>
            <p:nvPr/>
          </p:nvSpPr>
          <p:spPr>
            <a:xfrm>
              <a:off x="6740525" y="4533218"/>
              <a:ext cx="1764522" cy="375855"/>
            </a:xfrm>
            <a:prstGeom prst="roundRect">
              <a:avLst/>
            </a:prstGeom>
            <a:solidFill>
              <a:srgbClr val="F94D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9">
              <a:extLst>
                <a:ext uri="{FF2B5EF4-FFF2-40B4-BE49-F238E27FC236}">
                  <a16:creationId xmlns:a16="http://schemas.microsoft.com/office/drawing/2014/main" id="{8AA4E91C-C399-4591-8D81-F74A831799A7}"/>
                </a:ext>
              </a:extLst>
            </p:cNvPr>
            <p:cNvSpPr txBox="1"/>
            <p:nvPr/>
          </p:nvSpPr>
          <p:spPr>
            <a:xfrm>
              <a:off x="6671185" y="5264953"/>
              <a:ext cx="1903201" cy="1015663"/>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E20528E-14F8-4C9A-AF03-238D97565EF2}"/>
                </a:ext>
              </a:extLst>
            </p:cNvPr>
            <p:cNvSpPr txBox="1"/>
            <p:nvPr/>
          </p:nvSpPr>
          <p:spPr>
            <a:xfrm>
              <a:off x="6951768" y="4533218"/>
              <a:ext cx="1342034"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 OPTION</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id="{A9D06C27-DB2C-4BB7-BF27-3689D1A982EB}"/>
              </a:ext>
            </a:extLst>
          </p:cNvPr>
          <p:cNvGrpSpPr/>
          <p:nvPr/>
        </p:nvGrpSpPr>
        <p:grpSpPr>
          <a:xfrm>
            <a:off x="9189098" y="4533218"/>
            <a:ext cx="1903201" cy="1747397"/>
            <a:chOff x="9189098" y="4533218"/>
            <a:chExt cx="1903201" cy="1747397"/>
          </a:xfrm>
        </p:grpSpPr>
        <p:sp>
          <p:nvSpPr>
            <p:cNvPr id="9" name="圆角矩形 26">
              <a:extLst>
                <a:ext uri="{FF2B5EF4-FFF2-40B4-BE49-F238E27FC236}">
                  <a16:creationId xmlns:a16="http://schemas.microsoft.com/office/drawing/2014/main" id="{12CE7921-1CB1-4E51-959A-DD5B4C73C663}"/>
                </a:ext>
              </a:extLst>
            </p:cNvPr>
            <p:cNvSpPr/>
            <p:nvPr/>
          </p:nvSpPr>
          <p:spPr>
            <a:xfrm>
              <a:off x="9258438" y="4533218"/>
              <a:ext cx="1764522" cy="375855"/>
            </a:xfrm>
            <a:prstGeom prst="roundRect">
              <a:avLst/>
            </a:pr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ADBE9C8-B91C-44F9-8832-FE7D7CA18C19}"/>
                </a:ext>
              </a:extLst>
            </p:cNvPr>
            <p:cNvSpPr txBox="1"/>
            <p:nvPr/>
          </p:nvSpPr>
          <p:spPr>
            <a:xfrm>
              <a:off x="9189098" y="5264952"/>
              <a:ext cx="1903201" cy="1015663"/>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 click to add your word 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 your word</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click to add</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886B0955-8200-4837-A9DD-BF756A926075}"/>
                </a:ext>
              </a:extLst>
            </p:cNvPr>
            <p:cNvSpPr txBox="1"/>
            <p:nvPr/>
          </p:nvSpPr>
          <p:spPr>
            <a:xfrm>
              <a:off x="9469681" y="4551868"/>
              <a:ext cx="1342034"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 OPTION</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a:extLst>
              <a:ext uri="{FF2B5EF4-FFF2-40B4-BE49-F238E27FC236}">
                <a16:creationId xmlns:a16="http://schemas.microsoft.com/office/drawing/2014/main" id="{A005143C-3150-4D17-BD73-941EBE2B5E3D}"/>
              </a:ext>
            </a:extLst>
          </p:cNvPr>
          <p:cNvGrpSpPr/>
          <p:nvPr/>
        </p:nvGrpSpPr>
        <p:grpSpPr>
          <a:xfrm>
            <a:off x="1373752" y="1205606"/>
            <a:ext cx="2819048" cy="5104762"/>
            <a:chOff x="1373752" y="1205606"/>
            <a:chExt cx="2819048" cy="5104762"/>
          </a:xfrm>
        </p:grpSpPr>
        <p:pic>
          <p:nvPicPr>
            <p:cNvPr id="4" name="图片 3">
              <a:extLst>
                <a:ext uri="{FF2B5EF4-FFF2-40B4-BE49-F238E27FC236}">
                  <a16:creationId xmlns:a16="http://schemas.microsoft.com/office/drawing/2014/main" id="{9AE96273-FB41-4ED8-AC06-89BC1E5AC21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73752" y="1205606"/>
              <a:ext cx="2819048" cy="5104762"/>
            </a:xfrm>
            <a:prstGeom prst="rect">
              <a:avLst/>
            </a:prstGeom>
          </p:spPr>
        </p:pic>
        <p:sp>
          <p:nvSpPr>
            <p:cNvPr id="5" name="矩形 4">
              <a:extLst>
                <a:ext uri="{FF2B5EF4-FFF2-40B4-BE49-F238E27FC236}">
                  <a16:creationId xmlns:a16="http://schemas.microsoft.com/office/drawing/2014/main" id="{F4973EDC-E4E6-40C0-A4E5-441EF5527CD1}"/>
                </a:ext>
              </a:extLst>
            </p:cNvPr>
            <p:cNvSpPr/>
            <p:nvPr/>
          </p:nvSpPr>
          <p:spPr>
            <a:xfrm>
              <a:off x="1950222" y="3910366"/>
              <a:ext cx="1674000" cy="1152939"/>
            </a:xfrm>
            <a:prstGeom prst="rect">
              <a:avLst/>
            </a:prstGeom>
            <a:solidFill>
              <a:srgbClr val="F1F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E5B7D29-FEE9-4DAC-8101-4F0F54CA4D12}"/>
                </a:ext>
              </a:extLst>
            </p:cNvPr>
            <p:cNvSpPr/>
            <p:nvPr/>
          </p:nvSpPr>
          <p:spPr>
            <a:xfrm>
              <a:off x="1950222" y="4533218"/>
              <a:ext cx="1669774" cy="74819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2FDDA92C-E273-40A5-AFD4-EEE5D85044BA}"/>
                </a:ext>
              </a:extLst>
            </p:cNvPr>
            <p:cNvSpPr/>
            <p:nvPr/>
          </p:nvSpPr>
          <p:spPr>
            <a:xfrm>
              <a:off x="2185629" y="4741507"/>
              <a:ext cx="288758" cy="288758"/>
            </a:xfrm>
            <a:prstGeom prst="rect">
              <a:avLst/>
            </a:prstGeom>
            <a:solidFill>
              <a:srgbClr val="4CC5F1"/>
            </a:solidFill>
            <a:ln>
              <a:solidFill>
                <a:srgbClr val="4CC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2D9A2B7-6C63-4DAD-AD8F-7C0232E75065}"/>
                </a:ext>
              </a:extLst>
            </p:cNvPr>
            <p:cNvSpPr/>
            <p:nvPr/>
          </p:nvSpPr>
          <p:spPr>
            <a:xfrm>
              <a:off x="2507891" y="4735286"/>
              <a:ext cx="979668" cy="29497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L 形 17">
            <a:extLst>
              <a:ext uri="{FF2B5EF4-FFF2-40B4-BE49-F238E27FC236}">
                <a16:creationId xmlns:a16="http://schemas.microsoft.com/office/drawing/2014/main" id="{A0D8A266-5855-4762-8DC0-58B35C8D49C0}"/>
              </a:ext>
            </a:extLst>
          </p:cNvPr>
          <p:cNvSpPr/>
          <p:nvPr/>
        </p:nvSpPr>
        <p:spPr>
          <a:xfrm rot="13436720">
            <a:off x="11237775" y="3276237"/>
            <a:ext cx="378551" cy="378551"/>
          </a:xfrm>
          <a:prstGeom prst="corner">
            <a:avLst>
              <a:gd name="adj1" fmla="val 20388"/>
              <a:gd name="adj2" fmla="val 2038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L 形 18">
            <a:extLst>
              <a:ext uri="{FF2B5EF4-FFF2-40B4-BE49-F238E27FC236}">
                <a16:creationId xmlns:a16="http://schemas.microsoft.com/office/drawing/2014/main" id="{976F03D4-E1A7-4A17-A762-85BD1796DEDE}"/>
              </a:ext>
            </a:extLst>
          </p:cNvPr>
          <p:cNvSpPr/>
          <p:nvPr/>
        </p:nvSpPr>
        <p:spPr>
          <a:xfrm rot="13436720">
            <a:off x="11463585" y="3276237"/>
            <a:ext cx="378551" cy="378551"/>
          </a:xfrm>
          <a:prstGeom prst="corner">
            <a:avLst>
              <a:gd name="adj1" fmla="val 20388"/>
              <a:gd name="adj2" fmla="val 2038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L 形 19">
            <a:extLst>
              <a:ext uri="{FF2B5EF4-FFF2-40B4-BE49-F238E27FC236}">
                <a16:creationId xmlns:a16="http://schemas.microsoft.com/office/drawing/2014/main" id="{6341AEAA-E84B-429B-99DA-A4FE709923AD}"/>
              </a:ext>
            </a:extLst>
          </p:cNvPr>
          <p:cNvSpPr/>
          <p:nvPr/>
        </p:nvSpPr>
        <p:spPr>
          <a:xfrm rot="13436720">
            <a:off x="10990267" y="3301081"/>
            <a:ext cx="378551" cy="378551"/>
          </a:xfrm>
          <a:prstGeom prst="corner">
            <a:avLst>
              <a:gd name="adj1" fmla="val 20388"/>
              <a:gd name="adj2" fmla="val 20388"/>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D49EC28-E2F7-44A6-B38A-F3CCCFC20BD6}"/>
              </a:ext>
            </a:extLst>
          </p:cNvPr>
          <p:cNvSpPr txBox="1"/>
          <p:nvPr/>
        </p:nvSpPr>
        <p:spPr>
          <a:xfrm>
            <a:off x="4549783" y="3080791"/>
            <a:ext cx="6473177" cy="769441"/>
          </a:xfrm>
          <a:prstGeom prst="rect">
            <a:avLst/>
          </a:prstGeom>
          <a:noFill/>
        </p:spPr>
        <p:txBody>
          <a:bodyPr wrap="square" rtlCol="0">
            <a:spAutoFit/>
          </a:bodyPr>
          <a:lstStyle/>
          <a:p>
            <a:pPr algn="ctr"/>
            <a:r>
              <a:rPr lang="en-US" altLang="zh-CN" sz="4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Click to add your text</a:t>
            </a:r>
            <a:endParaRPr lang="zh-CN" altLang="en-US" sz="4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42253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8" grpId="0" animBg="1"/>
      <p:bldP spid="19" grpId="0" animBg="1"/>
      <p:bldP spid="20" grpId="0" animBg="1"/>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1708</Words>
  <Application>Microsoft Office PowerPoint</Application>
  <PresentationFormat>宽屏</PresentationFormat>
  <Paragraphs>192</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Hiragino Sans GB W3</vt:lpstr>
      <vt:lpstr>等线</vt:lpstr>
      <vt:lpstr>等线 Light</vt:lpstr>
      <vt:lpstr>方正细圆简体</vt:lpstr>
      <vt:lpstr>宋体</vt:lpstr>
      <vt:lpstr>微软雅黑</vt:lpstr>
      <vt:lpstr>Arial</vt:lpstr>
      <vt:lpstr>Arial Black</vt:lpstr>
      <vt:lpstr>Calibri</vt:lpstr>
      <vt:lpstr>Impact</vt:lpstr>
      <vt:lpstr>News Gothic MT</vt:lpstr>
      <vt:lpstr>Open Sans</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hxj</dc:creator>
  <cp:lastModifiedBy>hxj</cp:lastModifiedBy>
  <cp:revision>19</cp:revision>
  <dcterms:created xsi:type="dcterms:W3CDTF">2017-07-24T02:21:55Z</dcterms:created>
  <dcterms:modified xsi:type="dcterms:W3CDTF">2017-07-24T12:09:12Z</dcterms:modified>
</cp:coreProperties>
</file>