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3" r:id="rId1"/>
    <p:sldMasterId id="2147483654" r:id="rId2"/>
  </p:sldMasterIdLst>
  <p:notesMasterIdLst>
    <p:notesMasterId r:id="rId48"/>
  </p:notesMasterIdLst>
  <p:sldIdLst>
    <p:sldId id="472" r:id="rId3"/>
    <p:sldId id="540" r:id="rId4"/>
    <p:sldId id="515" r:id="rId5"/>
    <p:sldId id="513" r:id="rId6"/>
    <p:sldId id="528" r:id="rId7"/>
    <p:sldId id="475" r:id="rId8"/>
    <p:sldId id="517" r:id="rId9"/>
    <p:sldId id="501" r:id="rId10"/>
    <p:sldId id="527" r:id="rId11"/>
    <p:sldId id="518" r:id="rId12"/>
    <p:sldId id="519" r:id="rId13"/>
    <p:sldId id="520" r:id="rId14"/>
    <p:sldId id="529" r:id="rId15"/>
    <p:sldId id="476" r:id="rId16"/>
    <p:sldId id="477" r:id="rId17"/>
    <p:sldId id="524" r:id="rId18"/>
    <p:sldId id="478" r:id="rId19"/>
    <p:sldId id="481" r:id="rId20"/>
    <p:sldId id="484" r:id="rId21"/>
    <p:sldId id="485" r:id="rId22"/>
    <p:sldId id="486" r:id="rId23"/>
    <p:sldId id="487" r:id="rId24"/>
    <p:sldId id="473" r:id="rId25"/>
    <p:sldId id="492" r:id="rId26"/>
    <p:sldId id="488" r:id="rId27"/>
    <p:sldId id="495" r:id="rId28"/>
    <p:sldId id="496" r:id="rId29"/>
    <p:sldId id="497" r:id="rId30"/>
    <p:sldId id="522" r:id="rId31"/>
    <p:sldId id="509" r:id="rId32"/>
    <p:sldId id="498" r:id="rId33"/>
    <p:sldId id="521" r:id="rId34"/>
    <p:sldId id="511" r:id="rId35"/>
    <p:sldId id="510" r:id="rId36"/>
    <p:sldId id="512" r:id="rId37"/>
    <p:sldId id="523" r:id="rId38"/>
    <p:sldId id="525" r:id="rId39"/>
    <p:sldId id="526" r:id="rId40"/>
    <p:sldId id="530" r:id="rId41"/>
    <p:sldId id="538" r:id="rId42"/>
    <p:sldId id="541" r:id="rId43"/>
    <p:sldId id="542" r:id="rId44"/>
    <p:sldId id="539" r:id="rId45"/>
    <p:sldId id="493" r:id="rId46"/>
    <p:sldId id="516" r:id="rId4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B2B2"/>
    <a:srgbClr val="EAEAEA"/>
    <a:srgbClr val="154169"/>
    <a:srgbClr val="DDDDDD"/>
    <a:srgbClr val="0B469D"/>
    <a:srgbClr val="F8F8F8"/>
    <a:srgbClr val="C0C0C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273" autoAdjust="0"/>
    <p:restoredTop sz="94629" autoAdjust="0"/>
  </p:normalViewPr>
  <p:slideViewPr>
    <p:cSldViewPr>
      <p:cViewPr>
        <p:scale>
          <a:sx n="66" d="100"/>
          <a:sy n="66" d="100"/>
        </p:scale>
        <p:origin x="-2112" y="-504"/>
      </p:cViewPr>
      <p:guideLst>
        <p:guide orient="horz" pos="2160"/>
        <p:guide orient="horz" pos="4020"/>
        <p:guide orient="horz" pos="618"/>
        <p:guide pos="5465"/>
        <p:guide pos="2880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fld id="{A2DE77EC-D240-4D95-93C4-D99184B13D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71875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41A2D-4C6A-4593-B328-CEFE686B2934}" type="slidenum">
              <a:rPr lang="en-US" altLang="zh-CN" smtClean="0"/>
              <a:pPr/>
              <a:t>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1A0A4F-D421-4B86-9FA9-B16F3B72C125}" type="slidenum">
              <a:rPr lang="en-US" altLang="zh-CN" smtClean="0"/>
              <a:pPr/>
              <a:t>13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F68ABE-8DE1-424F-BC7E-51E8E49BDF3C}" type="slidenum">
              <a:rPr lang="en-US" altLang="zh-CN" smtClean="0"/>
              <a:pPr/>
              <a:t>14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15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C6386F-3B54-48D8-BD1C-1564781C7199}" type="slidenum">
              <a:rPr lang="en-US" altLang="zh-CN" smtClean="0"/>
              <a:pPr/>
              <a:t>16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12BA0F-9FE3-4BEF-AA7D-D5D3F158E7E4}" type="slidenum">
              <a:rPr lang="en-US" altLang="zh-CN" smtClean="0"/>
              <a:pPr/>
              <a:t>17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C5E69B-22B8-412C-8C9A-3F440E2F3CBF}" type="slidenum">
              <a:rPr lang="en-US" altLang="zh-CN" smtClean="0"/>
              <a:pPr/>
              <a:t>18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337E8-555C-4431-82EF-731CB8748408}" type="slidenum">
              <a:rPr lang="en-US" altLang="zh-CN" smtClean="0"/>
              <a:pPr/>
              <a:t>19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9D06EF-29AD-4500-A8B0-BA6EEC6DAECB}" type="slidenum">
              <a:rPr lang="en-US" altLang="zh-CN" smtClean="0"/>
              <a:pPr/>
              <a:t>20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E95038-2BBC-46AE-B56E-CC6E6C31358D}" type="slidenum">
              <a:rPr lang="en-US" altLang="zh-CN" smtClean="0"/>
              <a:pPr/>
              <a:t>21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F379F6-4E8F-4EE3-A6DB-7C7B35042EC7}" type="slidenum">
              <a:rPr lang="en-US" altLang="zh-CN" smtClean="0"/>
              <a:pPr/>
              <a:t>22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806D41-4619-4106-8C3D-BC48D9B78271}" type="slidenum">
              <a:rPr lang="en-US" altLang="zh-CN" smtClean="0"/>
              <a:pPr/>
              <a:t>23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32AEDB-44EB-453C-9894-DA27EA34C7F0}" type="slidenum">
              <a:rPr lang="en-US" altLang="zh-CN" smtClean="0"/>
              <a:pPr/>
              <a:t>24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624D45-87FB-4D3A-8F2A-7A75ED5C7F58}" type="slidenum">
              <a:rPr lang="en-US" altLang="zh-CN" smtClean="0"/>
              <a:pPr/>
              <a:t>25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CE9621-EAD5-4051-A90A-928F0BDFA3F5}" type="slidenum">
              <a:rPr lang="en-US" altLang="zh-CN" smtClean="0"/>
              <a:pPr/>
              <a:t>26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9C4AE4-7D79-4B28-9E96-66E0F1F0AE65}" type="slidenum">
              <a:rPr lang="en-US" altLang="zh-CN" smtClean="0"/>
              <a:pPr/>
              <a:t>27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41A2D-4C6A-4593-B328-CEFE686B2934}" type="slidenum">
              <a:rPr lang="en-US" altLang="zh-CN" smtClean="0"/>
              <a:pPr/>
              <a:t>28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B28960-8A6B-49BC-BDD2-B92C3E394B7F}" type="slidenum">
              <a:rPr lang="en-US" altLang="zh-CN" smtClean="0"/>
              <a:pPr/>
              <a:t>29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A0002A-4F8A-4D80-B931-A48DABE85F5B}" type="slidenum">
              <a:rPr lang="en-US" altLang="zh-CN" smtClean="0"/>
              <a:pPr/>
              <a:t>30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31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22728C-700E-4584-91B0-3AF4887AF6ED}" type="slidenum">
              <a:rPr lang="en-US" altLang="zh-CN" smtClean="0"/>
              <a:pPr/>
              <a:t>32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E1018A-B372-493F-A924-A5DA1C4D485D}" type="slidenum">
              <a:rPr lang="en-US" altLang="zh-CN" smtClean="0"/>
              <a:pPr/>
              <a:t>33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34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35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36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37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38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95D719-C40E-44A4-82C5-F8B2DBC91587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39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40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41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42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78C133-3999-40CE-8AED-40C439EB6833}" type="slidenum">
              <a:rPr lang="en-US" altLang="zh-CN" smtClean="0"/>
              <a:pPr/>
              <a:t>43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E5870B-9DA0-4D0B-AE98-90EEAC30F82A}" type="slidenum">
              <a:rPr lang="en-US" altLang="zh-CN" smtClean="0"/>
              <a:pPr/>
              <a:t>44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686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82A0F7A-1C0E-4AC0-B06F-4AF9D38EEE2B}" type="slidenum">
              <a:rPr lang="en-US" altLang="zh-CN" sz="1200" b="0">
                <a:ea typeface="华文细黑" pitchFamily="2" charset="-122"/>
              </a:rPr>
              <a:pPr algn="r"/>
              <a:t>7</a:t>
            </a:fld>
            <a:endParaRPr lang="en-US" altLang="zh-CN" sz="1200" b="0">
              <a:ea typeface="华文细黑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solo-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2875"/>
            <a:ext cx="820737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/26</a:t>
            </a:r>
            <a:r>
              <a:rPr lang="zh-CN" altLang="en-US" smtClean="0"/>
              <a:t>号  </a:t>
            </a:r>
            <a:r>
              <a:rPr lang="en-US" altLang="zh-CN" smtClean="0"/>
              <a:t>Arial/26pt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41450"/>
            <a:ext cx="8207375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ransition advClick="0" advTm="7000">
    <p:newsflash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55713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advClick="0" advTm="7000">
    <p:newsflash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26" Type="http://schemas.openxmlformats.org/officeDocument/2006/relationships/image" Target="../media/image79.png"/><Relationship Id="rId3" Type="http://schemas.openxmlformats.org/officeDocument/2006/relationships/image" Target="../media/image56.png"/><Relationship Id="rId21" Type="http://schemas.openxmlformats.org/officeDocument/2006/relationships/image" Target="../media/image74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5" Type="http://schemas.openxmlformats.org/officeDocument/2006/relationships/image" Target="../media/image78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29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24" Type="http://schemas.openxmlformats.org/officeDocument/2006/relationships/image" Target="../media/image77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23" Type="http://schemas.openxmlformats.org/officeDocument/2006/relationships/image" Target="../media/image76.png"/><Relationship Id="rId28" Type="http://schemas.openxmlformats.org/officeDocument/2006/relationships/image" Target="../media/image81.png"/><Relationship Id="rId10" Type="http://schemas.openxmlformats.org/officeDocument/2006/relationships/image" Target="../media/image63.png"/><Relationship Id="rId19" Type="http://schemas.openxmlformats.org/officeDocument/2006/relationships/image" Target="../media/image72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Relationship Id="rId22" Type="http://schemas.openxmlformats.org/officeDocument/2006/relationships/image" Target="../media/image75.png"/><Relationship Id="rId27" Type="http://schemas.openxmlformats.org/officeDocument/2006/relationships/image" Target="../media/image80.png"/><Relationship Id="rId30" Type="http://schemas.openxmlformats.org/officeDocument/2006/relationships/image" Target="../media/image8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120.pn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12" Type="http://schemas.openxmlformats.org/officeDocument/2006/relationships/image" Target="../media/image1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11" Type="http://schemas.openxmlformats.org/officeDocument/2006/relationships/image" Target="../media/image118.png"/><Relationship Id="rId5" Type="http://schemas.openxmlformats.org/officeDocument/2006/relationships/image" Target="../media/image112.png"/><Relationship Id="rId15" Type="http://schemas.openxmlformats.org/officeDocument/2006/relationships/image" Target="../media/image122.png"/><Relationship Id="rId10" Type="http://schemas.openxmlformats.org/officeDocument/2006/relationships/image" Target="../media/image117.png"/><Relationship Id="rId4" Type="http://schemas.openxmlformats.org/officeDocument/2006/relationships/image" Target="../media/image111.png"/><Relationship Id="rId9" Type="http://schemas.openxmlformats.org/officeDocument/2006/relationships/image" Target="../media/image116.png"/><Relationship Id="rId14" Type="http://schemas.openxmlformats.org/officeDocument/2006/relationships/image" Target="../media/image1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38.png"/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12" Type="http://schemas.openxmlformats.org/officeDocument/2006/relationships/image" Target="../media/image137.png"/><Relationship Id="rId17" Type="http://schemas.openxmlformats.org/officeDocument/2006/relationships/image" Target="../media/image142.png"/><Relationship Id="rId2" Type="http://schemas.openxmlformats.org/officeDocument/2006/relationships/notesSlide" Target="../notesSlides/notesSlide42.xml"/><Relationship Id="rId16" Type="http://schemas.openxmlformats.org/officeDocument/2006/relationships/image" Target="../media/image1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5" Type="http://schemas.openxmlformats.org/officeDocument/2006/relationships/image" Target="../media/image130.png"/><Relationship Id="rId15" Type="http://schemas.openxmlformats.org/officeDocument/2006/relationships/image" Target="../media/image140.png"/><Relationship Id="rId10" Type="http://schemas.openxmlformats.org/officeDocument/2006/relationships/image" Target="../media/image135.png"/><Relationship Id="rId4" Type="http://schemas.openxmlformats.org/officeDocument/2006/relationships/image" Target="../media/image129.png"/><Relationship Id="rId9" Type="http://schemas.openxmlformats.org/officeDocument/2006/relationships/image" Target="../media/image134.png"/><Relationship Id="rId14" Type="http://schemas.openxmlformats.org/officeDocument/2006/relationships/image" Target="../media/image13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13" Type="http://schemas.openxmlformats.org/officeDocument/2006/relationships/image" Target="../media/image153.png"/><Relationship Id="rId18" Type="http://schemas.openxmlformats.org/officeDocument/2006/relationships/image" Target="../media/image158.png"/><Relationship Id="rId26" Type="http://schemas.openxmlformats.org/officeDocument/2006/relationships/image" Target="../media/image166.png"/><Relationship Id="rId3" Type="http://schemas.openxmlformats.org/officeDocument/2006/relationships/image" Target="../media/image143.png"/><Relationship Id="rId21" Type="http://schemas.openxmlformats.org/officeDocument/2006/relationships/image" Target="../media/image161.png"/><Relationship Id="rId7" Type="http://schemas.openxmlformats.org/officeDocument/2006/relationships/image" Target="../media/image147.png"/><Relationship Id="rId12" Type="http://schemas.openxmlformats.org/officeDocument/2006/relationships/image" Target="../media/image152.png"/><Relationship Id="rId17" Type="http://schemas.openxmlformats.org/officeDocument/2006/relationships/image" Target="../media/image157.png"/><Relationship Id="rId25" Type="http://schemas.openxmlformats.org/officeDocument/2006/relationships/image" Target="../media/image165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156.png"/><Relationship Id="rId20" Type="http://schemas.openxmlformats.org/officeDocument/2006/relationships/image" Target="../media/image160.png"/><Relationship Id="rId29" Type="http://schemas.openxmlformats.org/officeDocument/2006/relationships/image" Target="../media/image1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6.png"/><Relationship Id="rId11" Type="http://schemas.openxmlformats.org/officeDocument/2006/relationships/image" Target="../media/image151.png"/><Relationship Id="rId24" Type="http://schemas.openxmlformats.org/officeDocument/2006/relationships/image" Target="../media/image164.png"/><Relationship Id="rId5" Type="http://schemas.openxmlformats.org/officeDocument/2006/relationships/image" Target="../media/image145.png"/><Relationship Id="rId15" Type="http://schemas.openxmlformats.org/officeDocument/2006/relationships/image" Target="../media/image155.png"/><Relationship Id="rId23" Type="http://schemas.openxmlformats.org/officeDocument/2006/relationships/image" Target="../media/image163.png"/><Relationship Id="rId28" Type="http://schemas.openxmlformats.org/officeDocument/2006/relationships/image" Target="../media/image168.png"/><Relationship Id="rId10" Type="http://schemas.openxmlformats.org/officeDocument/2006/relationships/image" Target="../media/image150.png"/><Relationship Id="rId19" Type="http://schemas.openxmlformats.org/officeDocument/2006/relationships/image" Target="../media/image159.png"/><Relationship Id="rId31" Type="http://schemas.openxmlformats.org/officeDocument/2006/relationships/image" Target="../media/image171.png"/><Relationship Id="rId4" Type="http://schemas.openxmlformats.org/officeDocument/2006/relationships/image" Target="../media/image144.png"/><Relationship Id="rId9" Type="http://schemas.openxmlformats.org/officeDocument/2006/relationships/image" Target="../media/image149.png"/><Relationship Id="rId14" Type="http://schemas.openxmlformats.org/officeDocument/2006/relationships/image" Target="../media/image154.png"/><Relationship Id="rId22" Type="http://schemas.openxmlformats.org/officeDocument/2006/relationships/image" Target="../media/image162.png"/><Relationship Id="rId27" Type="http://schemas.openxmlformats.org/officeDocument/2006/relationships/image" Target="../media/image167.png"/><Relationship Id="rId30" Type="http://schemas.openxmlformats.org/officeDocument/2006/relationships/image" Target="../media/image17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b="0" dirty="0">
              <a:solidFill>
                <a:schemeClr val="bg1"/>
              </a:solidFill>
            </a:endParaRPr>
          </a:p>
        </p:txBody>
      </p:sp>
      <p:grpSp>
        <p:nvGrpSpPr>
          <p:cNvPr id="47" name="组合 61"/>
          <p:cNvGrpSpPr/>
          <p:nvPr/>
        </p:nvGrpSpPr>
        <p:grpSpPr>
          <a:xfrm>
            <a:off x="2412321" y="1768085"/>
            <a:ext cx="3284936" cy="2327309"/>
            <a:chOff x="2233613" y="1028700"/>
            <a:chExt cx="4208062" cy="2981325"/>
          </a:xfrm>
        </p:grpSpPr>
        <p:sp>
          <p:nvSpPr>
            <p:cNvPr id="71" name="Freeform 7"/>
            <p:cNvSpPr>
              <a:spLocks/>
            </p:cNvSpPr>
            <p:nvPr/>
          </p:nvSpPr>
          <p:spPr bwMode="auto">
            <a:xfrm>
              <a:off x="2233613" y="1028700"/>
              <a:ext cx="3908425" cy="2247900"/>
            </a:xfrm>
            <a:custGeom>
              <a:avLst/>
              <a:gdLst>
                <a:gd name="T0" fmla="*/ 1031 w 1040"/>
                <a:gd name="T1" fmla="*/ 579 h 598"/>
                <a:gd name="T2" fmla="*/ 1026 w 1040"/>
                <a:gd name="T3" fmla="*/ 598 h 598"/>
                <a:gd name="T4" fmla="*/ 1008 w 1040"/>
                <a:gd name="T5" fmla="*/ 456 h 598"/>
                <a:gd name="T6" fmla="*/ 851 w 1040"/>
                <a:gd name="T7" fmla="*/ 245 h 598"/>
                <a:gd name="T8" fmla="*/ 506 w 1040"/>
                <a:gd name="T9" fmla="*/ 63 h 598"/>
                <a:gd name="T10" fmla="*/ 0 w 1040"/>
                <a:gd name="T11" fmla="*/ 58 h 598"/>
                <a:gd name="T12" fmla="*/ 14 w 1040"/>
                <a:gd name="T13" fmla="*/ 46 h 598"/>
                <a:gd name="T14" fmla="*/ 513 w 1040"/>
                <a:gd name="T15" fmla="*/ 55 h 598"/>
                <a:gd name="T16" fmla="*/ 854 w 1040"/>
                <a:gd name="T17" fmla="*/ 235 h 598"/>
                <a:gd name="T18" fmla="*/ 1010 w 1040"/>
                <a:gd name="T19" fmla="*/ 440 h 598"/>
                <a:gd name="T20" fmla="*/ 1031 w 1040"/>
                <a:gd name="T21" fmla="*/ 579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0" h="598">
                  <a:moveTo>
                    <a:pt x="1031" y="579"/>
                  </a:moveTo>
                  <a:cubicBezTo>
                    <a:pt x="1029" y="585"/>
                    <a:pt x="1028" y="592"/>
                    <a:pt x="1026" y="598"/>
                  </a:cubicBezTo>
                  <a:cubicBezTo>
                    <a:pt x="1036" y="557"/>
                    <a:pt x="1028" y="507"/>
                    <a:pt x="1008" y="456"/>
                  </a:cubicBezTo>
                  <a:cubicBezTo>
                    <a:pt x="977" y="380"/>
                    <a:pt x="917" y="302"/>
                    <a:pt x="851" y="245"/>
                  </a:cubicBezTo>
                  <a:cubicBezTo>
                    <a:pt x="736" y="146"/>
                    <a:pt x="629" y="98"/>
                    <a:pt x="506" y="63"/>
                  </a:cubicBezTo>
                  <a:cubicBezTo>
                    <a:pt x="369" y="24"/>
                    <a:pt x="195" y="9"/>
                    <a:pt x="0" y="58"/>
                  </a:cubicBezTo>
                  <a:cubicBezTo>
                    <a:pt x="5" y="54"/>
                    <a:pt x="10" y="50"/>
                    <a:pt x="14" y="46"/>
                  </a:cubicBezTo>
                  <a:cubicBezTo>
                    <a:pt x="206" y="0"/>
                    <a:pt x="378" y="17"/>
                    <a:pt x="513" y="55"/>
                  </a:cubicBezTo>
                  <a:cubicBezTo>
                    <a:pt x="635" y="90"/>
                    <a:pt x="740" y="138"/>
                    <a:pt x="854" y="235"/>
                  </a:cubicBezTo>
                  <a:cubicBezTo>
                    <a:pt x="920" y="290"/>
                    <a:pt x="980" y="367"/>
                    <a:pt x="1010" y="440"/>
                  </a:cubicBezTo>
                  <a:cubicBezTo>
                    <a:pt x="1031" y="490"/>
                    <a:pt x="1040" y="539"/>
                    <a:pt x="1031" y="579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5049838" y="3355975"/>
              <a:ext cx="1385888" cy="654050"/>
            </a:xfrm>
            <a:custGeom>
              <a:avLst/>
              <a:gdLst>
                <a:gd name="T0" fmla="*/ 369 w 369"/>
                <a:gd name="T1" fmla="*/ 0 h 174"/>
                <a:gd name="T2" fmla="*/ 366 w 369"/>
                <a:gd name="T3" fmla="*/ 19 h 174"/>
                <a:gd name="T4" fmla="*/ 199 w 369"/>
                <a:gd name="T5" fmla="*/ 171 h 174"/>
                <a:gd name="T6" fmla="*/ 1 w 369"/>
                <a:gd name="T7" fmla="*/ 82 h 174"/>
                <a:gd name="T8" fmla="*/ 1 w 369"/>
                <a:gd name="T9" fmla="*/ 79 h 174"/>
                <a:gd name="T10" fmla="*/ 11 w 369"/>
                <a:gd name="T11" fmla="*/ 53 h 174"/>
                <a:gd name="T12" fmla="*/ 11 w 369"/>
                <a:gd name="T13" fmla="*/ 57 h 174"/>
                <a:gd name="T14" fmla="*/ 207 w 369"/>
                <a:gd name="T15" fmla="*/ 146 h 174"/>
                <a:gd name="T16" fmla="*/ 369 w 369"/>
                <a:gd name="T1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174">
                  <a:moveTo>
                    <a:pt x="369" y="0"/>
                  </a:moveTo>
                  <a:cubicBezTo>
                    <a:pt x="368" y="7"/>
                    <a:pt x="367" y="13"/>
                    <a:pt x="366" y="19"/>
                  </a:cubicBezTo>
                  <a:cubicBezTo>
                    <a:pt x="351" y="108"/>
                    <a:pt x="284" y="169"/>
                    <a:pt x="199" y="171"/>
                  </a:cubicBezTo>
                  <a:cubicBezTo>
                    <a:pt x="87" y="174"/>
                    <a:pt x="5" y="103"/>
                    <a:pt x="1" y="82"/>
                  </a:cubicBezTo>
                  <a:cubicBezTo>
                    <a:pt x="0" y="81"/>
                    <a:pt x="0" y="79"/>
                    <a:pt x="1" y="79"/>
                  </a:cubicBezTo>
                  <a:cubicBezTo>
                    <a:pt x="4" y="70"/>
                    <a:pt x="8" y="62"/>
                    <a:pt x="11" y="53"/>
                  </a:cubicBezTo>
                  <a:cubicBezTo>
                    <a:pt x="11" y="54"/>
                    <a:pt x="11" y="55"/>
                    <a:pt x="11" y="57"/>
                  </a:cubicBezTo>
                  <a:cubicBezTo>
                    <a:pt x="15" y="78"/>
                    <a:pt x="97" y="147"/>
                    <a:pt x="207" y="146"/>
                  </a:cubicBezTo>
                  <a:cubicBezTo>
                    <a:pt x="291" y="145"/>
                    <a:pt x="356" y="87"/>
                    <a:pt x="36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2700000" scaled="1"/>
              <a:tileRect/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>
              <a:bevelB w="0" h="0"/>
              <a:contourClr>
                <a:schemeClr val="bg1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5091113" y="3457575"/>
              <a:ext cx="1314450" cy="450850"/>
            </a:xfrm>
            <a:custGeom>
              <a:avLst/>
              <a:gdLst>
                <a:gd name="T0" fmla="*/ 198 w 350"/>
                <a:gd name="T1" fmla="*/ 113 h 120"/>
                <a:gd name="T2" fmla="*/ 3 w 350"/>
                <a:gd name="T3" fmla="*/ 24 h 120"/>
                <a:gd name="T4" fmla="*/ 0 w 350"/>
                <a:gd name="T5" fmla="*/ 30 h 120"/>
                <a:gd name="T6" fmla="*/ 196 w 350"/>
                <a:gd name="T7" fmla="*/ 119 h 120"/>
                <a:gd name="T8" fmla="*/ 350 w 350"/>
                <a:gd name="T9" fmla="*/ 0 h 120"/>
                <a:gd name="T10" fmla="*/ 198 w 350"/>
                <a:gd name="T11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120">
                  <a:moveTo>
                    <a:pt x="198" y="113"/>
                  </a:moveTo>
                  <a:cubicBezTo>
                    <a:pt x="90" y="114"/>
                    <a:pt x="10" y="47"/>
                    <a:pt x="3" y="24"/>
                  </a:cubicBezTo>
                  <a:cubicBezTo>
                    <a:pt x="0" y="25"/>
                    <a:pt x="0" y="27"/>
                    <a:pt x="0" y="30"/>
                  </a:cubicBezTo>
                  <a:cubicBezTo>
                    <a:pt x="4" y="51"/>
                    <a:pt x="86" y="120"/>
                    <a:pt x="196" y="119"/>
                  </a:cubicBezTo>
                  <a:cubicBezTo>
                    <a:pt x="270" y="119"/>
                    <a:pt x="329" y="71"/>
                    <a:pt x="350" y="0"/>
                  </a:cubicBezTo>
                  <a:cubicBezTo>
                    <a:pt x="327" y="68"/>
                    <a:pt x="270" y="112"/>
                    <a:pt x="198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2287588" y="1028700"/>
              <a:ext cx="3870325" cy="2214563"/>
            </a:xfrm>
            <a:custGeom>
              <a:avLst/>
              <a:gdLst>
                <a:gd name="T0" fmla="*/ 499 w 1030"/>
                <a:gd name="T1" fmla="*/ 55 h 589"/>
                <a:gd name="T2" fmla="*/ 840 w 1030"/>
                <a:gd name="T3" fmla="*/ 235 h 589"/>
                <a:gd name="T4" fmla="*/ 996 w 1030"/>
                <a:gd name="T5" fmla="*/ 440 h 589"/>
                <a:gd name="T6" fmla="*/ 1014 w 1030"/>
                <a:gd name="T7" fmla="*/ 589 h 589"/>
                <a:gd name="T8" fmla="*/ 1015 w 1030"/>
                <a:gd name="T9" fmla="*/ 587 h 589"/>
                <a:gd name="T10" fmla="*/ 999 w 1030"/>
                <a:gd name="T11" fmla="*/ 434 h 589"/>
                <a:gd name="T12" fmla="*/ 843 w 1030"/>
                <a:gd name="T13" fmla="*/ 228 h 589"/>
                <a:gd name="T14" fmla="*/ 501 w 1030"/>
                <a:gd name="T15" fmla="*/ 49 h 589"/>
                <a:gd name="T16" fmla="*/ 189 w 1030"/>
                <a:gd name="T17" fmla="*/ 13 h 589"/>
                <a:gd name="T18" fmla="*/ 0 w 1030"/>
                <a:gd name="T19" fmla="*/ 46 h 589"/>
                <a:gd name="T20" fmla="*/ 499 w 1030"/>
                <a:gd name="T21" fmla="*/ 5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0" h="589">
                  <a:moveTo>
                    <a:pt x="499" y="55"/>
                  </a:moveTo>
                  <a:cubicBezTo>
                    <a:pt x="621" y="90"/>
                    <a:pt x="726" y="138"/>
                    <a:pt x="840" y="235"/>
                  </a:cubicBezTo>
                  <a:cubicBezTo>
                    <a:pt x="906" y="290"/>
                    <a:pt x="966" y="367"/>
                    <a:pt x="996" y="440"/>
                  </a:cubicBezTo>
                  <a:cubicBezTo>
                    <a:pt x="1019" y="494"/>
                    <a:pt x="1027" y="547"/>
                    <a:pt x="1014" y="589"/>
                  </a:cubicBezTo>
                  <a:cubicBezTo>
                    <a:pt x="1014" y="588"/>
                    <a:pt x="1015" y="588"/>
                    <a:pt x="1015" y="587"/>
                  </a:cubicBezTo>
                  <a:cubicBezTo>
                    <a:pt x="1030" y="545"/>
                    <a:pt x="1022" y="490"/>
                    <a:pt x="999" y="434"/>
                  </a:cubicBezTo>
                  <a:cubicBezTo>
                    <a:pt x="968" y="360"/>
                    <a:pt x="908" y="283"/>
                    <a:pt x="843" y="228"/>
                  </a:cubicBezTo>
                  <a:cubicBezTo>
                    <a:pt x="728" y="131"/>
                    <a:pt x="623" y="83"/>
                    <a:pt x="501" y="49"/>
                  </a:cubicBezTo>
                  <a:cubicBezTo>
                    <a:pt x="412" y="23"/>
                    <a:pt x="306" y="7"/>
                    <a:pt x="189" y="13"/>
                  </a:cubicBezTo>
                  <a:cubicBezTo>
                    <a:pt x="125" y="18"/>
                    <a:pt x="61" y="28"/>
                    <a:pt x="0" y="46"/>
                  </a:cubicBezTo>
                  <a:cubicBezTo>
                    <a:pt x="192" y="0"/>
                    <a:pt x="364" y="17"/>
                    <a:pt x="49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2997200" y="1067882"/>
              <a:ext cx="3444475" cy="2814600"/>
            </a:xfrm>
            <a:custGeom>
              <a:avLst/>
              <a:gdLst/>
              <a:ahLst/>
              <a:cxnLst/>
              <a:rect l="l" t="t" r="r" b="b"/>
              <a:pathLst>
                <a:path w="3444475" h="2814600">
                  <a:moveTo>
                    <a:pt x="256786" y="38"/>
                  </a:moveTo>
                  <a:cubicBezTo>
                    <a:pt x="855919" y="-2584"/>
                    <a:pt x="1448938" y="131885"/>
                    <a:pt x="1912504" y="355587"/>
                  </a:cubicBezTo>
                  <a:cubicBezTo>
                    <a:pt x="2585075" y="678921"/>
                    <a:pt x="3114865" y="1201520"/>
                    <a:pt x="3336550" y="1697801"/>
                  </a:cubicBezTo>
                  <a:cubicBezTo>
                    <a:pt x="3347822" y="1716599"/>
                    <a:pt x="3355337" y="1739158"/>
                    <a:pt x="3362851" y="1757956"/>
                  </a:cubicBezTo>
                  <a:cubicBezTo>
                    <a:pt x="3377850" y="1791724"/>
                    <a:pt x="3389107" y="1825492"/>
                    <a:pt x="3400349" y="1859262"/>
                  </a:cubicBezTo>
                  <a:lnTo>
                    <a:pt x="3401219" y="1859474"/>
                  </a:lnTo>
                  <a:cubicBezTo>
                    <a:pt x="3457575" y="2055004"/>
                    <a:pt x="3457575" y="2239252"/>
                    <a:pt x="3408733" y="2389659"/>
                  </a:cubicBezTo>
                  <a:cubicBezTo>
                    <a:pt x="3322320" y="2645351"/>
                    <a:pt x="3108166" y="2810799"/>
                    <a:pt x="2837656" y="2814559"/>
                  </a:cubicBezTo>
                  <a:cubicBezTo>
                    <a:pt x="2431891" y="2818319"/>
                    <a:pt x="2131325" y="2566387"/>
                    <a:pt x="2105025" y="2479903"/>
                  </a:cubicBezTo>
                  <a:cubicBezTo>
                    <a:pt x="2108782" y="2479903"/>
                    <a:pt x="2112539" y="2479903"/>
                    <a:pt x="2116296" y="2479903"/>
                  </a:cubicBezTo>
                  <a:cubicBezTo>
                    <a:pt x="2356750" y="2498704"/>
                    <a:pt x="2946612" y="2600229"/>
                    <a:pt x="3093138" y="2194130"/>
                  </a:cubicBezTo>
                  <a:cubicBezTo>
                    <a:pt x="3096895" y="2186610"/>
                    <a:pt x="3100652" y="2179089"/>
                    <a:pt x="3100652" y="2175329"/>
                  </a:cubicBezTo>
                  <a:cubicBezTo>
                    <a:pt x="3100652" y="2171569"/>
                    <a:pt x="3104409" y="2171569"/>
                    <a:pt x="3104409" y="2167809"/>
                  </a:cubicBezTo>
                  <a:cubicBezTo>
                    <a:pt x="3141962" y="2058818"/>
                    <a:pt x="3141980" y="1927289"/>
                    <a:pt x="3108205" y="1788242"/>
                  </a:cubicBezTo>
                  <a:lnTo>
                    <a:pt x="3107350" y="1788034"/>
                  </a:lnTo>
                  <a:cubicBezTo>
                    <a:pt x="3092320" y="1724119"/>
                    <a:pt x="3069776" y="1656444"/>
                    <a:pt x="3043474" y="1592529"/>
                  </a:cubicBezTo>
                  <a:cubicBezTo>
                    <a:pt x="2926996" y="1314311"/>
                    <a:pt x="2701553" y="1024814"/>
                    <a:pt x="2457324" y="818030"/>
                  </a:cubicBezTo>
                  <a:cubicBezTo>
                    <a:pt x="2025226" y="453339"/>
                    <a:pt x="1630701" y="272873"/>
                    <a:pt x="1172301" y="145044"/>
                  </a:cubicBezTo>
                  <a:cubicBezTo>
                    <a:pt x="837895" y="47291"/>
                    <a:pt x="439613" y="-12864"/>
                    <a:pt x="0" y="9694"/>
                  </a:cubicBezTo>
                  <a:cubicBezTo>
                    <a:pt x="85480" y="3585"/>
                    <a:pt x="171196" y="412"/>
                    <a:pt x="256786" y="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8100000" scaled="1"/>
              <a:tileRect/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>
              <a:bevelB w="0" h="0"/>
              <a:contourClr>
                <a:schemeClr val="bg1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3003323" y="1036552"/>
              <a:ext cx="3400425" cy="1898650"/>
            </a:xfrm>
            <a:custGeom>
              <a:avLst/>
              <a:gdLst>
                <a:gd name="T0" fmla="*/ 895 w 905"/>
                <a:gd name="T1" fmla="*/ 478 h 505"/>
                <a:gd name="T2" fmla="*/ 888 w 905"/>
                <a:gd name="T3" fmla="*/ 462 h 505"/>
                <a:gd name="T4" fmla="*/ 509 w 905"/>
                <a:gd name="T5" fmla="*/ 105 h 505"/>
                <a:gd name="T6" fmla="*/ 0 w 905"/>
                <a:gd name="T7" fmla="*/ 13 h 505"/>
                <a:gd name="T8" fmla="*/ 312 w 905"/>
                <a:gd name="T9" fmla="*/ 49 h 505"/>
                <a:gd name="T10" fmla="*/ 654 w 905"/>
                <a:gd name="T11" fmla="*/ 228 h 505"/>
                <a:gd name="T12" fmla="*/ 810 w 905"/>
                <a:gd name="T13" fmla="*/ 434 h 505"/>
                <a:gd name="T14" fmla="*/ 827 w 905"/>
                <a:gd name="T15" fmla="*/ 486 h 505"/>
                <a:gd name="T16" fmla="*/ 905 w 905"/>
                <a:gd name="T17" fmla="*/ 505 h 505"/>
                <a:gd name="T18" fmla="*/ 895 w 905"/>
                <a:gd name="T19" fmla="*/ 478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5" h="505">
                  <a:moveTo>
                    <a:pt x="895" y="478"/>
                  </a:moveTo>
                  <a:cubicBezTo>
                    <a:pt x="893" y="473"/>
                    <a:pt x="891" y="467"/>
                    <a:pt x="888" y="462"/>
                  </a:cubicBezTo>
                  <a:cubicBezTo>
                    <a:pt x="829" y="330"/>
                    <a:pt x="688" y="191"/>
                    <a:pt x="509" y="105"/>
                  </a:cubicBezTo>
                  <a:cubicBezTo>
                    <a:pt x="368" y="37"/>
                    <a:pt x="182" y="0"/>
                    <a:pt x="0" y="13"/>
                  </a:cubicBezTo>
                  <a:cubicBezTo>
                    <a:pt x="117" y="7"/>
                    <a:pt x="223" y="23"/>
                    <a:pt x="312" y="49"/>
                  </a:cubicBezTo>
                  <a:cubicBezTo>
                    <a:pt x="434" y="83"/>
                    <a:pt x="539" y="131"/>
                    <a:pt x="654" y="228"/>
                  </a:cubicBezTo>
                  <a:cubicBezTo>
                    <a:pt x="719" y="283"/>
                    <a:pt x="779" y="360"/>
                    <a:pt x="810" y="434"/>
                  </a:cubicBezTo>
                  <a:cubicBezTo>
                    <a:pt x="817" y="451"/>
                    <a:pt x="823" y="469"/>
                    <a:pt x="827" y="486"/>
                  </a:cubicBezTo>
                  <a:cubicBezTo>
                    <a:pt x="853" y="492"/>
                    <a:pt x="879" y="498"/>
                    <a:pt x="905" y="505"/>
                  </a:cubicBezTo>
                  <a:cubicBezTo>
                    <a:pt x="902" y="496"/>
                    <a:pt x="899" y="487"/>
                    <a:pt x="895" y="478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30"/>
          <p:cNvGrpSpPr/>
          <p:nvPr/>
        </p:nvGrpSpPr>
        <p:grpSpPr>
          <a:xfrm>
            <a:off x="2135067" y="2013248"/>
            <a:ext cx="3153629" cy="3193753"/>
            <a:chOff x="1878445" y="1342758"/>
            <a:chExt cx="4039855" cy="4091255"/>
          </a:xfrm>
        </p:grpSpPr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2489200" y="1657350"/>
              <a:ext cx="3416300" cy="1481138"/>
            </a:xfrm>
            <a:custGeom>
              <a:avLst/>
              <a:gdLst>
                <a:gd name="T0" fmla="*/ 909 w 909"/>
                <a:gd name="T1" fmla="*/ 343 h 394"/>
                <a:gd name="T2" fmla="*/ 904 w 909"/>
                <a:gd name="T3" fmla="*/ 361 h 394"/>
                <a:gd name="T4" fmla="*/ 874 w 909"/>
                <a:gd name="T5" fmla="*/ 380 h 394"/>
                <a:gd name="T6" fmla="*/ 671 w 909"/>
                <a:gd name="T7" fmla="*/ 107 h 394"/>
                <a:gd name="T8" fmla="*/ 179 w 909"/>
                <a:gd name="T9" fmla="*/ 74 h 394"/>
                <a:gd name="T10" fmla="*/ 0 w 909"/>
                <a:gd name="T11" fmla="*/ 225 h 394"/>
                <a:gd name="T12" fmla="*/ 16 w 909"/>
                <a:gd name="T13" fmla="*/ 203 h 394"/>
                <a:gd name="T14" fmla="*/ 192 w 909"/>
                <a:gd name="T15" fmla="*/ 57 h 394"/>
                <a:gd name="T16" fmla="*/ 677 w 909"/>
                <a:gd name="T17" fmla="*/ 93 h 394"/>
                <a:gd name="T18" fmla="*/ 879 w 909"/>
                <a:gd name="T19" fmla="*/ 361 h 394"/>
                <a:gd name="T20" fmla="*/ 909 w 909"/>
                <a:gd name="T21" fmla="*/ 34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9" h="394">
                  <a:moveTo>
                    <a:pt x="909" y="343"/>
                  </a:moveTo>
                  <a:cubicBezTo>
                    <a:pt x="907" y="349"/>
                    <a:pt x="906" y="355"/>
                    <a:pt x="904" y="361"/>
                  </a:cubicBezTo>
                  <a:cubicBezTo>
                    <a:pt x="897" y="389"/>
                    <a:pt x="878" y="394"/>
                    <a:pt x="874" y="380"/>
                  </a:cubicBezTo>
                  <a:cubicBezTo>
                    <a:pt x="856" y="326"/>
                    <a:pt x="814" y="193"/>
                    <a:pt x="671" y="107"/>
                  </a:cubicBezTo>
                  <a:cubicBezTo>
                    <a:pt x="518" y="14"/>
                    <a:pt x="301" y="14"/>
                    <a:pt x="179" y="74"/>
                  </a:cubicBezTo>
                  <a:cubicBezTo>
                    <a:pt x="96" y="116"/>
                    <a:pt x="40" y="167"/>
                    <a:pt x="0" y="225"/>
                  </a:cubicBezTo>
                  <a:cubicBezTo>
                    <a:pt x="5" y="218"/>
                    <a:pt x="11" y="210"/>
                    <a:pt x="16" y="203"/>
                  </a:cubicBezTo>
                  <a:cubicBezTo>
                    <a:pt x="55" y="146"/>
                    <a:pt x="110" y="97"/>
                    <a:pt x="192" y="57"/>
                  </a:cubicBezTo>
                  <a:cubicBezTo>
                    <a:pt x="312" y="0"/>
                    <a:pt x="525" y="2"/>
                    <a:pt x="677" y="93"/>
                  </a:cubicBezTo>
                  <a:cubicBezTo>
                    <a:pt x="818" y="178"/>
                    <a:pt x="861" y="307"/>
                    <a:pt x="879" y="361"/>
                  </a:cubicBezTo>
                  <a:cubicBezTo>
                    <a:pt x="884" y="375"/>
                    <a:pt x="902" y="369"/>
                    <a:pt x="909" y="343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Freeform 13"/>
            <p:cNvSpPr>
              <a:spLocks/>
            </p:cNvSpPr>
            <p:nvPr/>
          </p:nvSpPr>
          <p:spPr bwMode="auto">
            <a:xfrm>
              <a:off x="1878445" y="2103438"/>
              <a:ext cx="736600" cy="3330575"/>
            </a:xfrm>
            <a:custGeom>
              <a:avLst/>
              <a:gdLst>
                <a:gd name="T0" fmla="*/ 102 w 196"/>
                <a:gd name="T1" fmla="*/ 20 h 886"/>
                <a:gd name="T2" fmla="*/ 92 w 196"/>
                <a:gd name="T3" fmla="*/ 35 h 886"/>
                <a:gd name="T4" fmla="*/ 7 w 196"/>
                <a:gd name="T5" fmla="*/ 379 h 886"/>
                <a:gd name="T6" fmla="*/ 179 w 196"/>
                <a:gd name="T7" fmla="*/ 886 h 886"/>
                <a:gd name="T8" fmla="*/ 196 w 196"/>
                <a:gd name="T9" fmla="*/ 853 h 886"/>
                <a:gd name="T10" fmla="*/ 24 w 196"/>
                <a:gd name="T11" fmla="*/ 351 h 886"/>
                <a:gd name="T12" fmla="*/ 107 w 196"/>
                <a:gd name="T13" fmla="*/ 14 h 886"/>
                <a:gd name="T14" fmla="*/ 117 w 196"/>
                <a:gd name="T15" fmla="*/ 0 h 886"/>
                <a:gd name="T16" fmla="*/ 102 w 196"/>
                <a:gd name="T17" fmla="*/ 2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886">
                  <a:moveTo>
                    <a:pt x="102" y="20"/>
                  </a:moveTo>
                  <a:cubicBezTo>
                    <a:pt x="98" y="25"/>
                    <a:pt x="95" y="30"/>
                    <a:pt x="92" y="35"/>
                  </a:cubicBezTo>
                  <a:cubicBezTo>
                    <a:pt x="30" y="123"/>
                    <a:pt x="0" y="243"/>
                    <a:pt x="7" y="379"/>
                  </a:cubicBezTo>
                  <a:cubicBezTo>
                    <a:pt x="15" y="538"/>
                    <a:pt x="71" y="715"/>
                    <a:pt x="179" y="886"/>
                  </a:cubicBezTo>
                  <a:cubicBezTo>
                    <a:pt x="184" y="875"/>
                    <a:pt x="190" y="864"/>
                    <a:pt x="196" y="853"/>
                  </a:cubicBezTo>
                  <a:cubicBezTo>
                    <a:pt x="88" y="683"/>
                    <a:pt x="32" y="507"/>
                    <a:pt x="24" y="351"/>
                  </a:cubicBezTo>
                  <a:cubicBezTo>
                    <a:pt x="17" y="217"/>
                    <a:pt x="46" y="100"/>
                    <a:pt x="107" y="14"/>
                  </a:cubicBezTo>
                  <a:cubicBezTo>
                    <a:pt x="111" y="9"/>
                    <a:pt x="114" y="5"/>
                    <a:pt x="117" y="0"/>
                  </a:cubicBezTo>
                  <a:cubicBezTo>
                    <a:pt x="112" y="7"/>
                    <a:pt x="107" y="14"/>
                    <a:pt x="102" y="20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2305050" y="1630363"/>
              <a:ext cx="3600450" cy="1436688"/>
            </a:xfrm>
            <a:custGeom>
              <a:avLst/>
              <a:gdLst>
                <a:gd name="T0" fmla="*/ 930 w 958"/>
                <a:gd name="T1" fmla="*/ 361 h 382"/>
                <a:gd name="T2" fmla="*/ 728 w 958"/>
                <a:gd name="T3" fmla="*/ 94 h 382"/>
                <a:gd name="T4" fmla="*/ 244 w 958"/>
                <a:gd name="T5" fmla="*/ 58 h 382"/>
                <a:gd name="T6" fmla="*/ 0 w 958"/>
                <a:gd name="T7" fmla="*/ 344 h 382"/>
                <a:gd name="T8" fmla="*/ 0 w 958"/>
                <a:gd name="T9" fmla="*/ 345 h 382"/>
                <a:gd name="T10" fmla="*/ 241 w 958"/>
                <a:gd name="T11" fmla="*/ 64 h 382"/>
                <a:gd name="T12" fmla="*/ 726 w 958"/>
                <a:gd name="T13" fmla="*/ 100 h 382"/>
                <a:gd name="T14" fmla="*/ 928 w 958"/>
                <a:gd name="T15" fmla="*/ 368 h 382"/>
                <a:gd name="T16" fmla="*/ 958 w 958"/>
                <a:gd name="T17" fmla="*/ 351 h 382"/>
                <a:gd name="T18" fmla="*/ 930 w 958"/>
                <a:gd name="T19" fmla="*/ 36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8" h="382">
                  <a:moveTo>
                    <a:pt x="930" y="361"/>
                  </a:moveTo>
                  <a:cubicBezTo>
                    <a:pt x="912" y="308"/>
                    <a:pt x="869" y="178"/>
                    <a:pt x="728" y="94"/>
                  </a:cubicBezTo>
                  <a:cubicBezTo>
                    <a:pt x="577" y="3"/>
                    <a:pt x="363" y="0"/>
                    <a:pt x="244" y="58"/>
                  </a:cubicBezTo>
                  <a:cubicBezTo>
                    <a:pt x="101" y="127"/>
                    <a:pt x="40" y="221"/>
                    <a:pt x="0" y="344"/>
                  </a:cubicBezTo>
                  <a:cubicBezTo>
                    <a:pt x="0" y="344"/>
                    <a:pt x="0" y="344"/>
                    <a:pt x="0" y="345"/>
                  </a:cubicBezTo>
                  <a:cubicBezTo>
                    <a:pt x="40" y="224"/>
                    <a:pt x="101" y="132"/>
                    <a:pt x="241" y="64"/>
                  </a:cubicBezTo>
                  <a:cubicBezTo>
                    <a:pt x="361" y="7"/>
                    <a:pt x="574" y="9"/>
                    <a:pt x="726" y="100"/>
                  </a:cubicBezTo>
                  <a:cubicBezTo>
                    <a:pt x="867" y="185"/>
                    <a:pt x="910" y="314"/>
                    <a:pt x="928" y="368"/>
                  </a:cubicBezTo>
                  <a:cubicBezTo>
                    <a:pt x="933" y="382"/>
                    <a:pt x="951" y="376"/>
                    <a:pt x="958" y="351"/>
                  </a:cubicBezTo>
                  <a:cubicBezTo>
                    <a:pt x="950" y="370"/>
                    <a:pt x="935" y="374"/>
                    <a:pt x="930" y="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1"/>
            <p:cNvSpPr>
              <a:spLocks/>
            </p:cNvSpPr>
            <p:nvPr/>
          </p:nvSpPr>
          <p:spPr bwMode="auto">
            <a:xfrm>
              <a:off x="1963738" y="2559050"/>
              <a:ext cx="665163" cy="2751138"/>
            </a:xfrm>
            <a:custGeom>
              <a:avLst/>
              <a:gdLst>
                <a:gd name="T0" fmla="*/ 34 w 177"/>
                <a:gd name="T1" fmla="*/ 0 h 732"/>
                <a:gd name="T2" fmla="*/ 5 w 177"/>
                <a:gd name="T3" fmla="*/ 230 h 732"/>
                <a:gd name="T4" fmla="*/ 177 w 177"/>
                <a:gd name="T5" fmla="*/ 732 h 732"/>
                <a:gd name="T6" fmla="*/ 156 w 177"/>
                <a:gd name="T7" fmla="*/ 687 h 732"/>
                <a:gd name="T8" fmla="*/ 7 w 177"/>
                <a:gd name="T9" fmla="*/ 223 h 732"/>
                <a:gd name="T10" fmla="*/ 34 w 177"/>
                <a:gd name="T11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732">
                  <a:moveTo>
                    <a:pt x="34" y="0"/>
                  </a:moveTo>
                  <a:cubicBezTo>
                    <a:pt x="10" y="67"/>
                    <a:pt x="0" y="145"/>
                    <a:pt x="5" y="230"/>
                  </a:cubicBezTo>
                  <a:cubicBezTo>
                    <a:pt x="13" y="386"/>
                    <a:pt x="69" y="562"/>
                    <a:pt x="177" y="732"/>
                  </a:cubicBezTo>
                  <a:cubicBezTo>
                    <a:pt x="169" y="717"/>
                    <a:pt x="162" y="702"/>
                    <a:pt x="156" y="687"/>
                  </a:cubicBezTo>
                  <a:cubicBezTo>
                    <a:pt x="63" y="529"/>
                    <a:pt x="15" y="367"/>
                    <a:pt x="7" y="223"/>
                  </a:cubicBezTo>
                  <a:cubicBezTo>
                    <a:pt x="3" y="141"/>
                    <a:pt x="12" y="66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"/>
            <p:cNvSpPr>
              <a:spLocks/>
            </p:cNvSpPr>
            <p:nvPr/>
          </p:nvSpPr>
          <p:spPr bwMode="auto">
            <a:xfrm>
              <a:off x="1986414" y="1444792"/>
              <a:ext cx="3927024" cy="3695533"/>
            </a:xfrm>
            <a:custGeom>
              <a:avLst/>
              <a:gdLst/>
              <a:ahLst/>
              <a:cxnLst/>
              <a:rect l="l" t="t" r="r" b="b"/>
              <a:pathLst>
                <a:path w="3927024" h="3695533">
                  <a:moveTo>
                    <a:pt x="221745" y="1971508"/>
                  </a:moveTo>
                  <a:cubicBezTo>
                    <a:pt x="206740" y="2102970"/>
                    <a:pt x="206740" y="2245699"/>
                    <a:pt x="214242" y="2399697"/>
                  </a:cubicBezTo>
                  <a:cubicBezTo>
                    <a:pt x="244253" y="2782814"/>
                    <a:pt x="349289" y="3218515"/>
                    <a:pt x="563112" y="3695533"/>
                  </a:cubicBezTo>
                  <a:cubicBezTo>
                    <a:pt x="244253" y="3147150"/>
                    <a:pt x="64191" y="2591256"/>
                    <a:pt x="15424" y="2084189"/>
                  </a:cubicBezTo>
                  <a:cubicBezTo>
                    <a:pt x="82947" y="2042873"/>
                    <a:pt x="150470" y="2005313"/>
                    <a:pt x="221745" y="1971508"/>
                  </a:cubicBezTo>
                  <a:close/>
                  <a:moveTo>
                    <a:pt x="1773698" y="341"/>
                  </a:moveTo>
                  <a:cubicBezTo>
                    <a:pt x="1911883" y="-2084"/>
                    <a:pt x="2052859" y="8398"/>
                    <a:pt x="2194496" y="32355"/>
                  </a:cubicBezTo>
                  <a:cubicBezTo>
                    <a:pt x="2886004" y="152611"/>
                    <a:pt x="3611336" y="682488"/>
                    <a:pt x="3829311" y="1095868"/>
                  </a:cubicBezTo>
                  <a:cubicBezTo>
                    <a:pt x="3848102" y="1129690"/>
                    <a:pt x="3863135" y="1163512"/>
                    <a:pt x="3878168" y="1193576"/>
                  </a:cubicBezTo>
                  <a:cubicBezTo>
                    <a:pt x="3904475" y="1264978"/>
                    <a:pt x="3919508" y="1325106"/>
                    <a:pt x="3927024" y="1373959"/>
                  </a:cubicBezTo>
                  <a:cubicBezTo>
                    <a:pt x="3866893" y="1366443"/>
                    <a:pt x="3803004" y="1355169"/>
                    <a:pt x="3742873" y="1347654"/>
                  </a:cubicBezTo>
                  <a:cubicBezTo>
                    <a:pt x="3645159" y="1110900"/>
                    <a:pt x="3453492" y="776438"/>
                    <a:pt x="3055123" y="539684"/>
                  </a:cubicBezTo>
                  <a:cubicBezTo>
                    <a:pt x="2487636" y="197707"/>
                    <a:pt x="1683382" y="186433"/>
                    <a:pt x="1236157" y="404396"/>
                  </a:cubicBezTo>
                  <a:cubicBezTo>
                    <a:pt x="698735" y="663698"/>
                    <a:pt x="469485" y="1016950"/>
                    <a:pt x="319157" y="1479183"/>
                  </a:cubicBezTo>
                  <a:cubicBezTo>
                    <a:pt x="315399" y="1490457"/>
                    <a:pt x="315399" y="1497973"/>
                    <a:pt x="311641" y="1505489"/>
                  </a:cubicBezTo>
                  <a:cubicBezTo>
                    <a:pt x="266543" y="1648293"/>
                    <a:pt x="236477" y="1802371"/>
                    <a:pt x="221444" y="1971481"/>
                  </a:cubicBezTo>
                  <a:cubicBezTo>
                    <a:pt x="150038" y="2005303"/>
                    <a:pt x="82391" y="2042883"/>
                    <a:pt x="14743" y="2084221"/>
                  </a:cubicBezTo>
                  <a:cubicBezTo>
                    <a:pt x="7227" y="2039125"/>
                    <a:pt x="3469" y="1994029"/>
                    <a:pt x="3469" y="1952691"/>
                  </a:cubicBezTo>
                  <a:cubicBezTo>
                    <a:pt x="-11564" y="1644535"/>
                    <a:pt x="22260" y="1362685"/>
                    <a:pt x="104940" y="1114658"/>
                  </a:cubicBezTo>
                  <a:cubicBezTo>
                    <a:pt x="157555" y="964338"/>
                    <a:pt x="225202" y="832808"/>
                    <a:pt x="307883" y="712552"/>
                  </a:cubicBezTo>
                  <a:cubicBezTo>
                    <a:pt x="628504" y="263706"/>
                    <a:pt x="1174895" y="10849"/>
                    <a:pt x="1773698" y="341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auto">
            <a:xfrm>
              <a:off x="5729288" y="2792413"/>
              <a:ext cx="187325" cy="244475"/>
            </a:xfrm>
            <a:custGeom>
              <a:avLst/>
              <a:gdLst>
                <a:gd name="T0" fmla="*/ 47 w 50"/>
                <a:gd name="T1" fmla="*/ 42 h 65"/>
                <a:gd name="T2" fmla="*/ 49 w 50"/>
                <a:gd name="T3" fmla="*/ 7 h 65"/>
                <a:gd name="T4" fmla="*/ 0 w 50"/>
                <a:gd name="T5" fmla="*/ 0 h 65"/>
                <a:gd name="T6" fmla="*/ 19 w 50"/>
                <a:gd name="T7" fmla="*/ 52 h 65"/>
                <a:gd name="T8" fmla="*/ 47 w 50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5">
                  <a:moveTo>
                    <a:pt x="47" y="42"/>
                  </a:moveTo>
                  <a:cubicBezTo>
                    <a:pt x="49" y="33"/>
                    <a:pt x="50" y="22"/>
                    <a:pt x="49" y="7"/>
                  </a:cubicBezTo>
                  <a:cubicBezTo>
                    <a:pt x="33" y="5"/>
                    <a:pt x="16" y="2"/>
                    <a:pt x="0" y="0"/>
                  </a:cubicBezTo>
                  <a:cubicBezTo>
                    <a:pt x="9" y="21"/>
                    <a:pt x="15" y="39"/>
                    <a:pt x="19" y="52"/>
                  </a:cubicBezTo>
                  <a:cubicBezTo>
                    <a:pt x="24" y="65"/>
                    <a:pt x="39" y="61"/>
                    <a:pt x="47" y="42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1979712" y="1342758"/>
              <a:ext cx="3938588" cy="2179638"/>
            </a:xfrm>
            <a:custGeom>
              <a:avLst/>
              <a:gdLst>
                <a:gd name="T0" fmla="*/ 1022 w 1048"/>
                <a:gd name="T1" fmla="*/ 317 h 580"/>
                <a:gd name="T2" fmla="*/ 587 w 1048"/>
                <a:gd name="T3" fmla="*/ 34 h 580"/>
                <a:gd name="T4" fmla="*/ 85 w 1048"/>
                <a:gd name="T5" fmla="*/ 215 h 580"/>
                <a:gd name="T6" fmla="*/ 31 w 1048"/>
                <a:gd name="T7" fmla="*/ 322 h 580"/>
                <a:gd name="T8" fmla="*/ 4 w 1048"/>
                <a:gd name="T9" fmla="*/ 545 h 580"/>
                <a:gd name="T10" fmla="*/ 7 w 1048"/>
                <a:gd name="T11" fmla="*/ 580 h 580"/>
                <a:gd name="T12" fmla="*/ 62 w 1048"/>
                <a:gd name="T13" fmla="*/ 550 h 580"/>
                <a:gd name="T14" fmla="*/ 86 w 1048"/>
                <a:gd name="T15" fmla="*/ 426 h 580"/>
                <a:gd name="T16" fmla="*/ 88 w 1048"/>
                <a:gd name="T17" fmla="*/ 420 h 580"/>
                <a:gd name="T18" fmla="*/ 88 w 1048"/>
                <a:gd name="T19" fmla="*/ 419 h 580"/>
                <a:gd name="T20" fmla="*/ 332 w 1048"/>
                <a:gd name="T21" fmla="*/ 133 h 580"/>
                <a:gd name="T22" fmla="*/ 816 w 1048"/>
                <a:gd name="T23" fmla="*/ 169 h 580"/>
                <a:gd name="T24" fmla="*/ 999 w 1048"/>
                <a:gd name="T25" fmla="*/ 384 h 580"/>
                <a:gd name="T26" fmla="*/ 1048 w 1048"/>
                <a:gd name="T27" fmla="*/ 391 h 580"/>
                <a:gd name="T28" fmla="*/ 1035 w 1048"/>
                <a:gd name="T29" fmla="*/ 343 h 580"/>
                <a:gd name="T30" fmla="*/ 1022 w 1048"/>
                <a:gd name="T31" fmla="*/ 3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8" h="580">
                  <a:moveTo>
                    <a:pt x="1022" y="317"/>
                  </a:moveTo>
                  <a:cubicBezTo>
                    <a:pt x="964" y="207"/>
                    <a:pt x="771" y="66"/>
                    <a:pt x="587" y="34"/>
                  </a:cubicBezTo>
                  <a:cubicBezTo>
                    <a:pt x="386" y="0"/>
                    <a:pt x="190" y="68"/>
                    <a:pt x="85" y="215"/>
                  </a:cubicBezTo>
                  <a:cubicBezTo>
                    <a:pt x="63" y="247"/>
                    <a:pt x="45" y="282"/>
                    <a:pt x="31" y="322"/>
                  </a:cubicBezTo>
                  <a:cubicBezTo>
                    <a:pt x="9" y="388"/>
                    <a:pt x="0" y="463"/>
                    <a:pt x="4" y="545"/>
                  </a:cubicBezTo>
                  <a:cubicBezTo>
                    <a:pt x="4" y="556"/>
                    <a:pt x="5" y="568"/>
                    <a:pt x="7" y="580"/>
                  </a:cubicBezTo>
                  <a:cubicBezTo>
                    <a:pt x="25" y="569"/>
                    <a:pt x="43" y="559"/>
                    <a:pt x="62" y="550"/>
                  </a:cubicBezTo>
                  <a:cubicBezTo>
                    <a:pt x="66" y="505"/>
                    <a:pt x="74" y="464"/>
                    <a:pt x="86" y="426"/>
                  </a:cubicBezTo>
                  <a:cubicBezTo>
                    <a:pt x="87" y="424"/>
                    <a:pt x="87" y="422"/>
                    <a:pt x="88" y="420"/>
                  </a:cubicBezTo>
                  <a:cubicBezTo>
                    <a:pt x="88" y="419"/>
                    <a:pt x="88" y="419"/>
                    <a:pt x="88" y="419"/>
                  </a:cubicBezTo>
                  <a:cubicBezTo>
                    <a:pt x="128" y="296"/>
                    <a:pt x="189" y="202"/>
                    <a:pt x="332" y="133"/>
                  </a:cubicBezTo>
                  <a:cubicBezTo>
                    <a:pt x="451" y="75"/>
                    <a:pt x="665" y="78"/>
                    <a:pt x="816" y="169"/>
                  </a:cubicBezTo>
                  <a:cubicBezTo>
                    <a:pt x="922" y="232"/>
                    <a:pt x="973" y="321"/>
                    <a:pt x="999" y="384"/>
                  </a:cubicBezTo>
                  <a:cubicBezTo>
                    <a:pt x="1015" y="386"/>
                    <a:pt x="1032" y="389"/>
                    <a:pt x="1048" y="391"/>
                  </a:cubicBezTo>
                  <a:cubicBezTo>
                    <a:pt x="1046" y="378"/>
                    <a:pt x="1042" y="362"/>
                    <a:pt x="1035" y="343"/>
                  </a:cubicBezTo>
                  <a:cubicBezTo>
                    <a:pt x="1031" y="335"/>
                    <a:pt x="1027" y="326"/>
                    <a:pt x="1022" y="31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62"/>
          <p:cNvGrpSpPr/>
          <p:nvPr/>
        </p:nvGrpSpPr>
        <p:grpSpPr>
          <a:xfrm>
            <a:off x="2991050" y="2409097"/>
            <a:ext cx="3321187" cy="3091605"/>
            <a:chOff x="2974975" y="1849848"/>
            <a:chExt cx="4254500" cy="3960402"/>
          </a:xfrm>
        </p:grpSpPr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3689350" y="2032000"/>
              <a:ext cx="1246188" cy="496888"/>
            </a:xfrm>
            <a:custGeom>
              <a:avLst/>
              <a:gdLst>
                <a:gd name="T0" fmla="*/ 332 w 332"/>
                <a:gd name="T1" fmla="*/ 34 h 132"/>
                <a:gd name="T2" fmla="*/ 325 w 332"/>
                <a:gd name="T3" fmla="*/ 49 h 132"/>
                <a:gd name="T4" fmla="*/ 319 w 332"/>
                <a:gd name="T5" fmla="*/ 50 h 132"/>
                <a:gd name="T6" fmla="*/ 11 w 332"/>
                <a:gd name="T7" fmla="*/ 116 h 132"/>
                <a:gd name="T8" fmla="*/ 0 w 332"/>
                <a:gd name="T9" fmla="*/ 132 h 132"/>
                <a:gd name="T10" fmla="*/ 12 w 332"/>
                <a:gd name="T11" fmla="*/ 111 h 132"/>
                <a:gd name="T12" fmla="*/ 23 w 332"/>
                <a:gd name="T13" fmla="*/ 95 h 132"/>
                <a:gd name="T14" fmla="*/ 327 w 332"/>
                <a:gd name="T15" fmla="*/ 35 h 132"/>
                <a:gd name="T16" fmla="*/ 332 w 332"/>
                <a:gd name="T17" fmla="*/ 3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2" h="132">
                  <a:moveTo>
                    <a:pt x="332" y="34"/>
                  </a:moveTo>
                  <a:cubicBezTo>
                    <a:pt x="329" y="39"/>
                    <a:pt x="327" y="44"/>
                    <a:pt x="325" y="49"/>
                  </a:cubicBezTo>
                  <a:cubicBezTo>
                    <a:pt x="324" y="50"/>
                    <a:pt x="322" y="51"/>
                    <a:pt x="319" y="50"/>
                  </a:cubicBezTo>
                  <a:cubicBezTo>
                    <a:pt x="260" y="41"/>
                    <a:pt x="87" y="17"/>
                    <a:pt x="11" y="116"/>
                  </a:cubicBezTo>
                  <a:cubicBezTo>
                    <a:pt x="7" y="121"/>
                    <a:pt x="3" y="126"/>
                    <a:pt x="0" y="132"/>
                  </a:cubicBezTo>
                  <a:cubicBezTo>
                    <a:pt x="4" y="125"/>
                    <a:pt x="8" y="118"/>
                    <a:pt x="12" y="111"/>
                  </a:cubicBezTo>
                  <a:cubicBezTo>
                    <a:pt x="16" y="105"/>
                    <a:pt x="19" y="100"/>
                    <a:pt x="23" y="95"/>
                  </a:cubicBezTo>
                  <a:cubicBezTo>
                    <a:pt x="98" y="0"/>
                    <a:pt x="268" y="25"/>
                    <a:pt x="327" y="35"/>
                  </a:cubicBezTo>
                  <a:cubicBezTo>
                    <a:pt x="329" y="35"/>
                    <a:pt x="331" y="35"/>
                    <a:pt x="332" y="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9707"/>
                </a:gs>
                <a:gs pos="80000">
                  <a:srgbClr val="8AD53F"/>
                </a:gs>
                <a:gs pos="26650">
                  <a:srgbClr val="8AD53F"/>
                </a:gs>
                <a:gs pos="50000">
                  <a:srgbClr val="119707"/>
                </a:gs>
                <a:gs pos="100000">
                  <a:srgbClr val="119707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2974975" y="2371725"/>
              <a:ext cx="4254500" cy="3438525"/>
            </a:xfrm>
            <a:custGeom>
              <a:avLst/>
              <a:gdLst>
                <a:gd name="T0" fmla="*/ 52 w 1132"/>
                <a:gd name="T1" fmla="*/ 22 h 915"/>
                <a:gd name="T2" fmla="*/ 4 w 1132"/>
                <a:gd name="T3" fmla="*/ 208 h 915"/>
                <a:gd name="T4" fmla="*/ 6 w 1132"/>
                <a:gd name="T5" fmla="*/ 233 h 915"/>
                <a:gd name="T6" fmla="*/ 469 w 1132"/>
                <a:gd name="T7" fmla="*/ 817 h 915"/>
                <a:gd name="T8" fmla="*/ 861 w 1132"/>
                <a:gd name="T9" fmla="*/ 907 h 915"/>
                <a:gd name="T10" fmla="*/ 1127 w 1132"/>
                <a:gd name="T11" fmla="*/ 795 h 915"/>
                <a:gd name="T12" fmla="*/ 1132 w 1132"/>
                <a:gd name="T13" fmla="*/ 771 h 915"/>
                <a:gd name="T14" fmla="*/ 872 w 1132"/>
                <a:gd name="T15" fmla="*/ 879 h 915"/>
                <a:gd name="T16" fmla="*/ 483 w 1132"/>
                <a:gd name="T17" fmla="*/ 785 h 915"/>
                <a:gd name="T18" fmla="*/ 21 w 1132"/>
                <a:gd name="T19" fmla="*/ 206 h 915"/>
                <a:gd name="T20" fmla="*/ 19 w 1132"/>
                <a:gd name="T21" fmla="*/ 182 h 915"/>
                <a:gd name="T22" fmla="*/ 66 w 1132"/>
                <a:gd name="T23" fmla="*/ 0 h 915"/>
                <a:gd name="T24" fmla="*/ 52 w 1132"/>
                <a:gd name="T25" fmla="*/ 22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2" h="915">
                  <a:moveTo>
                    <a:pt x="52" y="22"/>
                  </a:moveTo>
                  <a:cubicBezTo>
                    <a:pt x="19" y="73"/>
                    <a:pt x="0" y="137"/>
                    <a:pt x="4" y="208"/>
                  </a:cubicBezTo>
                  <a:cubicBezTo>
                    <a:pt x="4" y="217"/>
                    <a:pt x="5" y="225"/>
                    <a:pt x="6" y="233"/>
                  </a:cubicBezTo>
                  <a:cubicBezTo>
                    <a:pt x="31" y="457"/>
                    <a:pt x="211" y="682"/>
                    <a:pt x="469" y="817"/>
                  </a:cubicBezTo>
                  <a:cubicBezTo>
                    <a:pt x="597" y="884"/>
                    <a:pt x="735" y="915"/>
                    <a:pt x="861" y="907"/>
                  </a:cubicBezTo>
                  <a:cubicBezTo>
                    <a:pt x="969" y="901"/>
                    <a:pt x="1063" y="864"/>
                    <a:pt x="1127" y="795"/>
                  </a:cubicBezTo>
                  <a:cubicBezTo>
                    <a:pt x="1129" y="787"/>
                    <a:pt x="1130" y="779"/>
                    <a:pt x="1132" y="771"/>
                  </a:cubicBezTo>
                  <a:cubicBezTo>
                    <a:pt x="1070" y="839"/>
                    <a:pt x="978" y="873"/>
                    <a:pt x="872" y="879"/>
                  </a:cubicBezTo>
                  <a:cubicBezTo>
                    <a:pt x="747" y="885"/>
                    <a:pt x="611" y="852"/>
                    <a:pt x="483" y="785"/>
                  </a:cubicBezTo>
                  <a:cubicBezTo>
                    <a:pt x="227" y="650"/>
                    <a:pt x="47" y="427"/>
                    <a:pt x="21" y="206"/>
                  </a:cubicBezTo>
                  <a:cubicBezTo>
                    <a:pt x="20" y="198"/>
                    <a:pt x="19" y="190"/>
                    <a:pt x="19" y="182"/>
                  </a:cubicBezTo>
                  <a:cubicBezTo>
                    <a:pt x="15" y="113"/>
                    <a:pt x="33" y="50"/>
                    <a:pt x="66" y="0"/>
                  </a:cubicBezTo>
                  <a:cubicBezTo>
                    <a:pt x="62" y="7"/>
                    <a:pt x="57" y="15"/>
                    <a:pt x="52" y="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9707"/>
                </a:gs>
                <a:gs pos="80000">
                  <a:srgbClr val="8AD53F"/>
                </a:gs>
                <a:gs pos="26650">
                  <a:srgbClr val="8AD53F"/>
                </a:gs>
                <a:gs pos="50000">
                  <a:srgbClr val="119707"/>
                </a:gs>
                <a:gs pos="100000">
                  <a:srgbClr val="119707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3038475" y="2619375"/>
              <a:ext cx="4191000" cy="3078163"/>
            </a:xfrm>
            <a:custGeom>
              <a:avLst/>
              <a:gdLst>
                <a:gd name="T0" fmla="*/ 857 w 1115"/>
                <a:gd name="T1" fmla="*/ 806 h 819"/>
                <a:gd name="T2" fmla="*/ 469 w 1115"/>
                <a:gd name="T3" fmla="*/ 713 h 819"/>
                <a:gd name="T4" fmla="*/ 6 w 1115"/>
                <a:gd name="T5" fmla="*/ 134 h 819"/>
                <a:gd name="T6" fmla="*/ 4 w 1115"/>
                <a:gd name="T7" fmla="*/ 110 h 819"/>
                <a:gd name="T8" fmla="*/ 18 w 1115"/>
                <a:gd name="T9" fmla="*/ 0 h 819"/>
                <a:gd name="T10" fmla="*/ 2 w 1115"/>
                <a:gd name="T11" fmla="*/ 116 h 819"/>
                <a:gd name="T12" fmla="*/ 4 w 1115"/>
                <a:gd name="T13" fmla="*/ 140 h 819"/>
                <a:gd name="T14" fmla="*/ 466 w 1115"/>
                <a:gd name="T15" fmla="*/ 719 h 819"/>
                <a:gd name="T16" fmla="*/ 855 w 1115"/>
                <a:gd name="T17" fmla="*/ 813 h 819"/>
                <a:gd name="T18" fmla="*/ 1115 w 1115"/>
                <a:gd name="T19" fmla="*/ 705 h 819"/>
                <a:gd name="T20" fmla="*/ 1098 w 1115"/>
                <a:gd name="T21" fmla="*/ 717 h 819"/>
                <a:gd name="T22" fmla="*/ 857 w 1115"/>
                <a:gd name="T23" fmla="*/ 80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5" h="819">
                  <a:moveTo>
                    <a:pt x="857" y="806"/>
                  </a:moveTo>
                  <a:cubicBezTo>
                    <a:pt x="733" y="812"/>
                    <a:pt x="596" y="780"/>
                    <a:pt x="469" y="713"/>
                  </a:cubicBezTo>
                  <a:cubicBezTo>
                    <a:pt x="213" y="577"/>
                    <a:pt x="32" y="354"/>
                    <a:pt x="6" y="134"/>
                  </a:cubicBezTo>
                  <a:cubicBezTo>
                    <a:pt x="5" y="126"/>
                    <a:pt x="5" y="118"/>
                    <a:pt x="4" y="110"/>
                  </a:cubicBezTo>
                  <a:cubicBezTo>
                    <a:pt x="2" y="70"/>
                    <a:pt x="7" y="34"/>
                    <a:pt x="18" y="0"/>
                  </a:cubicBezTo>
                  <a:cubicBezTo>
                    <a:pt x="6" y="36"/>
                    <a:pt x="0" y="74"/>
                    <a:pt x="2" y="116"/>
                  </a:cubicBezTo>
                  <a:cubicBezTo>
                    <a:pt x="2" y="124"/>
                    <a:pt x="3" y="132"/>
                    <a:pt x="4" y="140"/>
                  </a:cubicBezTo>
                  <a:cubicBezTo>
                    <a:pt x="30" y="361"/>
                    <a:pt x="210" y="584"/>
                    <a:pt x="466" y="719"/>
                  </a:cubicBezTo>
                  <a:cubicBezTo>
                    <a:pt x="594" y="786"/>
                    <a:pt x="730" y="819"/>
                    <a:pt x="855" y="813"/>
                  </a:cubicBezTo>
                  <a:cubicBezTo>
                    <a:pt x="961" y="807"/>
                    <a:pt x="1053" y="773"/>
                    <a:pt x="1115" y="705"/>
                  </a:cubicBezTo>
                  <a:cubicBezTo>
                    <a:pt x="1109" y="710"/>
                    <a:pt x="1104" y="714"/>
                    <a:pt x="1098" y="717"/>
                  </a:cubicBezTo>
                  <a:cubicBezTo>
                    <a:pt x="1037" y="772"/>
                    <a:pt x="953" y="801"/>
                    <a:pt x="857" y="8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3676650" y="2006600"/>
              <a:ext cx="1258888" cy="563563"/>
            </a:xfrm>
            <a:custGeom>
              <a:avLst/>
              <a:gdLst>
                <a:gd name="T0" fmla="*/ 29 w 335"/>
                <a:gd name="T1" fmla="*/ 95 h 150"/>
                <a:gd name="T2" fmla="*/ 0 w 335"/>
                <a:gd name="T3" fmla="*/ 150 h 150"/>
                <a:gd name="T4" fmla="*/ 26 w 335"/>
                <a:gd name="T5" fmla="*/ 102 h 150"/>
                <a:gd name="T6" fmla="*/ 330 w 335"/>
                <a:gd name="T7" fmla="*/ 42 h 150"/>
                <a:gd name="T8" fmla="*/ 334 w 335"/>
                <a:gd name="T9" fmla="*/ 39 h 150"/>
                <a:gd name="T10" fmla="*/ 332 w 335"/>
                <a:gd name="T11" fmla="*/ 35 h 150"/>
                <a:gd name="T12" fmla="*/ 332 w 335"/>
                <a:gd name="T13" fmla="*/ 35 h 150"/>
                <a:gd name="T14" fmla="*/ 29 w 335"/>
                <a:gd name="T15" fmla="*/ 9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5" h="150">
                  <a:moveTo>
                    <a:pt x="29" y="95"/>
                  </a:moveTo>
                  <a:cubicBezTo>
                    <a:pt x="16" y="112"/>
                    <a:pt x="7" y="130"/>
                    <a:pt x="0" y="150"/>
                  </a:cubicBezTo>
                  <a:cubicBezTo>
                    <a:pt x="7" y="133"/>
                    <a:pt x="15" y="117"/>
                    <a:pt x="26" y="102"/>
                  </a:cubicBezTo>
                  <a:cubicBezTo>
                    <a:pt x="101" y="7"/>
                    <a:pt x="271" y="32"/>
                    <a:pt x="330" y="42"/>
                  </a:cubicBezTo>
                  <a:cubicBezTo>
                    <a:pt x="334" y="43"/>
                    <a:pt x="335" y="41"/>
                    <a:pt x="334" y="39"/>
                  </a:cubicBezTo>
                  <a:cubicBezTo>
                    <a:pt x="334" y="38"/>
                    <a:pt x="333" y="37"/>
                    <a:pt x="332" y="35"/>
                  </a:cubicBezTo>
                  <a:cubicBezTo>
                    <a:pt x="332" y="35"/>
                    <a:pt x="332" y="35"/>
                    <a:pt x="332" y="35"/>
                  </a:cubicBezTo>
                  <a:cubicBezTo>
                    <a:pt x="273" y="25"/>
                    <a:pt x="103" y="0"/>
                    <a:pt x="29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3052305" y="1873747"/>
              <a:ext cx="4112083" cy="3776928"/>
            </a:xfrm>
            <a:custGeom>
              <a:avLst/>
              <a:gdLst/>
              <a:ahLst/>
              <a:cxnLst/>
              <a:rect l="l" t="t" r="r" b="b"/>
              <a:pathLst>
                <a:path w="4112083" h="3776928">
                  <a:moveTo>
                    <a:pt x="1147208" y="843"/>
                  </a:moveTo>
                  <a:cubicBezTo>
                    <a:pt x="1537835" y="19645"/>
                    <a:pt x="1819537" y="196383"/>
                    <a:pt x="1872121" y="264070"/>
                  </a:cubicBezTo>
                  <a:cubicBezTo>
                    <a:pt x="1650516" y="226466"/>
                    <a:pt x="1011991" y="132457"/>
                    <a:pt x="734045" y="489694"/>
                  </a:cubicBezTo>
                  <a:cubicBezTo>
                    <a:pt x="685217" y="553620"/>
                    <a:pt x="651413" y="621307"/>
                    <a:pt x="625121" y="696515"/>
                  </a:cubicBezTo>
                  <a:cubicBezTo>
                    <a:pt x="591395" y="797809"/>
                    <a:pt x="576362" y="910333"/>
                    <a:pt x="576348" y="1026616"/>
                  </a:cubicBezTo>
                  <a:lnTo>
                    <a:pt x="576348" y="1026616"/>
                  </a:lnTo>
                  <a:cubicBezTo>
                    <a:pt x="580106" y="1090515"/>
                    <a:pt x="583863" y="1150654"/>
                    <a:pt x="595136" y="1218312"/>
                  </a:cubicBezTo>
                  <a:cubicBezTo>
                    <a:pt x="659012" y="1628014"/>
                    <a:pt x="884457" y="2075303"/>
                    <a:pt x="1181293" y="2409831"/>
                  </a:cubicBezTo>
                  <a:cubicBezTo>
                    <a:pt x="1722362" y="3018746"/>
                    <a:pt x="2199555" y="3300651"/>
                    <a:pt x="2725594" y="3488588"/>
                  </a:cubicBezTo>
                  <a:cubicBezTo>
                    <a:pt x="3214059" y="3661490"/>
                    <a:pt x="3713796" y="3706594"/>
                    <a:pt x="4112083" y="3439724"/>
                  </a:cubicBezTo>
                  <a:cubicBezTo>
                    <a:pt x="3882880" y="3646455"/>
                    <a:pt x="3567257" y="3755458"/>
                    <a:pt x="3206544" y="3774252"/>
                  </a:cubicBezTo>
                  <a:cubicBezTo>
                    <a:pt x="2740624" y="3796804"/>
                    <a:pt x="2225857" y="3676525"/>
                    <a:pt x="1748664" y="3424689"/>
                  </a:cubicBezTo>
                  <a:cubicBezTo>
                    <a:pt x="786764" y="2913501"/>
                    <a:pt x="106671" y="2075303"/>
                    <a:pt x="8978" y="1248382"/>
                  </a:cubicBezTo>
                  <a:cubicBezTo>
                    <a:pt x="8978" y="1225829"/>
                    <a:pt x="5220" y="1207035"/>
                    <a:pt x="5220" y="1184483"/>
                  </a:cubicBezTo>
                  <a:cubicBezTo>
                    <a:pt x="5230" y="1184480"/>
                    <a:pt x="5239" y="1184477"/>
                    <a:pt x="5249" y="1184474"/>
                  </a:cubicBezTo>
                  <a:lnTo>
                    <a:pt x="1620" y="1159043"/>
                  </a:lnTo>
                  <a:cubicBezTo>
                    <a:pt x="-5892" y="1008627"/>
                    <a:pt x="12888" y="873253"/>
                    <a:pt x="54205" y="745400"/>
                  </a:cubicBezTo>
                  <a:cubicBezTo>
                    <a:pt x="219470" y="279112"/>
                    <a:pt x="688973" y="-17959"/>
                    <a:pt x="1147208" y="8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AD53F"/>
                </a:gs>
                <a:gs pos="39000">
                  <a:srgbClr val="119707"/>
                </a:gs>
                <a:gs pos="96000">
                  <a:srgbClr val="8AD53F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auto">
            <a:xfrm>
              <a:off x="3049784" y="1849848"/>
              <a:ext cx="1878013" cy="1203325"/>
            </a:xfrm>
            <a:custGeom>
              <a:avLst/>
              <a:gdLst>
                <a:gd name="T0" fmla="*/ 307 w 500"/>
                <a:gd name="T1" fmla="*/ 5 h 320"/>
                <a:gd name="T2" fmla="*/ 16 w 500"/>
                <a:gd name="T3" fmla="*/ 203 h 320"/>
                <a:gd name="T4" fmla="*/ 2 w 500"/>
                <a:gd name="T5" fmla="*/ 313 h 320"/>
                <a:gd name="T6" fmla="*/ 3 w 500"/>
                <a:gd name="T7" fmla="*/ 320 h 320"/>
                <a:gd name="T8" fmla="*/ 155 w 500"/>
                <a:gd name="T9" fmla="*/ 278 h 320"/>
                <a:gd name="T10" fmla="*/ 168 w 500"/>
                <a:gd name="T11" fmla="*/ 190 h 320"/>
                <a:gd name="T12" fmla="*/ 197 w 500"/>
                <a:gd name="T13" fmla="*/ 135 h 320"/>
                <a:gd name="T14" fmla="*/ 500 w 500"/>
                <a:gd name="T15" fmla="*/ 75 h 320"/>
                <a:gd name="T16" fmla="*/ 500 w 500"/>
                <a:gd name="T17" fmla="*/ 75 h 320"/>
                <a:gd name="T18" fmla="*/ 307 w 500"/>
                <a:gd name="T19" fmla="*/ 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320">
                  <a:moveTo>
                    <a:pt x="307" y="5"/>
                  </a:moveTo>
                  <a:cubicBezTo>
                    <a:pt x="185" y="0"/>
                    <a:pt x="60" y="79"/>
                    <a:pt x="16" y="203"/>
                  </a:cubicBezTo>
                  <a:cubicBezTo>
                    <a:pt x="5" y="237"/>
                    <a:pt x="0" y="273"/>
                    <a:pt x="2" y="313"/>
                  </a:cubicBezTo>
                  <a:cubicBezTo>
                    <a:pt x="2" y="315"/>
                    <a:pt x="3" y="318"/>
                    <a:pt x="3" y="320"/>
                  </a:cubicBezTo>
                  <a:cubicBezTo>
                    <a:pt x="52" y="304"/>
                    <a:pt x="103" y="290"/>
                    <a:pt x="155" y="278"/>
                  </a:cubicBezTo>
                  <a:cubicBezTo>
                    <a:pt x="155" y="247"/>
                    <a:pt x="159" y="217"/>
                    <a:pt x="168" y="190"/>
                  </a:cubicBezTo>
                  <a:cubicBezTo>
                    <a:pt x="175" y="170"/>
                    <a:pt x="184" y="152"/>
                    <a:pt x="197" y="135"/>
                  </a:cubicBezTo>
                  <a:cubicBezTo>
                    <a:pt x="271" y="40"/>
                    <a:pt x="441" y="65"/>
                    <a:pt x="500" y="75"/>
                  </a:cubicBezTo>
                  <a:cubicBezTo>
                    <a:pt x="500" y="75"/>
                    <a:pt x="500" y="75"/>
                    <a:pt x="500" y="75"/>
                  </a:cubicBezTo>
                  <a:cubicBezTo>
                    <a:pt x="486" y="57"/>
                    <a:pt x="411" y="10"/>
                    <a:pt x="307" y="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63"/>
          <p:cNvGrpSpPr/>
          <p:nvPr/>
        </p:nvGrpSpPr>
        <p:grpSpPr>
          <a:xfrm>
            <a:off x="3671398" y="2449672"/>
            <a:ext cx="2432348" cy="2302524"/>
            <a:chOff x="3846513" y="1901825"/>
            <a:chExt cx="3115881" cy="2949575"/>
          </a:xfrm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5984875" y="1901825"/>
              <a:ext cx="792163" cy="1608138"/>
            </a:xfrm>
            <a:custGeom>
              <a:avLst/>
              <a:gdLst>
                <a:gd name="T0" fmla="*/ 209 w 211"/>
                <a:gd name="T1" fmla="*/ 411 h 428"/>
                <a:gd name="T2" fmla="*/ 208 w 211"/>
                <a:gd name="T3" fmla="*/ 428 h 428"/>
                <a:gd name="T4" fmla="*/ 198 w 211"/>
                <a:gd name="T5" fmla="*/ 326 h 428"/>
                <a:gd name="T6" fmla="*/ 144 w 211"/>
                <a:gd name="T7" fmla="*/ 189 h 428"/>
                <a:gd name="T8" fmla="*/ 2 w 211"/>
                <a:gd name="T9" fmla="*/ 6 h 428"/>
                <a:gd name="T10" fmla="*/ 0 w 211"/>
                <a:gd name="T11" fmla="*/ 0 h 428"/>
                <a:gd name="T12" fmla="*/ 143 w 211"/>
                <a:gd name="T13" fmla="*/ 178 h 428"/>
                <a:gd name="T14" fmla="*/ 198 w 211"/>
                <a:gd name="T15" fmla="*/ 312 h 428"/>
                <a:gd name="T16" fmla="*/ 209 w 211"/>
                <a:gd name="T17" fmla="*/ 41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428">
                  <a:moveTo>
                    <a:pt x="209" y="411"/>
                  </a:moveTo>
                  <a:cubicBezTo>
                    <a:pt x="209" y="416"/>
                    <a:pt x="208" y="422"/>
                    <a:pt x="208" y="428"/>
                  </a:cubicBezTo>
                  <a:cubicBezTo>
                    <a:pt x="210" y="396"/>
                    <a:pt x="206" y="362"/>
                    <a:pt x="198" y="326"/>
                  </a:cubicBezTo>
                  <a:cubicBezTo>
                    <a:pt x="189" y="285"/>
                    <a:pt x="172" y="238"/>
                    <a:pt x="144" y="189"/>
                  </a:cubicBezTo>
                  <a:cubicBezTo>
                    <a:pt x="112" y="132"/>
                    <a:pt x="67" y="70"/>
                    <a:pt x="2" y="6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65" y="63"/>
                    <a:pt x="111" y="123"/>
                    <a:pt x="143" y="178"/>
                  </a:cubicBezTo>
                  <a:cubicBezTo>
                    <a:pt x="171" y="226"/>
                    <a:pt x="188" y="271"/>
                    <a:pt x="198" y="312"/>
                  </a:cubicBezTo>
                  <a:cubicBezTo>
                    <a:pt x="207" y="347"/>
                    <a:pt x="211" y="380"/>
                    <a:pt x="209" y="4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3846513" y="2698750"/>
              <a:ext cx="3111500" cy="2152650"/>
            </a:xfrm>
            <a:custGeom>
              <a:avLst/>
              <a:gdLst>
                <a:gd name="T0" fmla="*/ 21 w 828"/>
                <a:gd name="T1" fmla="*/ 22 h 573"/>
                <a:gd name="T2" fmla="*/ 8 w 828"/>
                <a:gd name="T3" fmla="*/ 129 h 573"/>
                <a:gd name="T4" fmla="*/ 16 w 828"/>
                <a:gd name="T5" fmla="*/ 165 h 573"/>
                <a:gd name="T6" fmla="*/ 516 w 828"/>
                <a:gd name="T7" fmla="*/ 556 h 573"/>
                <a:gd name="T8" fmla="*/ 827 w 828"/>
                <a:gd name="T9" fmla="*/ 315 h 573"/>
                <a:gd name="T10" fmla="*/ 828 w 828"/>
                <a:gd name="T11" fmla="*/ 297 h 573"/>
                <a:gd name="T12" fmla="*/ 527 w 828"/>
                <a:gd name="T13" fmla="*/ 528 h 573"/>
                <a:gd name="T14" fmla="*/ 30 w 828"/>
                <a:gd name="T15" fmla="*/ 139 h 573"/>
                <a:gd name="T16" fmla="*/ 21 w 828"/>
                <a:gd name="T17" fmla="*/ 104 h 573"/>
                <a:gd name="T18" fmla="*/ 33 w 828"/>
                <a:gd name="T19" fmla="*/ 0 h 573"/>
                <a:gd name="T20" fmla="*/ 21 w 828"/>
                <a:gd name="T21" fmla="*/ 22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8" h="573">
                  <a:moveTo>
                    <a:pt x="21" y="22"/>
                  </a:moveTo>
                  <a:cubicBezTo>
                    <a:pt x="8" y="45"/>
                    <a:pt x="0" y="81"/>
                    <a:pt x="8" y="129"/>
                  </a:cubicBezTo>
                  <a:cubicBezTo>
                    <a:pt x="10" y="140"/>
                    <a:pt x="13" y="152"/>
                    <a:pt x="16" y="165"/>
                  </a:cubicBezTo>
                  <a:cubicBezTo>
                    <a:pt x="67" y="335"/>
                    <a:pt x="301" y="534"/>
                    <a:pt x="516" y="556"/>
                  </a:cubicBezTo>
                  <a:cubicBezTo>
                    <a:pt x="693" y="573"/>
                    <a:pt x="815" y="477"/>
                    <a:pt x="827" y="315"/>
                  </a:cubicBezTo>
                  <a:cubicBezTo>
                    <a:pt x="828" y="309"/>
                    <a:pt x="828" y="303"/>
                    <a:pt x="828" y="297"/>
                  </a:cubicBezTo>
                  <a:cubicBezTo>
                    <a:pt x="819" y="454"/>
                    <a:pt x="701" y="547"/>
                    <a:pt x="527" y="528"/>
                  </a:cubicBezTo>
                  <a:cubicBezTo>
                    <a:pt x="314" y="504"/>
                    <a:pt x="82" y="306"/>
                    <a:pt x="30" y="139"/>
                  </a:cubicBezTo>
                  <a:cubicBezTo>
                    <a:pt x="26" y="127"/>
                    <a:pt x="23" y="115"/>
                    <a:pt x="21" y="104"/>
                  </a:cubicBezTo>
                  <a:cubicBezTo>
                    <a:pt x="13" y="57"/>
                    <a:pt x="21" y="22"/>
                    <a:pt x="33" y="0"/>
                  </a:cubicBezTo>
                  <a:cubicBezTo>
                    <a:pt x="29" y="7"/>
                    <a:pt x="25" y="15"/>
                    <a:pt x="21" y="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5984875" y="1901825"/>
              <a:ext cx="811213" cy="1735138"/>
            </a:xfrm>
            <a:custGeom>
              <a:avLst/>
              <a:gdLst>
                <a:gd name="T0" fmla="*/ 0 w 216"/>
                <a:gd name="T1" fmla="*/ 0 h 462"/>
                <a:gd name="T2" fmla="*/ 143 w 216"/>
                <a:gd name="T3" fmla="*/ 178 h 462"/>
                <a:gd name="T4" fmla="*/ 198 w 216"/>
                <a:gd name="T5" fmla="*/ 312 h 462"/>
                <a:gd name="T6" fmla="*/ 200 w 216"/>
                <a:gd name="T7" fmla="*/ 462 h 462"/>
                <a:gd name="T8" fmla="*/ 200 w 216"/>
                <a:gd name="T9" fmla="*/ 305 h 462"/>
                <a:gd name="T10" fmla="*/ 145 w 216"/>
                <a:gd name="T11" fmla="*/ 171 h 462"/>
                <a:gd name="T12" fmla="*/ 124 w 216"/>
                <a:gd name="T13" fmla="*/ 138 h 462"/>
                <a:gd name="T14" fmla="*/ 0 w 216"/>
                <a:gd name="T15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462">
                  <a:moveTo>
                    <a:pt x="0" y="0"/>
                  </a:moveTo>
                  <a:cubicBezTo>
                    <a:pt x="65" y="63"/>
                    <a:pt x="111" y="123"/>
                    <a:pt x="143" y="178"/>
                  </a:cubicBezTo>
                  <a:cubicBezTo>
                    <a:pt x="171" y="226"/>
                    <a:pt x="188" y="271"/>
                    <a:pt x="198" y="312"/>
                  </a:cubicBezTo>
                  <a:cubicBezTo>
                    <a:pt x="211" y="366"/>
                    <a:pt x="214" y="416"/>
                    <a:pt x="200" y="462"/>
                  </a:cubicBezTo>
                  <a:cubicBezTo>
                    <a:pt x="216" y="414"/>
                    <a:pt x="214" y="362"/>
                    <a:pt x="200" y="305"/>
                  </a:cubicBezTo>
                  <a:cubicBezTo>
                    <a:pt x="191" y="265"/>
                    <a:pt x="173" y="220"/>
                    <a:pt x="145" y="171"/>
                  </a:cubicBezTo>
                  <a:cubicBezTo>
                    <a:pt x="138" y="160"/>
                    <a:pt x="131" y="149"/>
                    <a:pt x="124" y="138"/>
                  </a:cubicBezTo>
                  <a:cubicBezTo>
                    <a:pt x="89" y="91"/>
                    <a:pt x="48" y="4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3903663" y="2757488"/>
              <a:ext cx="3009900" cy="1984375"/>
            </a:xfrm>
            <a:custGeom>
              <a:avLst/>
              <a:gdLst>
                <a:gd name="T0" fmla="*/ 514 w 801"/>
                <a:gd name="T1" fmla="*/ 505 h 528"/>
                <a:gd name="T2" fmla="*/ 17 w 801"/>
                <a:gd name="T3" fmla="*/ 117 h 528"/>
                <a:gd name="T4" fmla="*/ 8 w 801"/>
                <a:gd name="T5" fmla="*/ 81 h 528"/>
                <a:gd name="T6" fmla="*/ 11 w 801"/>
                <a:gd name="T7" fmla="*/ 0 h 528"/>
                <a:gd name="T8" fmla="*/ 6 w 801"/>
                <a:gd name="T9" fmla="*/ 88 h 528"/>
                <a:gd name="T10" fmla="*/ 15 w 801"/>
                <a:gd name="T11" fmla="*/ 123 h 528"/>
                <a:gd name="T12" fmla="*/ 512 w 801"/>
                <a:gd name="T13" fmla="*/ 512 h 528"/>
                <a:gd name="T14" fmla="*/ 801 w 801"/>
                <a:gd name="T15" fmla="*/ 351 h 528"/>
                <a:gd name="T16" fmla="*/ 514 w 801"/>
                <a:gd name="T17" fmla="*/ 50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1" h="528">
                  <a:moveTo>
                    <a:pt x="514" y="505"/>
                  </a:moveTo>
                  <a:cubicBezTo>
                    <a:pt x="301" y="482"/>
                    <a:pt x="69" y="284"/>
                    <a:pt x="17" y="117"/>
                  </a:cubicBezTo>
                  <a:cubicBezTo>
                    <a:pt x="13" y="104"/>
                    <a:pt x="10" y="92"/>
                    <a:pt x="8" y="81"/>
                  </a:cubicBezTo>
                  <a:cubicBezTo>
                    <a:pt x="3" y="48"/>
                    <a:pt x="5" y="21"/>
                    <a:pt x="11" y="0"/>
                  </a:cubicBezTo>
                  <a:cubicBezTo>
                    <a:pt x="3" y="22"/>
                    <a:pt x="0" y="51"/>
                    <a:pt x="6" y="88"/>
                  </a:cubicBezTo>
                  <a:cubicBezTo>
                    <a:pt x="8" y="99"/>
                    <a:pt x="11" y="111"/>
                    <a:pt x="15" y="123"/>
                  </a:cubicBezTo>
                  <a:cubicBezTo>
                    <a:pt x="67" y="290"/>
                    <a:pt x="299" y="488"/>
                    <a:pt x="512" y="512"/>
                  </a:cubicBezTo>
                  <a:cubicBezTo>
                    <a:pt x="658" y="528"/>
                    <a:pt x="765" y="464"/>
                    <a:pt x="801" y="351"/>
                  </a:cubicBezTo>
                  <a:cubicBezTo>
                    <a:pt x="763" y="460"/>
                    <a:pt x="657" y="521"/>
                    <a:pt x="514" y="5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3921189" y="2419350"/>
              <a:ext cx="3041205" cy="2246452"/>
            </a:xfrm>
            <a:custGeom>
              <a:avLst/>
              <a:gdLst/>
              <a:ahLst/>
              <a:cxnLst/>
              <a:rect l="l" t="t" r="r" b="b"/>
              <a:pathLst>
                <a:path w="3041205" h="2246452">
                  <a:moveTo>
                    <a:pt x="2528825" y="0"/>
                  </a:moveTo>
                  <a:cubicBezTo>
                    <a:pt x="2634054" y="142967"/>
                    <a:pt x="2724250" y="289696"/>
                    <a:pt x="2799413" y="432663"/>
                  </a:cubicBezTo>
                  <a:cubicBezTo>
                    <a:pt x="2833010" y="503667"/>
                    <a:pt x="2866607" y="578384"/>
                    <a:pt x="2896488" y="649452"/>
                  </a:cubicBezTo>
                  <a:lnTo>
                    <a:pt x="2898187" y="650147"/>
                  </a:lnTo>
                  <a:cubicBezTo>
                    <a:pt x="2995904" y="898320"/>
                    <a:pt x="3044762" y="1142733"/>
                    <a:pt x="3041004" y="1345784"/>
                  </a:cubicBezTo>
                  <a:cubicBezTo>
                    <a:pt x="3037245" y="1458589"/>
                    <a:pt x="3022212" y="1560115"/>
                    <a:pt x="2992146" y="1657880"/>
                  </a:cubicBezTo>
                  <a:cubicBezTo>
                    <a:pt x="2849329" y="2067741"/>
                    <a:pt x="2450947" y="2297113"/>
                    <a:pt x="1913507" y="2236950"/>
                  </a:cubicBezTo>
                  <a:cubicBezTo>
                    <a:pt x="1112984" y="2150466"/>
                    <a:pt x="241053" y="1405947"/>
                    <a:pt x="45620" y="777994"/>
                  </a:cubicBezTo>
                  <a:lnTo>
                    <a:pt x="11795" y="642627"/>
                  </a:lnTo>
                  <a:cubicBezTo>
                    <a:pt x="-3238" y="559903"/>
                    <a:pt x="-3238" y="484699"/>
                    <a:pt x="8037" y="420775"/>
                  </a:cubicBezTo>
                  <a:lnTo>
                    <a:pt x="135085" y="401356"/>
                  </a:lnTo>
                  <a:lnTo>
                    <a:pt x="7875" y="420688"/>
                  </a:lnTo>
                  <a:cubicBezTo>
                    <a:pt x="11645" y="390684"/>
                    <a:pt x="15416" y="364431"/>
                    <a:pt x="22956" y="338177"/>
                  </a:cubicBezTo>
                  <a:cubicBezTo>
                    <a:pt x="87052" y="173157"/>
                    <a:pt x="215243" y="120650"/>
                    <a:pt x="230324" y="180657"/>
                  </a:cubicBezTo>
                  <a:cubicBezTo>
                    <a:pt x="241635" y="229414"/>
                    <a:pt x="256716" y="296922"/>
                    <a:pt x="279338" y="379433"/>
                  </a:cubicBezTo>
                  <a:cubicBezTo>
                    <a:pt x="279116" y="379460"/>
                    <a:pt x="278895" y="379488"/>
                    <a:pt x="278675" y="379534"/>
                  </a:cubicBezTo>
                  <a:cubicBezTo>
                    <a:pt x="361370" y="657794"/>
                    <a:pt x="534272" y="1093898"/>
                    <a:pt x="1015268" y="1424748"/>
                  </a:cubicBezTo>
                  <a:cubicBezTo>
                    <a:pt x="1657941" y="1857170"/>
                    <a:pt x="2364506" y="1808288"/>
                    <a:pt x="2635105" y="1518753"/>
                  </a:cubicBezTo>
                  <a:cubicBezTo>
                    <a:pt x="2725305" y="1424748"/>
                    <a:pt x="2781679" y="1323222"/>
                    <a:pt x="2815504" y="1217937"/>
                  </a:cubicBezTo>
                  <a:cubicBezTo>
                    <a:pt x="2875638" y="1037447"/>
                    <a:pt x="2868121" y="841917"/>
                    <a:pt x="2815504" y="627586"/>
                  </a:cubicBezTo>
                  <a:cubicBezTo>
                    <a:pt x="2815504" y="624207"/>
                    <a:pt x="2815504" y="620827"/>
                    <a:pt x="2815504" y="617448"/>
                  </a:cubicBezTo>
                  <a:lnTo>
                    <a:pt x="2814446" y="617015"/>
                  </a:lnTo>
                  <a:cubicBezTo>
                    <a:pt x="2776864" y="470286"/>
                    <a:pt x="2709217" y="304745"/>
                    <a:pt x="2607747" y="124155"/>
                  </a:cubicBezTo>
                  <a:cubicBezTo>
                    <a:pt x="2581440" y="82770"/>
                    <a:pt x="2555132" y="41385"/>
                    <a:pt x="252882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3928500" y="2543754"/>
              <a:ext cx="271463" cy="300038"/>
            </a:xfrm>
            <a:custGeom>
              <a:avLst/>
              <a:gdLst>
                <a:gd name="T0" fmla="*/ 4 w 72"/>
                <a:gd name="T1" fmla="*/ 58 h 80"/>
                <a:gd name="T2" fmla="*/ 0 w 72"/>
                <a:gd name="T3" fmla="*/ 80 h 80"/>
                <a:gd name="T4" fmla="*/ 72 w 72"/>
                <a:gd name="T5" fmla="*/ 69 h 80"/>
                <a:gd name="T6" fmla="*/ 59 w 72"/>
                <a:gd name="T7" fmla="*/ 16 h 80"/>
                <a:gd name="T8" fmla="*/ 4 w 72"/>
                <a:gd name="T9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0">
                  <a:moveTo>
                    <a:pt x="4" y="58"/>
                  </a:moveTo>
                  <a:cubicBezTo>
                    <a:pt x="2" y="65"/>
                    <a:pt x="1" y="72"/>
                    <a:pt x="0" y="80"/>
                  </a:cubicBezTo>
                  <a:cubicBezTo>
                    <a:pt x="24" y="76"/>
                    <a:pt x="48" y="72"/>
                    <a:pt x="72" y="69"/>
                  </a:cubicBezTo>
                  <a:cubicBezTo>
                    <a:pt x="66" y="47"/>
                    <a:pt x="62" y="29"/>
                    <a:pt x="59" y="16"/>
                  </a:cubicBezTo>
                  <a:cubicBezTo>
                    <a:pt x="55" y="0"/>
                    <a:pt x="21" y="14"/>
                    <a:pt x="4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447226" y="2414852"/>
              <a:ext cx="368300" cy="650875"/>
            </a:xfrm>
            <a:custGeom>
              <a:avLst/>
              <a:gdLst>
                <a:gd name="T0" fmla="*/ 72 w 98"/>
                <a:gd name="T1" fmla="*/ 115 h 173"/>
                <a:gd name="T2" fmla="*/ 0 w 98"/>
                <a:gd name="T3" fmla="*/ 0 h 173"/>
                <a:gd name="T4" fmla="*/ 21 w 98"/>
                <a:gd name="T5" fmla="*/ 33 h 173"/>
                <a:gd name="T6" fmla="*/ 76 w 98"/>
                <a:gd name="T7" fmla="*/ 164 h 173"/>
                <a:gd name="T8" fmla="*/ 98 w 98"/>
                <a:gd name="T9" fmla="*/ 173 h 173"/>
                <a:gd name="T10" fmla="*/ 72 w 98"/>
                <a:gd name="T11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73">
                  <a:moveTo>
                    <a:pt x="72" y="115"/>
                  </a:moveTo>
                  <a:cubicBezTo>
                    <a:pt x="52" y="77"/>
                    <a:pt x="28" y="38"/>
                    <a:pt x="0" y="0"/>
                  </a:cubicBezTo>
                  <a:cubicBezTo>
                    <a:pt x="7" y="11"/>
                    <a:pt x="14" y="22"/>
                    <a:pt x="21" y="33"/>
                  </a:cubicBezTo>
                  <a:cubicBezTo>
                    <a:pt x="48" y="81"/>
                    <a:pt x="66" y="125"/>
                    <a:pt x="76" y="164"/>
                  </a:cubicBezTo>
                  <a:cubicBezTo>
                    <a:pt x="83" y="167"/>
                    <a:pt x="90" y="170"/>
                    <a:pt x="98" y="173"/>
                  </a:cubicBezTo>
                  <a:cubicBezTo>
                    <a:pt x="90" y="154"/>
                    <a:pt x="81" y="134"/>
                    <a:pt x="72" y="11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55291" y="1929009"/>
            <a:ext cx="4395806" cy="826505"/>
            <a:chOff x="555291" y="1929009"/>
            <a:chExt cx="4395806" cy="826505"/>
          </a:xfrm>
        </p:grpSpPr>
        <p:sp>
          <p:nvSpPr>
            <p:cNvPr id="80" name="任意多边形 79"/>
            <p:cNvSpPr/>
            <p:nvPr/>
          </p:nvSpPr>
          <p:spPr>
            <a:xfrm>
              <a:off x="1716021" y="2288122"/>
              <a:ext cx="3235076" cy="46739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24033 w 1524033"/>
                <a:gd name="connsiteY0" fmla="*/ 995180 h 995180"/>
                <a:gd name="connsiteX1" fmla="*/ 1312415 w 1524033"/>
                <a:gd name="connsiteY1" fmla="*/ 60394 h 995180"/>
                <a:gd name="connsiteX2" fmla="*/ 0 w 1524033"/>
                <a:gd name="connsiteY2" fmla="*/ 0 h 995180"/>
                <a:gd name="connsiteX0" fmla="*/ 1530318 w 1530318"/>
                <a:gd name="connsiteY0" fmla="*/ 950026 h 950026"/>
                <a:gd name="connsiteX1" fmla="*/ 1318700 w 1530318"/>
                <a:gd name="connsiteY1" fmla="*/ 15240 h 950026"/>
                <a:gd name="connsiteX2" fmla="*/ 0 w 1530318"/>
                <a:gd name="connsiteY2" fmla="*/ 0 h 950026"/>
                <a:gd name="connsiteX0" fmla="*/ 1583908 w 1583908"/>
                <a:gd name="connsiteY0" fmla="*/ 950026 h 950026"/>
                <a:gd name="connsiteX1" fmla="*/ 1372290 w 1583908"/>
                <a:gd name="connsiteY1" fmla="*/ 15240 h 950026"/>
                <a:gd name="connsiteX2" fmla="*/ 0 w 1583908"/>
                <a:gd name="connsiteY2" fmla="*/ 0 h 950026"/>
                <a:gd name="connsiteX0" fmla="*/ 1572744 w 1572744"/>
                <a:gd name="connsiteY0" fmla="*/ 950026 h 950026"/>
                <a:gd name="connsiteX1" fmla="*/ 1361126 w 1572744"/>
                <a:gd name="connsiteY1" fmla="*/ 15240 h 950026"/>
                <a:gd name="connsiteX2" fmla="*/ 0 w 1572744"/>
                <a:gd name="connsiteY2" fmla="*/ 0 h 950026"/>
                <a:gd name="connsiteX0" fmla="*/ 1561580 w 1561580"/>
                <a:gd name="connsiteY0" fmla="*/ 950026 h 950026"/>
                <a:gd name="connsiteX1" fmla="*/ 1349962 w 1561580"/>
                <a:gd name="connsiteY1" fmla="*/ 15240 h 950026"/>
                <a:gd name="connsiteX2" fmla="*/ 0 w 1561580"/>
                <a:gd name="connsiteY2" fmla="*/ 0 h 950026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3810 h 934786"/>
                <a:gd name="connsiteX0" fmla="*/ 1801156 w 1801156"/>
                <a:gd name="connsiteY0" fmla="*/ 934786 h 934786"/>
                <a:gd name="connsiteX1" fmla="*/ 1589538 w 1801156"/>
                <a:gd name="connsiteY1" fmla="*/ 0 h 934786"/>
                <a:gd name="connsiteX2" fmla="*/ 0 w 1801156"/>
                <a:gd name="connsiteY2" fmla="*/ 30704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1156" h="934786">
                  <a:moveTo>
                    <a:pt x="1801156" y="934786"/>
                  </a:moveTo>
                  <a:lnTo>
                    <a:pt x="1589538" y="0"/>
                  </a:lnTo>
                  <a:cubicBezTo>
                    <a:pt x="1139551" y="1270"/>
                    <a:pt x="449987" y="29434"/>
                    <a:pt x="0" y="30704"/>
                  </a:cubicBezTo>
                </a:path>
              </a:pathLst>
            </a:custGeom>
            <a:ln w="6350">
              <a:solidFill>
                <a:srgbClr val="C73E01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647678" y="2043221"/>
              <a:ext cx="25200" cy="540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TextBox 11"/>
            <p:cNvSpPr txBox="1">
              <a:spLocks noChangeArrowheads="1"/>
            </p:cNvSpPr>
            <p:nvPr/>
          </p:nvSpPr>
          <p:spPr bwMode="auto">
            <a:xfrm flipH="1">
              <a:off x="555291" y="2241190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15871" y="1929009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55291" y="4539104"/>
            <a:ext cx="3318103" cy="846718"/>
            <a:chOff x="555291" y="4539104"/>
            <a:chExt cx="3318103" cy="846718"/>
          </a:xfrm>
        </p:grpSpPr>
        <p:sp>
          <p:nvSpPr>
            <p:cNvPr id="78" name="任意多边形 77"/>
            <p:cNvSpPr/>
            <p:nvPr/>
          </p:nvSpPr>
          <p:spPr>
            <a:xfrm flipV="1">
              <a:off x="1719481" y="4539104"/>
              <a:ext cx="2153913" cy="46739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808848 w 808848"/>
                <a:gd name="connsiteY0" fmla="*/ 934786 h 934786"/>
                <a:gd name="connsiteX1" fmla="*/ 597230 w 808848"/>
                <a:gd name="connsiteY1" fmla="*/ 0 h 934786"/>
                <a:gd name="connsiteX2" fmla="*/ 0 w 808848"/>
                <a:gd name="connsiteY2" fmla="*/ 3810 h 934786"/>
                <a:gd name="connsiteX0" fmla="*/ 1370356 w 1370356"/>
                <a:gd name="connsiteY0" fmla="*/ 957914 h 957914"/>
                <a:gd name="connsiteX1" fmla="*/ 1158738 w 1370356"/>
                <a:gd name="connsiteY1" fmla="*/ 23128 h 957914"/>
                <a:gd name="connsiteX2" fmla="*/ 0 w 1370356"/>
                <a:gd name="connsiteY2" fmla="*/ 44 h 957914"/>
                <a:gd name="connsiteX0" fmla="*/ 1190673 w 1190673"/>
                <a:gd name="connsiteY0" fmla="*/ 934786 h 934786"/>
                <a:gd name="connsiteX1" fmla="*/ 979055 w 1190673"/>
                <a:gd name="connsiteY1" fmla="*/ 0 h 934786"/>
                <a:gd name="connsiteX2" fmla="*/ 0 w 1190673"/>
                <a:gd name="connsiteY2" fmla="*/ 30704 h 934786"/>
                <a:gd name="connsiteX0" fmla="*/ 1195976 w 1195976"/>
                <a:gd name="connsiteY0" fmla="*/ 934786 h 934786"/>
                <a:gd name="connsiteX1" fmla="*/ 984358 w 1195976"/>
                <a:gd name="connsiteY1" fmla="*/ 0 h 934786"/>
                <a:gd name="connsiteX2" fmla="*/ 0 w 1195976"/>
                <a:gd name="connsiteY2" fmla="*/ 30704 h 934786"/>
                <a:gd name="connsiteX0" fmla="*/ 1195976 w 1195976"/>
                <a:gd name="connsiteY0" fmla="*/ 934786 h 934786"/>
                <a:gd name="connsiteX1" fmla="*/ 984358 w 1195976"/>
                <a:gd name="connsiteY1" fmla="*/ 0 h 934786"/>
                <a:gd name="connsiteX2" fmla="*/ 0 w 1195976"/>
                <a:gd name="connsiteY2" fmla="*/ 13286 h 934786"/>
                <a:gd name="connsiteX0" fmla="*/ 1199209 w 1199209"/>
                <a:gd name="connsiteY0" fmla="*/ 934786 h 934786"/>
                <a:gd name="connsiteX1" fmla="*/ 987591 w 1199209"/>
                <a:gd name="connsiteY1" fmla="*/ 0 h 934786"/>
                <a:gd name="connsiteX2" fmla="*/ 0 w 1199209"/>
                <a:gd name="connsiteY2" fmla="*/ 7480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9209" h="934786">
                  <a:moveTo>
                    <a:pt x="1199209" y="934786"/>
                  </a:moveTo>
                  <a:lnTo>
                    <a:pt x="987591" y="0"/>
                  </a:lnTo>
                  <a:lnTo>
                    <a:pt x="0" y="7480"/>
                  </a:lnTo>
                </a:path>
              </a:pathLst>
            </a:custGeom>
            <a:ln w="6350">
              <a:solidFill>
                <a:srgbClr val="11970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648525" y="4720657"/>
              <a:ext cx="25200" cy="540000"/>
            </a:xfrm>
            <a:prstGeom prst="rect">
              <a:avLst/>
            </a:prstGeom>
            <a:solidFill>
              <a:srgbClr val="1197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TextBox 11"/>
            <p:cNvSpPr txBox="1">
              <a:spLocks noChangeArrowheads="1"/>
            </p:cNvSpPr>
            <p:nvPr/>
          </p:nvSpPr>
          <p:spPr bwMode="auto">
            <a:xfrm flipH="1">
              <a:off x="555291" y="492227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15871" y="4610091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rgbClr val="119707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rgbClr val="11970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214263" y="3014428"/>
            <a:ext cx="3286827" cy="868012"/>
            <a:chOff x="5214263" y="3014428"/>
            <a:chExt cx="3286827" cy="868012"/>
          </a:xfrm>
        </p:grpSpPr>
        <p:sp>
          <p:nvSpPr>
            <p:cNvPr id="77" name="任意多边形 76"/>
            <p:cNvSpPr/>
            <p:nvPr/>
          </p:nvSpPr>
          <p:spPr>
            <a:xfrm flipH="1">
              <a:off x="5214263" y="3415048"/>
              <a:ext cx="2050345" cy="46739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34558 w 1534558"/>
                <a:gd name="connsiteY0" fmla="*/ 934786 h 934786"/>
                <a:gd name="connsiteX1" fmla="*/ 1322940 w 1534558"/>
                <a:gd name="connsiteY1" fmla="*/ 0 h 934786"/>
                <a:gd name="connsiteX2" fmla="*/ 0 w 1534558"/>
                <a:gd name="connsiteY2" fmla="*/ 3548 h 934786"/>
                <a:gd name="connsiteX0" fmla="*/ 1550250 w 1550250"/>
                <a:gd name="connsiteY0" fmla="*/ 934786 h 934786"/>
                <a:gd name="connsiteX1" fmla="*/ 1338632 w 1550250"/>
                <a:gd name="connsiteY1" fmla="*/ 0 h 934786"/>
                <a:gd name="connsiteX2" fmla="*/ 0 w 1550250"/>
                <a:gd name="connsiteY2" fmla="*/ 3548 h 934786"/>
                <a:gd name="connsiteX0" fmla="*/ 1536302 w 1536302"/>
                <a:gd name="connsiteY0" fmla="*/ 934786 h 934786"/>
                <a:gd name="connsiteX1" fmla="*/ 1324684 w 1536302"/>
                <a:gd name="connsiteY1" fmla="*/ 0 h 934786"/>
                <a:gd name="connsiteX2" fmla="*/ 0 w 1536302"/>
                <a:gd name="connsiteY2" fmla="*/ 3548 h 934786"/>
                <a:gd name="connsiteX0" fmla="*/ 1143871 w 1143871"/>
                <a:gd name="connsiteY0" fmla="*/ 934786 h 934786"/>
                <a:gd name="connsiteX1" fmla="*/ 932253 w 1143871"/>
                <a:gd name="connsiteY1" fmla="*/ 0 h 934786"/>
                <a:gd name="connsiteX2" fmla="*/ 0 w 1143871"/>
                <a:gd name="connsiteY2" fmla="*/ 22598 h 934786"/>
                <a:gd name="connsiteX0" fmla="*/ 1154477 w 1154477"/>
                <a:gd name="connsiteY0" fmla="*/ 934786 h 934786"/>
                <a:gd name="connsiteX1" fmla="*/ 942859 w 1154477"/>
                <a:gd name="connsiteY1" fmla="*/ 0 h 934786"/>
                <a:gd name="connsiteX2" fmla="*/ 0 w 1154477"/>
                <a:gd name="connsiteY2" fmla="*/ 22598 h 934786"/>
                <a:gd name="connsiteX0" fmla="*/ 1141547 w 1141547"/>
                <a:gd name="connsiteY0" fmla="*/ 934786 h 934786"/>
                <a:gd name="connsiteX1" fmla="*/ 929929 w 1141547"/>
                <a:gd name="connsiteY1" fmla="*/ 0 h 934786"/>
                <a:gd name="connsiteX2" fmla="*/ 0 w 1141547"/>
                <a:gd name="connsiteY2" fmla="*/ 10988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1547" h="934786">
                  <a:moveTo>
                    <a:pt x="1141547" y="934786"/>
                  </a:moveTo>
                  <a:lnTo>
                    <a:pt x="929929" y="0"/>
                  </a:lnTo>
                  <a:lnTo>
                    <a:pt x="0" y="10988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319813" y="3144118"/>
              <a:ext cx="25200" cy="540000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TextBox 11"/>
            <p:cNvSpPr txBox="1">
              <a:spLocks noChangeArrowheads="1"/>
            </p:cNvSpPr>
            <p:nvPr/>
          </p:nvSpPr>
          <p:spPr bwMode="auto">
            <a:xfrm flipH="1">
              <a:off x="7354915" y="3326609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7375154" y="3014428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rgbClr val="BE1247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rgbClr val="BE12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69769" y="4164781"/>
            <a:ext cx="3931321" cy="848988"/>
            <a:chOff x="4569769" y="4164781"/>
            <a:chExt cx="3931321" cy="848988"/>
          </a:xfrm>
        </p:grpSpPr>
        <p:sp>
          <p:nvSpPr>
            <p:cNvPr id="79" name="任意多边形 78"/>
            <p:cNvSpPr/>
            <p:nvPr/>
          </p:nvSpPr>
          <p:spPr>
            <a:xfrm flipH="1" flipV="1">
              <a:off x="4569769" y="4164781"/>
              <a:ext cx="2697103" cy="47333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661557 w 661557"/>
                <a:gd name="connsiteY0" fmla="*/ 950026 h 950026"/>
                <a:gd name="connsiteX1" fmla="*/ 449939 w 661557"/>
                <a:gd name="connsiteY1" fmla="*/ 15240 h 950026"/>
                <a:gd name="connsiteX2" fmla="*/ 0 w 661557"/>
                <a:gd name="connsiteY2" fmla="*/ 0 h 950026"/>
                <a:gd name="connsiteX0" fmla="*/ 661557 w 661557"/>
                <a:gd name="connsiteY0" fmla="*/ 958598 h 958598"/>
                <a:gd name="connsiteX1" fmla="*/ 448614 w 661557"/>
                <a:gd name="connsiteY1" fmla="*/ 0 h 958598"/>
                <a:gd name="connsiteX2" fmla="*/ 0 w 661557"/>
                <a:gd name="connsiteY2" fmla="*/ 8572 h 958598"/>
                <a:gd name="connsiteX0" fmla="*/ 661557 w 661557"/>
                <a:gd name="connsiteY0" fmla="*/ 950026 h 950026"/>
                <a:gd name="connsiteX1" fmla="*/ 448614 w 661557"/>
                <a:gd name="connsiteY1" fmla="*/ 5716 h 950026"/>
                <a:gd name="connsiteX2" fmla="*/ 0 w 661557"/>
                <a:gd name="connsiteY2" fmla="*/ 0 h 950026"/>
                <a:gd name="connsiteX0" fmla="*/ 2196344 w 2196344"/>
                <a:gd name="connsiteY0" fmla="*/ 1003816 h 1003816"/>
                <a:gd name="connsiteX1" fmla="*/ 1983401 w 2196344"/>
                <a:gd name="connsiteY1" fmla="*/ 59506 h 1003816"/>
                <a:gd name="connsiteX2" fmla="*/ 0 w 2196344"/>
                <a:gd name="connsiteY2" fmla="*/ 0 h 1003816"/>
                <a:gd name="connsiteX0" fmla="*/ 1501635 w 1501635"/>
                <a:gd name="connsiteY0" fmla="*/ 946666 h 946666"/>
                <a:gd name="connsiteX1" fmla="*/ 1288692 w 1501635"/>
                <a:gd name="connsiteY1" fmla="*/ 2356 h 946666"/>
                <a:gd name="connsiteX2" fmla="*/ 0 w 1501635"/>
                <a:gd name="connsiteY2" fmla="*/ 0 h 94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635" h="946666">
                  <a:moveTo>
                    <a:pt x="1501635" y="946666"/>
                  </a:moveTo>
                  <a:cubicBezTo>
                    <a:pt x="1431096" y="635071"/>
                    <a:pt x="1359231" y="313951"/>
                    <a:pt x="1288692" y="2356"/>
                  </a:cubicBezTo>
                  <a:lnTo>
                    <a:pt x="0" y="0"/>
                  </a:lnTo>
                </a:path>
              </a:pathLst>
            </a:custGeom>
            <a:ln w="12700">
              <a:solidFill>
                <a:srgbClr val="005DDF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7320660" y="4368135"/>
              <a:ext cx="25200" cy="54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TextBox 11"/>
            <p:cNvSpPr txBox="1">
              <a:spLocks noChangeArrowheads="1"/>
            </p:cNvSpPr>
            <p:nvPr/>
          </p:nvSpPr>
          <p:spPr bwMode="auto">
            <a:xfrm flipH="1">
              <a:off x="7354915" y="4550219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375154" y="4238038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3" name="Picture 13" descr="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143380"/>
            <a:ext cx="1107393" cy="2956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915768" y="3765670"/>
            <a:ext cx="2688680" cy="867311"/>
            <a:chOff x="5915768" y="3765670"/>
            <a:chExt cx="2688680" cy="867311"/>
          </a:xfrm>
        </p:grpSpPr>
        <p:cxnSp>
          <p:nvCxnSpPr>
            <p:cNvPr id="89" name="直接连接符 88"/>
            <p:cNvCxnSpPr/>
            <p:nvPr/>
          </p:nvCxnSpPr>
          <p:spPr>
            <a:xfrm flipH="1">
              <a:off x="5915768" y="4137347"/>
              <a:ext cx="2565844" cy="0"/>
            </a:xfrm>
            <a:prstGeom prst="line">
              <a:avLst/>
            </a:prstGeom>
            <a:ln w="6350">
              <a:solidFill>
                <a:srgbClr val="0070C0"/>
              </a:solidFill>
              <a:prstDash val="sysDot"/>
              <a:headEnd type="triangl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11"/>
            <p:cNvSpPr txBox="1">
              <a:spLocks noChangeArrowheads="1"/>
            </p:cNvSpPr>
            <p:nvPr/>
          </p:nvSpPr>
          <p:spPr bwMode="auto">
            <a:xfrm flipH="1">
              <a:off x="7458273" y="4169431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TextBox 11"/>
            <p:cNvSpPr txBox="1">
              <a:spLocks noChangeArrowheads="1"/>
            </p:cNvSpPr>
            <p:nvPr/>
          </p:nvSpPr>
          <p:spPr bwMode="auto">
            <a:xfrm flipH="1">
              <a:off x="7092280" y="376567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TextBox 11"/>
            <p:cNvSpPr txBox="1">
              <a:spLocks noChangeArrowheads="1"/>
            </p:cNvSpPr>
            <p:nvPr/>
          </p:nvSpPr>
          <p:spPr bwMode="auto">
            <a:xfrm flipH="1">
              <a:off x="6487233" y="4167960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2125" y="3909686"/>
            <a:ext cx="2969388" cy="807393"/>
            <a:chOff x="812125" y="3909686"/>
            <a:chExt cx="2969388" cy="807393"/>
          </a:xfrm>
        </p:grpSpPr>
        <p:cxnSp>
          <p:nvCxnSpPr>
            <p:cNvPr id="92" name="直接连接符 91"/>
            <p:cNvCxnSpPr/>
            <p:nvPr/>
          </p:nvCxnSpPr>
          <p:spPr>
            <a:xfrm flipH="1">
              <a:off x="812125" y="4237805"/>
              <a:ext cx="2969388" cy="0"/>
            </a:xfrm>
            <a:prstGeom prst="line">
              <a:avLst/>
            </a:prstGeom>
            <a:ln w="6350">
              <a:solidFill>
                <a:srgbClr val="BE1247"/>
              </a:solidFill>
              <a:prstDash val="sysDot"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11"/>
            <p:cNvSpPr txBox="1">
              <a:spLocks noChangeArrowheads="1"/>
            </p:cNvSpPr>
            <p:nvPr/>
          </p:nvSpPr>
          <p:spPr bwMode="auto">
            <a:xfrm flipH="1">
              <a:off x="892807" y="3909686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821805" y="4248240"/>
              <a:ext cx="2114105" cy="468839"/>
              <a:chOff x="812125" y="2627015"/>
              <a:chExt cx="2114105" cy="468839"/>
            </a:xfrm>
          </p:grpSpPr>
          <p:sp>
            <p:nvSpPr>
              <p:cNvPr id="9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27015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01" name="椭圆 100"/>
          <p:cNvSpPr>
            <a:spLocks noChangeArrowheads="1"/>
          </p:cNvSpPr>
          <p:nvPr/>
        </p:nvSpPr>
        <p:spPr bwMode="auto">
          <a:xfrm>
            <a:off x="1331640" y="5272350"/>
            <a:ext cx="6696744" cy="1085608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  <a:alpha val="5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57" name="组合 1057"/>
          <p:cNvGrpSpPr/>
          <p:nvPr/>
        </p:nvGrpSpPr>
        <p:grpSpPr>
          <a:xfrm>
            <a:off x="3556063" y="2215446"/>
            <a:ext cx="1372440" cy="897238"/>
            <a:chOff x="2955926" y="1172195"/>
            <a:chExt cx="2097088" cy="1370981"/>
          </a:xfrm>
        </p:grpSpPr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3316288" y="1295400"/>
              <a:ext cx="1412875" cy="752475"/>
            </a:xfrm>
            <a:custGeom>
              <a:avLst/>
              <a:gdLst>
                <a:gd name="T0" fmla="*/ 5 w 376"/>
                <a:gd name="T1" fmla="*/ 51 h 200"/>
                <a:gd name="T2" fmla="*/ 0 w 376"/>
                <a:gd name="T3" fmla="*/ 79 h 200"/>
                <a:gd name="T4" fmla="*/ 121 w 376"/>
                <a:gd name="T5" fmla="*/ 31 h 200"/>
                <a:gd name="T6" fmla="*/ 298 w 376"/>
                <a:gd name="T7" fmla="*/ 98 h 200"/>
                <a:gd name="T8" fmla="*/ 357 w 376"/>
                <a:gd name="T9" fmla="*/ 154 h 200"/>
                <a:gd name="T10" fmla="*/ 372 w 376"/>
                <a:gd name="T11" fmla="*/ 181 h 200"/>
                <a:gd name="T12" fmla="*/ 376 w 376"/>
                <a:gd name="T13" fmla="*/ 200 h 200"/>
                <a:gd name="T14" fmla="*/ 373 w 376"/>
                <a:gd name="T15" fmla="*/ 170 h 200"/>
                <a:gd name="T16" fmla="*/ 369 w 376"/>
                <a:gd name="T17" fmla="*/ 152 h 200"/>
                <a:gd name="T18" fmla="*/ 355 w 376"/>
                <a:gd name="T19" fmla="*/ 127 h 200"/>
                <a:gd name="T20" fmla="*/ 296 w 376"/>
                <a:gd name="T21" fmla="*/ 73 h 200"/>
                <a:gd name="T22" fmla="*/ 122 w 376"/>
                <a:gd name="T23" fmla="*/ 8 h 200"/>
                <a:gd name="T24" fmla="*/ 5 w 376"/>
                <a:gd name="T25" fmla="*/ 5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6" h="200">
                  <a:moveTo>
                    <a:pt x="5" y="51"/>
                  </a:moveTo>
                  <a:cubicBezTo>
                    <a:pt x="3" y="60"/>
                    <a:pt x="2" y="69"/>
                    <a:pt x="0" y="79"/>
                  </a:cubicBezTo>
                  <a:cubicBezTo>
                    <a:pt x="6" y="44"/>
                    <a:pt x="52" y="24"/>
                    <a:pt x="121" y="31"/>
                  </a:cubicBezTo>
                  <a:cubicBezTo>
                    <a:pt x="182" y="37"/>
                    <a:pt x="249" y="63"/>
                    <a:pt x="298" y="98"/>
                  </a:cubicBezTo>
                  <a:cubicBezTo>
                    <a:pt x="323" y="115"/>
                    <a:pt x="343" y="134"/>
                    <a:pt x="357" y="154"/>
                  </a:cubicBezTo>
                  <a:cubicBezTo>
                    <a:pt x="364" y="164"/>
                    <a:pt x="368" y="173"/>
                    <a:pt x="372" y="181"/>
                  </a:cubicBezTo>
                  <a:cubicBezTo>
                    <a:pt x="374" y="188"/>
                    <a:pt x="375" y="194"/>
                    <a:pt x="376" y="200"/>
                  </a:cubicBezTo>
                  <a:cubicBezTo>
                    <a:pt x="375" y="190"/>
                    <a:pt x="374" y="180"/>
                    <a:pt x="373" y="170"/>
                  </a:cubicBezTo>
                  <a:cubicBezTo>
                    <a:pt x="373" y="165"/>
                    <a:pt x="372" y="159"/>
                    <a:pt x="369" y="152"/>
                  </a:cubicBezTo>
                  <a:cubicBezTo>
                    <a:pt x="366" y="144"/>
                    <a:pt x="361" y="136"/>
                    <a:pt x="355" y="127"/>
                  </a:cubicBezTo>
                  <a:cubicBezTo>
                    <a:pt x="341" y="108"/>
                    <a:pt x="320" y="90"/>
                    <a:pt x="296" y="73"/>
                  </a:cubicBezTo>
                  <a:cubicBezTo>
                    <a:pt x="248" y="40"/>
                    <a:pt x="182" y="14"/>
                    <a:pt x="122" y="8"/>
                  </a:cubicBezTo>
                  <a:cubicBezTo>
                    <a:pt x="55" y="0"/>
                    <a:pt x="11" y="18"/>
                    <a:pt x="5" y="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7711"/>
                </a:gs>
                <a:gs pos="50000">
                  <a:srgbClr val="FF7711"/>
                </a:gs>
                <a:gs pos="22900">
                  <a:srgbClr val="FFC000"/>
                </a:gs>
                <a:gs pos="76250">
                  <a:srgbClr val="FFC000"/>
                </a:gs>
                <a:gs pos="100000">
                  <a:srgbClr val="FF7711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2955926" y="1408113"/>
              <a:ext cx="2097088" cy="1135063"/>
            </a:xfrm>
            <a:custGeom>
              <a:avLst/>
              <a:gdLst>
                <a:gd name="T0" fmla="*/ 5 w 558"/>
                <a:gd name="T1" fmla="*/ 28 h 302"/>
                <a:gd name="T2" fmla="*/ 17 w 558"/>
                <a:gd name="T3" fmla="*/ 95 h 302"/>
                <a:gd name="T4" fmla="*/ 48 w 558"/>
                <a:gd name="T5" fmla="*/ 138 h 302"/>
                <a:gd name="T6" fmla="*/ 103 w 558"/>
                <a:gd name="T7" fmla="*/ 187 h 302"/>
                <a:gd name="T8" fmla="*/ 398 w 558"/>
                <a:gd name="T9" fmla="*/ 296 h 302"/>
                <a:gd name="T10" fmla="*/ 552 w 558"/>
                <a:gd name="T11" fmla="*/ 204 h 302"/>
                <a:gd name="T12" fmla="*/ 548 w 558"/>
                <a:gd name="T13" fmla="*/ 174 h 302"/>
                <a:gd name="T14" fmla="*/ 400 w 558"/>
                <a:gd name="T15" fmla="*/ 257 h 302"/>
                <a:gd name="T16" fmla="*/ 110 w 558"/>
                <a:gd name="T17" fmla="*/ 150 h 302"/>
                <a:gd name="T18" fmla="*/ 55 w 558"/>
                <a:gd name="T19" fmla="*/ 103 h 302"/>
                <a:gd name="T20" fmla="*/ 24 w 558"/>
                <a:gd name="T21" fmla="*/ 62 h 302"/>
                <a:gd name="T22" fmla="*/ 11 w 558"/>
                <a:gd name="T23" fmla="*/ 0 h 302"/>
                <a:gd name="T24" fmla="*/ 5 w 558"/>
                <a:gd name="T25" fmla="*/ 2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8" h="302">
                  <a:moveTo>
                    <a:pt x="5" y="28"/>
                  </a:moveTo>
                  <a:cubicBezTo>
                    <a:pt x="0" y="47"/>
                    <a:pt x="4" y="70"/>
                    <a:pt x="17" y="95"/>
                  </a:cubicBezTo>
                  <a:cubicBezTo>
                    <a:pt x="25" y="110"/>
                    <a:pt x="35" y="124"/>
                    <a:pt x="48" y="138"/>
                  </a:cubicBezTo>
                  <a:cubicBezTo>
                    <a:pt x="63" y="155"/>
                    <a:pt x="82" y="172"/>
                    <a:pt x="103" y="187"/>
                  </a:cubicBezTo>
                  <a:cubicBezTo>
                    <a:pt x="184" y="247"/>
                    <a:pt x="297" y="291"/>
                    <a:pt x="398" y="296"/>
                  </a:cubicBezTo>
                  <a:cubicBezTo>
                    <a:pt x="502" y="302"/>
                    <a:pt x="558" y="264"/>
                    <a:pt x="552" y="204"/>
                  </a:cubicBezTo>
                  <a:cubicBezTo>
                    <a:pt x="550" y="194"/>
                    <a:pt x="549" y="183"/>
                    <a:pt x="548" y="174"/>
                  </a:cubicBezTo>
                  <a:cubicBezTo>
                    <a:pt x="555" y="229"/>
                    <a:pt x="501" y="264"/>
                    <a:pt x="400" y="257"/>
                  </a:cubicBezTo>
                  <a:cubicBezTo>
                    <a:pt x="301" y="250"/>
                    <a:pt x="190" y="207"/>
                    <a:pt x="110" y="150"/>
                  </a:cubicBezTo>
                  <a:cubicBezTo>
                    <a:pt x="89" y="135"/>
                    <a:pt x="70" y="119"/>
                    <a:pt x="55" y="103"/>
                  </a:cubicBezTo>
                  <a:cubicBezTo>
                    <a:pt x="42" y="90"/>
                    <a:pt x="32" y="76"/>
                    <a:pt x="24" y="62"/>
                  </a:cubicBezTo>
                  <a:cubicBezTo>
                    <a:pt x="11" y="39"/>
                    <a:pt x="7" y="18"/>
                    <a:pt x="11" y="0"/>
                  </a:cubicBezTo>
                  <a:cubicBezTo>
                    <a:pt x="9" y="9"/>
                    <a:pt x="7" y="18"/>
                    <a:pt x="5" y="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7711"/>
                </a:gs>
                <a:gs pos="50000">
                  <a:srgbClr val="FF7711"/>
                </a:gs>
                <a:gs pos="22900">
                  <a:srgbClr val="FFC000"/>
                </a:gs>
                <a:gs pos="76250">
                  <a:srgbClr val="FFC000"/>
                </a:gs>
                <a:gs pos="100000">
                  <a:srgbClr val="FF7711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Freeform 25"/>
            <p:cNvSpPr>
              <a:spLocks/>
            </p:cNvSpPr>
            <p:nvPr/>
          </p:nvSpPr>
          <p:spPr bwMode="auto">
            <a:xfrm>
              <a:off x="3373438" y="1270000"/>
              <a:ext cx="1382713" cy="755650"/>
            </a:xfrm>
            <a:custGeom>
              <a:avLst/>
              <a:gdLst>
                <a:gd name="T0" fmla="*/ 107 w 368"/>
                <a:gd name="T1" fmla="*/ 15 h 201"/>
                <a:gd name="T2" fmla="*/ 281 w 368"/>
                <a:gd name="T3" fmla="*/ 80 h 201"/>
                <a:gd name="T4" fmla="*/ 340 w 368"/>
                <a:gd name="T5" fmla="*/ 134 h 201"/>
                <a:gd name="T6" fmla="*/ 354 w 368"/>
                <a:gd name="T7" fmla="*/ 159 h 201"/>
                <a:gd name="T8" fmla="*/ 353 w 368"/>
                <a:gd name="T9" fmla="*/ 201 h 201"/>
                <a:gd name="T10" fmla="*/ 360 w 368"/>
                <a:gd name="T11" fmla="*/ 152 h 201"/>
                <a:gd name="T12" fmla="*/ 345 w 368"/>
                <a:gd name="T13" fmla="*/ 126 h 201"/>
                <a:gd name="T14" fmla="*/ 287 w 368"/>
                <a:gd name="T15" fmla="*/ 72 h 201"/>
                <a:gd name="T16" fmla="*/ 113 w 368"/>
                <a:gd name="T17" fmla="*/ 7 h 201"/>
                <a:gd name="T18" fmla="*/ 0 w 368"/>
                <a:gd name="T19" fmla="*/ 38 h 201"/>
                <a:gd name="T20" fmla="*/ 107 w 368"/>
                <a:gd name="T21" fmla="*/ 1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8" h="201">
                  <a:moveTo>
                    <a:pt x="107" y="15"/>
                  </a:moveTo>
                  <a:cubicBezTo>
                    <a:pt x="167" y="21"/>
                    <a:pt x="233" y="47"/>
                    <a:pt x="281" y="80"/>
                  </a:cubicBezTo>
                  <a:cubicBezTo>
                    <a:pt x="305" y="97"/>
                    <a:pt x="326" y="115"/>
                    <a:pt x="340" y="134"/>
                  </a:cubicBezTo>
                  <a:cubicBezTo>
                    <a:pt x="346" y="143"/>
                    <a:pt x="351" y="151"/>
                    <a:pt x="354" y="159"/>
                  </a:cubicBezTo>
                  <a:cubicBezTo>
                    <a:pt x="360" y="176"/>
                    <a:pt x="360" y="190"/>
                    <a:pt x="353" y="201"/>
                  </a:cubicBezTo>
                  <a:cubicBezTo>
                    <a:pt x="365" y="189"/>
                    <a:pt x="368" y="172"/>
                    <a:pt x="360" y="152"/>
                  </a:cubicBezTo>
                  <a:cubicBezTo>
                    <a:pt x="357" y="144"/>
                    <a:pt x="352" y="135"/>
                    <a:pt x="345" y="126"/>
                  </a:cubicBezTo>
                  <a:cubicBezTo>
                    <a:pt x="332" y="107"/>
                    <a:pt x="311" y="89"/>
                    <a:pt x="287" y="72"/>
                  </a:cubicBezTo>
                  <a:cubicBezTo>
                    <a:pt x="238" y="39"/>
                    <a:pt x="173" y="14"/>
                    <a:pt x="113" y="7"/>
                  </a:cubicBezTo>
                  <a:cubicBezTo>
                    <a:pt x="55" y="0"/>
                    <a:pt x="14" y="13"/>
                    <a:pt x="0" y="38"/>
                  </a:cubicBezTo>
                  <a:cubicBezTo>
                    <a:pt x="18" y="18"/>
                    <a:pt x="56" y="9"/>
                    <a:pt x="107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2974976" y="1319213"/>
              <a:ext cx="2009775" cy="1074738"/>
            </a:xfrm>
            <a:custGeom>
              <a:avLst/>
              <a:gdLst>
                <a:gd name="T0" fmla="*/ 19 w 535"/>
                <a:gd name="T1" fmla="*/ 86 h 286"/>
                <a:gd name="T2" fmla="*/ 50 w 535"/>
                <a:gd name="T3" fmla="*/ 127 h 286"/>
                <a:gd name="T4" fmla="*/ 105 w 535"/>
                <a:gd name="T5" fmla="*/ 174 h 286"/>
                <a:gd name="T6" fmla="*/ 395 w 535"/>
                <a:gd name="T7" fmla="*/ 281 h 286"/>
                <a:gd name="T8" fmla="*/ 535 w 535"/>
                <a:gd name="T9" fmla="*/ 238 h 286"/>
                <a:gd name="T10" fmla="*/ 400 w 535"/>
                <a:gd name="T11" fmla="*/ 273 h 286"/>
                <a:gd name="T12" fmla="*/ 110 w 535"/>
                <a:gd name="T13" fmla="*/ 166 h 286"/>
                <a:gd name="T14" fmla="*/ 56 w 535"/>
                <a:gd name="T15" fmla="*/ 119 h 286"/>
                <a:gd name="T16" fmla="*/ 25 w 535"/>
                <a:gd name="T17" fmla="*/ 79 h 286"/>
                <a:gd name="T18" fmla="*/ 20 w 535"/>
                <a:gd name="T19" fmla="*/ 0 h 286"/>
                <a:gd name="T20" fmla="*/ 19 w 535"/>
                <a:gd name="T21" fmla="*/ 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5" h="286">
                  <a:moveTo>
                    <a:pt x="19" y="86"/>
                  </a:moveTo>
                  <a:cubicBezTo>
                    <a:pt x="27" y="100"/>
                    <a:pt x="37" y="114"/>
                    <a:pt x="50" y="127"/>
                  </a:cubicBezTo>
                  <a:cubicBezTo>
                    <a:pt x="65" y="143"/>
                    <a:pt x="84" y="159"/>
                    <a:pt x="105" y="174"/>
                  </a:cubicBezTo>
                  <a:cubicBezTo>
                    <a:pt x="185" y="231"/>
                    <a:pt x="296" y="274"/>
                    <a:pt x="395" y="281"/>
                  </a:cubicBezTo>
                  <a:cubicBezTo>
                    <a:pt x="468" y="286"/>
                    <a:pt x="517" y="269"/>
                    <a:pt x="535" y="238"/>
                  </a:cubicBezTo>
                  <a:cubicBezTo>
                    <a:pt x="514" y="264"/>
                    <a:pt x="467" y="278"/>
                    <a:pt x="400" y="273"/>
                  </a:cubicBezTo>
                  <a:cubicBezTo>
                    <a:pt x="302" y="266"/>
                    <a:pt x="191" y="223"/>
                    <a:pt x="110" y="166"/>
                  </a:cubicBezTo>
                  <a:cubicBezTo>
                    <a:pt x="89" y="151"/>
                    <a:pt x="71" y="136"/>
                    <a:pt x="56" y="119"/>
                  </a:cubicBezTo>
                  <a:cubicBezTo>
                    <a:pt x="43" y="106"/>
                    <a:pt x="32" y="92"/>
                    <a:pt x="25" y="79"/>
                  </a:cubicBezTo>
                  <a:cubicBezTo>
                    <a:pt x="7" y="48"/>
                    <a:pt x="7" y="21"/>
                    <a:pt x="20" y="0"/>
                  </a:cubicBezTo>
                  <a:cubicBezTo>
                    <a:pt x="1" y="22"/>
                    <a:pt x="0" y="51"/>
                    <a:pt x="19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4"/>
            <p:cNvSpPr>
              <a:spLocks/>
            </p:cNvSpPr>
            <p:nvPr/>
          </p:nvSpPr>
          <p:spPr bwMode="auto">
            <a:xfrm>
              <a:off x="3016236" y="1172195"/>
              <a:ext cx="2002405" cy="1176573"/>
            </a:xfrm>
            <a:custGeom>
              <a:avLst/>
              <a:gdLst/>
              <a:ahLst/>
              <a:cxnLst/>
              <a:rect l="l" t="t" r="r" b="b"/>
              <a:pathLst>
                <a:path w="2002405" h="1176573">
                  <a:moveTo>
                    <a:pt x="630822" y="117991"/>
                  </a:moveTo>
                  <a:cubicBezTo>
                    <a:pt x="493081" y="125032"/>
                    <a:pt x="396557" y="170098"/>
                    <a:pt x="357101" y="240512"/>
                  </a:cubicBezTo>
                  <a:cubicBezTo>
                    <a:pt x="327040" y="293089"/>
                    <a:pt x="334555" y="364442"/>
                    <a:pt x="383405" y="447062"/>
                  </a:cubicBezTo>
                  <a:cubicBezTo>
                    <a:pt x="402193" y="480861"/>
                    <a:pt x="428497" y="514660"/>
                    <a:pt x="462315" y="548460"/>
                  </a:cubicBezTo>
                  <a:cubicBezTo>
                    <a:pt x="503650" y="589770"/>
                    <a:pt x="548741" y="631080"/>
                    <a:pt x="601348" y="664879"/>
                  </a:cubicBezTo>
                  <a:cubicBezTo>
                    <a:pt x="804261" y="807586"/>
                    <a:pt x="1082327" y="916494"/>
                    <a:pt x="1330332" y="935271"/>
                  </a:cubicBezTo>
                  <a:cubicBezTo>
                    <a:pt x="1503183" y="950293"/>
                    <a:pt x="1627186" y="916494"/>
                    <a:pt x="1683550" y="852651"/>
                  </a:cubicBezTo>
                  <a:cubicBezTo>
                    <a:pt x="1728642" y="807586"/>
                    <a:pt x="1739915" y="743743"/>
                    <a:pt x="1709854" y="668634"/>
                  </a:cubicBezTo>
                  <a:cubicBezTo>
                    <a:pt x="1698581" y="638590"/>
                    <a:pt x="1679793" y="604791"/>
                    <a:pt x="1653489" y="570992"/>
                  </a:cubicBezTo>
                  <a:cubicBezTo>
                    <a:pt x="1604640" y="499639"/>
                    <a:pt x="1525729" y="432040"/>
                    <a:pt x="1435546" y="368198"/>
                  </a:cubicBezTo>
                  <a:cubicBezTo>
                    <a:pt x="1251421" y="244268"/>
                    <a:pt x="1007174" y="150381"/>
                    <a:pt x="781715" y="124093"/>
                  </a:cubicBezTo>
                  <a:cubicBezTo>
                    <a:pt x="727230" y="117521"/>
                    <a:pt x="676736" y="115643"/>
                    <a:pt x="630822" y="117991"/>
                  </a:cubicBezTo>
                  <a:close/>
                  <a:moveTo>
                    <a:pt x="437692" y="463"/>
                  </a:moveTo>
                  <a:cubicBezTo>
                    <a:pt x="501152" y="-1358"/>
                    <a:pt x="569954" y="2166"/>
                    <a:pt x="643217" y="11561"/>
                  </a:cubicBezTo>
                  <a:cubicBezTo>
                    <a:pt x="962569" y="49141"/>
                    <a:pt x="1311978" y="188190"/>
                    <a:pt x="1571216" y="361061"/>
                  </a:cubicBezTo>
                  <a:cubicBezTo>
                    <a:pt x="1698957" y="451254"/>
                    <a:pt x="1811670" y="548964"/>
                    <a:pt x="1890568" y="654190"/>
                  </a:cubicBezTo>
                  <a:cubicBezTo>
                    <a:pt x="1928139" y="699287"/>
                    <a:pt x="1954439" y="748141"/>
                    <a:pt x="1973224" y="789480"/>
                  </a:cubicBezTo>
                  <a:cubicBezTo>
                    <a:pt x="2014552" y="887190"/>
                    <a:pt x="2010795" y="973625"/>
                    <a:pt x="1969467" y="1041271"/>
                  </a:cubicBezTo>
                  <a:cubicBezTo>
                    <a:pt x="1890568" y="1138980"/>
                    <a:pt x="1713985" y="1191593"/>
                    <a:pt x="1462261" y="1172803"/>
                  </a:cubicBezTo>
                  <a:cubicBezTo>
                    <a:pt x="1094067" y="1146496"/>
                    <a:pt x="677030" y="984900"/>
                    <a:pt x="372707" y="770690"/>
                  </a:cubicBezTo>
                  <a:cubicBezTo>
                    <a:pt x="293808" y="714319"/>
                    <a:pt x="226180" y="657948"/>
                    <a:pt x="169824" y="594061"/>
                  </a:cubicBezTo>
                  <a:cubicBezTo>
                    <a:pt x="120982" y="545206"/>
                    <a:pt x="79654" y="492593"/>
                    <a:pt x="53355" y="443738"/>
                  </a:cubicBezTo>
                  <a:cubicBezTo>
                    <a:pt x="-14273" y="327238"/>
                    <a:pt x="-14273" y="225770"/>
                    <a:pt x="34569" y="146851"/>
                  </a:cubicBezTo>
                  <a:cubicBezTo>
                    <a:pt x="105015" y="59476"/>
                    <a:pt x="247314" y="5924"/>
                    <a:pt x="437692" y="46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7711"/>
                </a:gs>
                <a:gs pos="50000">
                  <a:srgbClr val="FFAA01"/>
                </a:gs>
                <a:gs pos="100000">
                  <a:srgbClr val="FF7711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8" name="组合 1056"/>
          <p:cNvGrpSpPr/>
          <p:nvPr/>
        </p:nvGrpSpPr>
        <p:grpSpPr>
          <a:xfrm>
            <a:off x="5301722" y="3545317"/>
            <a:ext cx="1214491" cy="1412101"/>
            <a:chOff x="5707063" y="3204234"/>
            <a:chExt cx="1542860" cy="2157689"/>
          </a:xfrm>
        </p:grpSpPr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6036029" y="3375822"/>
              <a:ext cx="1038225" cy="1154114"/>
            </a:xfrm>
            <a:custGeom>
              <a:avLst/>
              <a:gdLst>
                <a:gd name="T0" fmla="*/ 0 w 276"/>
                <a:gd name="T1" fmla="*/ 86 h 307"/>
                <a:gd name="T2" fmla="*/ 0 w 276"/>
                <a:gd name="T3" fmla="*/ 101 h 307"/>
                <a:gd name="T4" fmla="*/ 2 w 276"/>
                <a:gd name="T5" fmla="*/ 150 h 307"/>
                <a:gd name="T6" fmla="*/ 2 w 276"/>
                <a:gd name="T7" fmla="*/ 134 h 307"/>
                <a:gd name="T8" fmla="*/ 119 w 276"/>
                <a:gd name="T9" fmla="*/ 71 h 307"/>
                <a:gd name="T10" fmla="*/ 151 w 276"/>
                <a:gd name="T11" fmla="*/ 91 h 307"/>
                <a:gd name="T12" fmla="*/ 214 w 276"/>
                <a:gd name="T13" fmla="*/ 156 h 307"/>
                <a:gd name="T14" fmla="*/ 276 w 276"/>
                <a:gd name="T15" fmla="*/ 307 h 307"/>
                <a:gd name="T16" fmla="*/ 271 w 276"/>
                <a:gd name="T17" fmla="*/ 261 h 307"/>
                <a:gd name="T18" fmla="*/ 208 w 276"/>
                <a:gd name="T19" fmla="*/ 113 h 307"/>
                <a:gd name="T20" fmla="*/ 145 w 276"/>
                <a:gd name="T21" fmla="*/ 49 h 307"/>
                <a:gd name="T22" fmla="*/ 113 w 276"/>
                <a:gd name="T23" fmla="*/ 30 h 307"/>
                <a:gd name="T24" fmla="*/ 0 w 276"/>
                <a:gd name="T25" fmla="*/ 8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307">
                  <a:moveTo>
                    <a:pt x="0" y="86"/>
                  </a:moveTo>
                  <a:cubicBezTo>
                    <a:pt x="0" y="91"/>
                    <a:pt x="0" y="96"/>
                    <a:pt x="0" y="101"/>
                  </a:cubicBezTo>
                  <a:cubicBezTo>
                    <a:pt x="1" y="117"/>
                    <a:pt x="1" y="133"/>
                    <a:pt x="2" y="150"/>
                  </a:cubicBezTo>
                  <a:cubicBezTo>
                    <a:pt x="2" y="144"/>
                    <a:pt x="2" y="139"/>
                    <a:pt x="2" y="134"/>
                  </a:cubicBezTo>
                  <a:cubicBezTo>
                    <a:pt x="7" y="67"/>
                    <a:pt x="57" y="43"/>
                    <a:pt x="119" y="71"/>
                  </a:cubicBezTo>
                  <a:cubicBezTo>
                    <a:pt x="129" y="76"/>
                    <a:pt x="140" y="83"/>
                    <a:pt x="151" y="91"/>
                  </a:cubicBezTo>
                  <a:cubicBezTo>
                    <a:pt x="174" y="108"/>
                    <a:pt x="196" y="130"/>
                    <a:pt x="214" y="156"/>
                  </a:cubicBezTo>
                  <a:cubicBezTo>
                    <a:pt x="248" y="201"/>
                    <a:pt x="272" y="258"/>
                    <a:pt x="276" y="307"/>
                  </a:cubicBezTo>
                  <a:cubicBezTo>
                    <a:pt x="275" y="291"/>
                    <a:pt x="273" y="276"/>
                    <a:pt x="271" y="261"/>
                  </a:cubicBezTo>
                  <a:cubicBezTo>
                    <a:pt x="266" y="213"/>
                    <a:pt x="242" y="158"/>
                    <a:pt x="208" y="113"/>
                  </a:cubicBezTo>
                  <a:cubicBezTo>
                    <a:pt x="190" y="89"/>
                    <a:pt x="168" y="66"/>
                    <a:pt x="145" y="49"/>
                  </a:cubicBezTo>
                  <a:cubicBezTo>
                    <a:pt x="134" y="41"/>
                    <a:pt x="123" y="35"/>
                    <a:pt x="113" y="30"/>
                  </a:cubicBezTo>
                  <a:cubicBezTo>
                    <a:pt x="53" y="0"/>
                    <a:pt x="4" y="21"/>
                    <a:pt x="0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5724335" y="3607735"/>
              <a:ext cx="1525588" cy="1754188"/>
            </a:xfrm>
            <a:custGeom>
              <a:avLst/>
              <a:gdLst>
                <a:gd name="T0" fmla="*/ 397 w 406"/>
                <a:gd name="T1" fmla="*/ 232 h 467"/>
                <a:gd name="T2" fmla="*/ 402 w 406"/>
                <a:gd name="T3" fmla="*/ 278 h 467"/>
                <a:gd name="T4" fmla="*/ 404 w 406"/>
                <a:gd name="T5" fmla="*/ 299 h 467"/>
                <a:gd name="T6" fmla="*/ 211 w 406"/>
                <a:gd name="T7" fmla="*/ 400 h 467"/>
                <a:gd name="T8" fmla="*/ 158 w 406"/>
                <a:gd name="T9" fmla="*/ 361 h 467"/>
                <a:gd name="T10" fmla="*/ 101 w 406"/>
                <a:gd name="T11" fmla="*/ 301 h 467"/>
                <a:gd name="T12" fmla="*/ 1 w 406"/>
                <a:gd name="T13" fmla="*/ 49 h 467"/>
                <a:gd name="T14" fmla="*/ 0 w 406"/>
                <a:gd name="T15" fmla="*/ 0 h 467"/>
                <a:gd name="T16" fmla="*/ 103 w 406"/>
                <a:gd name="T17" fmla="*/ 245 h 467"/>
                <a:gd name="T18" fmla="*/ 160 w 406"/>
                <a:gd name="T19" fmla="*/ 305 h 467"/>
                <a:gd name="T20" fmla="*/ 212 w 406"/>
                <a:gd name="T21" fmla="*/ 344 h 467"/>
                <a:gd name="T22" fmla="*/ 399 w 406"/>
                <a:gd name="T23" fmla="*/ 253 h 467"/>
                <a:gd name="T24" fmla="*/ 397 w 406"/>
                <a:gd name="T25" fmla="*/ 232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6" h="467">
                  <a:moveTo>
                    <a:pt x="397" y="232"/>
                  </a:moveTo>
                  <a:cubicBezTo>
                    <a:pt x="399" y="247"/>
                    <a:pt x="401" y="262"/>
                    <a:pt x="402" y="278"/>
                  </a:cubicBezTo>
                  <a:cubicBezTo>
                    <a:pt x="403" y="285"/>
                    <a:pt x="403" y="292"/>
                    <a:pt x="404" y="299"/>
                  </a:cubicBezTo>
                  <a:cubicBezTo>
                    <a:pt x="406" y="419"/>
                    <a:pt x="322" y="467"/>
                    <a:pt x="211" y="400"/>
                  </a:cubicBezTo>
                  <a:cubicBezTo>
                    <a:pt x="192" y="389"/>
                    <a:pt x="175" y="376"/>
                    <a:pt x="158" y="361"/>
                  </a:cubicBezTo>
                  <a:cubicBezTo>
                    <a:pt x="138" y="343"/>
                    <a:pt x="119" y="323"/>
                    <a:pt x="101" y="301"/>
                  </a:cubicBezTo>
                  <a:cubicBezTo>
                    <a:pt x="40" y="224"/>
                    <a:pt x="1" y="130"/>
                    <a:pt x="1" y="49"/>
                  </a:cubicBezTo>
                  <a:cubicBezTo>
                    <a:pt x="1" y="33"/>
                    <a:pt x="1" y="16"/>
                    <a:pt x="0" y="0"/>
                  </a:cubicBezTo>
                  <a:cubicBezTo>
                    <a:pt x="2" y="77"/>
                    <a:pt x="42" y="169"/>
                    <a:pt x="103" y="245"/>
                  </a:cubicBezTo>
                  <a:cubicBezTo>
                    <a:pt x="120" y="267"/>
                    <a:pt x="139" y="287"/>
                    <a:pt x="160" y="305"/>
                  </a:cubicBezTo>
                  <a:cubicBezTo>
                    <a:pt x="177" y="320"/>
                    <a:pt x="194" y="333"/>
                    <a:pt x="212" y="344"/>
                  </a:cubicBezTo>
                  <a:cubicBezTo>
                    <a:pt x="323" y="413"/>
                    <a:pt x="404" y="369"/>
                    <a:pt x="399" y="253"/>
                  </a:cubicBezTo>
                  <a:cubicBezTo>
                    <a:pt x="399" y="246"/>
                    <a:pt x="398" y="239"/>
                    <a:pt x="397" y="2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5707063" y="3322337"/>
              <a:ext cx="1454150" cy="1795462"/>
            </a:xfrm>
            <a:custGeom>
              <a:avLst/>
              <a:gdLst>
                <a:gd name="T0" fmla="*/ 224 w 387"/>
                <a:gd name="T1" fmla="*/ 424 h 478"/>
                <a:gd name="T2" fmla="*/ 171 w 387"/>
                <a:gd name="T3" fmla="*/ 384 h 478"/>
                <a:gd name="T4" fmla="*/ 115 w 387"/>
                <a:gd name="T5" fmla="*/ 324 h 478"/>
                <a:gd name="T6" fmla="*/ 13 w 387"/>
                <a:gd name="T7" fmla="*/ 58 h 478"/>
                <a:gd name="T8" fmla="*/ 30 w 387"/>
                <a:gd name="T9" fmla="*/ 0 h 478"/>
                <a:gd name="T10" fmla="*/ 7 w 387"/>
                <a:gd name="T11" fmla="*/ 66 h 478"/>
                <a:gd name="T12" fmla="*/ 109 w 387"/>
                <a:gd name="T13" fmla="*/ 332 h 478"/>
                <a:gd name="T14" fmla="*/ 166 w 387"/>
                <a:gd name="T15" fmla="*/ 392 h 478"/>
                <a:gd name="T16" fmla="*/ 218 w 387"/>
                <a:gd name="T17" fmla="*/ 431 h 478"/>
                <a:gd name="T18" fmla="*/ 387 w 387"/>
                <a:gd name="T19" fmla="*/ 426 h 478"/>
                <a:gd name="T20" fmla="*/ 224 w 387"/>
                <a:gd name="T21" fmla="*/ 42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7" h="478">
                  <a:moveTo>
                    <a:pt x="224" y="424"/>
                  </a:moveTo>
                  <a:cubicBezTo>
                    <a:pt x="206" y="413"/>
                    <a:pt x="188" y="399"/>
                    <a:pt x="171" y="384"/>
                  </a:cubicBezTo>
                  <a:cubicBezTo>
                    <a:pt x="151" y="367"/>
                    <a:pt x="132" y="346"/>
                    <a:pt x="115" y="324"/>
                  </a:cubicBezTo>
                  <a:cubicBezTo>
                    <a:pt x="48" y="241"/>
                    <a:pt x="6" y="139"/>
                    <a:pt x="13" y="58"/>
                  </a:cubicBezTo>
                  <a:cubicBezTo>
                    <a:pt x="15" y="34"/>
                    <a:pt x="21" y="15"/>
                    <a:pt x="30" y="0"/>
                  </a:cubicBezTo>
                  <a:cubicBezTo>
                    <a:pt x="18" y="16"/>
                    <a:pt x="10" y="38"/>
                    <a:pt x="7" y="66"/>
                  </a:cubicBezTo>
                  <a:cubicBezTo>
                    <a:pt x="0" y="147"/>
                    <a:pt x="42" y="249"/>
                    <a:pt x="109" y="332"/>
                  </a:cubicBezTo>
                  <a:cubicBezTo>
                    <a:pt x="126" y="354"/>
                    <a:pt x="145" y="374"/>
                    <a:pt x="166" y="392"/>
                  </a:cubicBezTo>
                  <a:cubicBezTo>
                    <a:pt x="183" y="407"/>
                    <a:pt x="200" y="420"/>
                    <a:pt x="218" y="431"/>
                  </a:cubicBezTo>
                  <a:cubicBezTo>
                    <a:pt x="294" y="478"/>
                    <a:pt x="357" y="472"/>
                    <a:pt x="387" y="426"/>
                  </a:cubicBezTo>
                  <a:cubicBezTo>
                    <a:pt x="355" y="465"/>
                    <a:pt x="296" y="468"/>
                    <a:pt x="224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6086476" y="3397252"/>
              <a:ext cx="981075" cy="1241425"/>
            </a:xfrm>
            <a:custGeom>
              <a:avLst/>
              <a:gdLst>
                <a:gd name="T0" fmla="*/ 95 w 261"/>
                <a:gd name="T1" fmla="*/ 30 h 330"/>
                <a:gd name="T2" fmla="*/ 127 w 261"/>
                <a:gd name="T3" fmla="*/ 49 h 330"/>
                <a:gd name="T4" fmla="*/ 190 w 261"/>
                <a:gd name="T5" fmla="*/ 113 h 330"/>
                <a:gd name="T6" fmla="*/ 254 w 261"/>
                <a:gd name="T7" fmla="*/ 275 h 330"/>
                <a:gd name="T8" fmla="*/ 242 w 261"/>
                <a:gd name="T9" fmla="*/ 330 h 330"/>
                <a:gd name="T10" fmla="*/ 260 w 261"/>
                <a:gd name="T11" fmla="*/ 267 h 330"/>
                <a:gd name="T12" fmla="*/ 196 w 261"/>
                <a:gd name="T13" fmla="*/ 105 h 330"/>
                <a:gd name="T14" fmla="*/ 132 w 261"/>
                <a:gd name="T15" fmla="*/ 41 h 330"/>
                <a:gd name="T16" fmla="*/ 101 w 261"/>
                <a:gd name="T17" fmla="*/ 22 h 330"/>
                <a:gd name="T18" fmla="*/ 0 w 261"/>
                <a:gd name="T19" fmla="*/ 36 h 330"/>
                <a:gd name="T20" fmla="*/ 95 w 261"/>
                <a:gd name="T21" fmla="*/ 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1" h="330">
                  <a:moveTo>
                    <a:pt x="95" y="30"/>
                  </a:moveTo>
                  <a:cubicBezTo>
                    <a:pt x="105" y="35"/>
                    <a:pt x="116" y="41"/>
                    <a:pt x="127" y="49"/>
                  </a:cubicBezTo>
                  <a:cubicBezTo>
                    <a:pt x="150" y="66"/>
                    <a:pt x="172" y="89"/>
                    <a:pt x="190" y="113"/>
                  </a:cubicBezTo>
                  <a:cubicBezTo>
                    <a:pt x="227" y="163"/>
                    <a:pt x="253" y="224"/>
                    <a:pt x="254" y="275"/>
                  </a:cubicBezTo>
                  <a:cubicBezTo>
                    <a:pt x="255" y="298"/>
                    <a:pt x="251" y="316"/>
                    <a:pt x="242" y="330"/>
                  </a:cubicBezTo>
                  <a:cubicBezTo>
                    <a:pt x="254" y="316"/>
                    <a:pt x="261" y="295"/>
                    <a:pt x="260" y="267"/>
                  </a:cubicBezTo>
                  <a:cubicBezTo>
                    <a:pt x="259" y="216"/>
                    <a:pt x="233" y="155"/>
                    <a:pt x="196" y="105"/>
                  </a:cubicBezTo>
                  <a:cubicBezTo>
                    <a:pt x="177" y="81"/>
                    <a:pt x="156" y="58"/>
                    <a:pt x="132" y="41"/>
                  </a:cubicBezTo>
                  <a:cubicBezTo>
                    <a:pt x="122" y="33"/>
                    <a:pt x="111" y="27"/>
                    <a:pt x="101" y="22"/>
                  </a:cubicBezTo>
                  <a:cubicBezTo>
                    <a:pt x="56" y="0"/>
                    <a:pt x="19" y="6"/>
                    <a:pt x="0" y="36"/>
                  </a:cubicBezTo>
                  <a:cubicBezTo>
                    <a:pt x="20" y="13"/>
                    <a:pt x="55" y="10"/>
                    <a:pt x="95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8"/>
            <p:cNvSpPr>
              <a:spLocks/>
            </p:cNvSpPr>
            <p:nvPr/>
          </p:nvSpPr>
          <p:spPr bwMode="auto">
            <a:xfrm>
              <a:off x="5752736" y="3204234"/>
              <a:ext cx="1476846" cy="1835894"/>
            </a:xfrm>
            <a:custGeom>
              <a:avLst/>
              <a:gdLst/>
              <a:ahLst/>
              <a:cxnLst/>
              <a:rect l="l" t="t" r="r" b="b"/>
              <a:pathLst>
                <a:path w="1476845" h="1835894">
                  <a:moveTo>
                    <a:pt x="537191" y="240579"/>
                  </a:moveTo>
                  <a:cubicBezTo>
                    <a:pt x="448806" y="236908"/>
                    <a:pt x="377687" y="272150"/>
                    <a:pt x="333017" y="342634"/>
                  </a:cubicBezTo>
                  <a:cubicBezTo>
                    <a:pt x="306685" y="383985"/>
                    <a:pt x="291638" y="436613"/>
                    <a:pt x="287876" y="504278"/>
                  </a:cubicBezTo>
                  <a:cubicBezTo>
                    <a:pt x="276591" y="707273"/>
                    <a:pt x="381918" y="962896"/>
                    <a:pt x="547433" y="1173410"/>
                  </a:cubicBezTo>
                  <a:cubicBezTo>
                    <a:pt x="592573" y="1229797"/>
                    <a:pt x="637713" y="1278666"/>
                    <a:pt x="690377" y="1327536"/>
                  </a:cubicBezTo>
                  <a:cubicBezTo>
                    <a:pt x="731755" y="1365127"/>
                    <a:pt x="776895" y="1398960"/>
                    <a:pt x="818274" y="1429033"/>
                  </a:cubicBezTo>
                  <a:cubicBezTo>
                    <a:pt x="1006358" y="1545567"/>
                    <a:pt x="1160587" y="1545567"/>
                    <a:pt x="1243344" y="1447829"/>
                  </a:cubicBezTo>
                  <a:cubicBezTo>
                    <a:pt x="1288484" y="1395201"/>
                    <a:pt x="1314816" y="1316258"/>
                    <a:pt x="1311055" y="1211001"/>
                  </a:cubicBezTo>
                  <a:cubicBezTo>
                    <a:pt x="1307293" y="1019284"/>
                    <a:pt x="1209489" y="789975"/>
                    <a:pt x="1070307" y="602017"/>
                  </a:cubicBezTo>
                  <a:cubicBezTo>
                    <a:pt x="998835" y="511797"/>
                    <a:pt x="919839" y="425336"/>
                    <a:pt x="829559" y="361430"/>
                  </a:cubicBezTo>
                  <a:cubicBezTo>
                    <a:pt x="791942" y="331357"/>
                    <a:pt x="750564" y="308802"/>
                    <a:pt x="712947" y="290006"/>
                  </a:cubicBezTo>
                  <a:cubicBezTo>
                    <a:pt x="649468" y="258993"/>
                    <a:pt x="590222" y="242781"/>
                    <a:pt x="537191" y="240579"/>
                  </a:cubicBezTo>
                  <a:close/>
                  <a:moveTo>
                    <a:pt x="297773" y="1474"/>
                  </a:moveTo>
                  <a:cubicBezTo>
                    <a:pt x="392636" y="-6514"/>
                    <a:pt x="502527" y="17919"/>
                    <a:pt x="618992" y="76185"/>
                  </a:cubicBezTo>
                  <a:cubicBezTo>
                    <a:pt x="675346" y="106257"/>
                    <a:pt x="735458" y="143848"/>
                    <a:pt x="791812" y="185197"/>
                  </a:cubicBezTo>
                  <a:cubicBezTo>
                    <a:pt x="915791" y="279173"/>
                    <a:pt x="1032257" y="403222"/>
                    <a:pt x="1129938" y="534789"/>
                  </a:cubicBezTo>
                  <a:cubicBezTo>
                    <a:pt x="1325299" y="797922"/>
                    <a:pt x="1460549" y="1128719"/>
                    <a:pt x="1475577" y="1399371"/>
                  </a:cubicBezTo>
                  <a:cubicBezTo>
                    <a:pt x="1483091" y="1534696"/>
                    <a:pt x="1456793" y="1643709"/>
                    <a:pt x="1407952" y="1722649"/>
                  </a:cubicBezTo>
                  <a:cubicBezTo>
                    <a:pt x="1287730" y="1869252"/>
                    <a:pt x="1066069" y="1880529"/>
                    <a:pt x="795569" y="1715131"/>
                  </a:cubicBezTo>
                  <a:cubicBezTo>
                    <a:pt x="727944" y="1673781"/>
                    <a:pt x="660319" y="1621155"/>
                    <a:pt x="596450" y="1564769"/>
                  </a:cubicBezTo>
                  <a:cubicBezTo>
                    <a:pt x="521311" y="1500865"/>
                    <a:pt x="449929" y="1421925"/>
                    <a:pt x="386061" y="1339226"/>
                  </a:cubicBezTo>
                  <a:cubicBezTo>
                    <a:pt x="134345" y="1027225"/>
                    <a:pt x="-23447" y="643801"/>
                    <a:pt x="2852" y="339318"/>
                  </a:cubicBezTo>
                  <a:cubicBezTo>
                    <a:pt x="10366" y="249101"/>
                    <a:pt x="32908" y="177679"/>
                    <a:pt x="66720" y="121293"/>
                  </a:cubicBezTo>
                  <a:cubicBezTo>
                    <a:pt x="123074" y="49871"/>
                    <a:pt x="202910" y="9462"/>
                    <a:pt x="297773" y="147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60" name="组合 1055"/>
          <p:cNvGrpSpPr/>
          <p:nvPr/>
        </p:nvGrpSpPr>
        <p:grpSpPr>
          <a:xfrm>
            <a:off x="2825688" y="3457617"/>
            <a:ext cx="1883599" cy="1820224"/>
            <a:chOff x="1839913" y="3070225"/>
            <a:chExt cx="2878138" cy="2781300"/>
          </a:xfrm>
        </p:grpSpPr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2359026" y="3378200"/>
              <a:ext cx="1882775" cy="1308100"/>
            </a:xfrm>
            <a:custGeom>
              <a:avLst/>
              <a:gdLst>
                <a:gd name="T0" fmla="*/ 85 w 501"/>
                <a:gd name="T1" fmla="*/ 58 h 348"/>
                <a:gd name="T2" fmla="*/ 15 w 501"/>
                <a:gd name="T3" fmla="*/ 160 h 348"/>
                <a:gd name="T4" fmla="*/ 0 w 501"/>
                <a:gd name="T5" fmla="*/ 223 h 348"/>
                <a:gd name="T6" fmla="*/ 72 w 501"/>
                <a:gd name="T7" fmla="*/ 117 h 348"/>
                <a:gd name="T8" fmla="*/ 120 w 501"/>
                <a:gd name="T9" fmla="*/ 92 h 348"/>
                <a:gd name="T10" fmla="*/ 411 w 501"/>
                <a:gd name="T11" fmla="*/ 158 h 348"/>
                <a:gd name="T12" fmla="*/ 482 w 501"/>
                <a:gd name="T13" fmla="*/ 348 h 348"/>
                <a:gd name="T14" fmla="*/ 492 w 501"/>
                <a:gd name="T15" fmla="*/ 285 h 348"/>
                <a:gd name="T16" fmla="*/ 420 w 501"/>
                <a:gd name="T17" fmla="*/ 100 h 348"/>
                <a:gd name="T18" fmla="*/ 132 w 501"/>
                <a:gd name="T19" fmla="*/ 33 h 348"/>
                <a:gd name="T20" fmla="*/ 85 w 501"/>
                <a:gd name="T21" fmla="*/ 5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1" h="348">
                  <a:moveTo>
                    <a:pt x="85" y="58"/>
                  </a:moveTo>
                  <a:cubicBezTo>
                    <a:pt x="47" y="84"/>
                    <a:pt x="24" y="120"/>
                    <a:pt x="15" y="160"/>
                  </a:cubicBezTo>
                  <a:cubicBezTo>
                    <a:pt x="10" y="181"/>
                    <a:pt x="5" y="202"/>
                    <a:pt x="0" y="223"/>
                  </a:cubicBezTo>
                  <a:cubicBezTo>
                    <a:pt x="10" y="182"/>
                    <a:pt x="34" y="145"/>
                    <a:pt x="72" y="117"/>
                  </a:cubicBezTo>
                  <a:cubicBezTo>
                    <a:pt x="87" y="107"/>
                    <a:pt x="103" y="98"/>
                    <a:pt x="120" y="92"/>
                  </a:cubicBezTo>
                  <a:cubicBezTo>
                    <a:pt x="212" y="56"/>
                    <a:pt x="333" y="81"/>
                    <a:pt x="411" y="158"/>
                  </a:cubicBezTo>
                  <a:cubicBezTo>
                    <a:pt x="468" y="214"/>
                    <a:pt x="492" y="284"/>
                    <a:pt x="482" y="348"/>
                  </a:cubicBezTo>
                  <a:cubicBezTo>
                    <a:pt x="486" y="326"/>
                    <a:pt x="489" y="305"/>
                    <a:pt x="492" y="285"/>
                  </a:cubicBezTo>
                  <a:cubicBezTo>
                    <a:pt x="501" y="223"/>
                    <a:pt x="477" y="154"/>
                    <a:pt x="420" y="100"/>
                  </a:cubicBezTo>
                  <a:cubicBezTo>
                    <a:pt x="342" y="25"/>
                    <a:pt x="223" y="0"/>
                    <a:pt x="132" y="33"/>
                  </a:cubicBezTo>
                  <a:cubicBezTo>
                    <a:pt x="115" y="40"/>
                    <a:pt x="100" y="48"/>
                    <a:pt x="85" y="58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1839913" y="3889375"/>
              <a:ext cx="2754313" cy="1962150"/>
            </a:xfrm>
            <a:custGeom>
              <a:avLst/>
              <a:gdLst>
                <a:gd name="T0" fmla="*/ 23 w 733"/>
                <a:gd name="T1" fmla="*/ 63 h 522"/>
                <a:gd name="T2" fmla="*/ 117 w 733"/>
                <a:gd name="T3" fmla="*/ 354 h 522"/>
                <a:gd name="T4" fmla="*/ 635 w 733"/>
                <a:gd name="T5" fmla="*/ 405 h 522"/>
                <a:gd name="T6" fmla="*/ 685 w 733"/>
                <a:gd name="T7" fmla="*/ 349 h 522"/>
                <a:gd name="T8" fmla="*/ 725 w 733"/>
                <a:gd name="T9" fmla="*/ 243 h 522"/>
                <a:gd name="T10" fmla="*/ 733 w 733"/>
                <a:gd name="T11" fmla="*/ 181 h 522"/>
                <a:gd name="T12" fmla="*/ 695 w 733"/>
                <a:gd name="T13" fmla="*/ 283 h 522"/>
                <a:gd name="T14" fmla="*/ 646 w 733"/>
                <a:gd name="T15" fmla="*/ 338 h 522"/>
                <a:gd name="T16" fmla="*/ 133 w 733"/>
                <a:gd name="T17" fmla="*/ 285 h 522"/>
                <a:gd name="T18" fmla="*/ 39 w 733"/>
                <a:gd name="T19" fmla="*/ 0 h 522"/>
                <a:gd name="T20" fmla="*/ 23 w 733"/>
                <a:gd name="T21" fmla="*/ 6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3" h="522">
                  <a:moveTo>
                    <a:pt x="23" y="63"/>
                  </a:moveTo>
                  <a:cubicBezTo>
                    <a:pt x="0" y="158"/>
                    <a:pt x="31" y="267"/>
                    <a:pt x="117" y="354"/>
                  </a:cubicBezTo>
                  <a:cubicBezTo>
                    <a:pt x="263" y="500"/>
                    <a:pt x="496" y="522"/>
                    <a:pt x="635" y="405"/>
                  </a:cubicBezTo>
                  <a:cubicBezTo>
                    <a:pt x="655" y="388"/>
                    <a:pt x="672" y="369"/>
                    <a:pt x="685" y="349"/>
                  </a:cubicBezTo>
                  <a:cubicBezTo>
                    <a:pt x="706" y="316"/>
                    <a:pt x="719" y="281"/>
                    <a:pt x="725" y="243"/>
                  </a:cubicBezTo>
                  <a:cubicBezTo>
                    <a:pt x="728" y="222"/>
                    <a:pt x="730" y="201"/>
                    <a:pt x="733" y="181"/>
                  </a:cubicBezTo>
                  <a:cubicBezTo>
                    <a:pt x="728" y="217"/>
                    <a:pt x="716" y="252"/>
                    <a:pt x="695" y="283"/>
                  </a:cubicBezTo>
                  <a:cubicBezTo>
                    <a:pt x="682" y="303"/>
                    <a:pt x="666" y="321"/>
                    <a:pt x="646" y="338"/>
                  </a:cubicBezTo>
                  <a:cubicBezTo>
                    <a:pt x="510" y="452"/>
                    <a:pt x="278" y="428"/>
                    <a:pt x="133" y="285"/>
                  </a:cubicBezTo>
                  <a:cubicBezTo>
                    <a:pt x="47" y="199"/>
                    <a:pt x="16" y="93"/>
                    <a:pt x="39" y="0"/>
                  </a:cubicBezTo>
                  <a:cubicBezTo>
                    <a:pt x="34" y="21"/>
                    <a:pt x="29" y="42"/>
                    <a:pt x="23" y="63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1847851" y="3559175"/>
              <a:ext cx="2584450" cy="2028825"/>
            </a:xfrm>
            <a:custGeom>
              <a:avLst/>
              <a:gdLst>
                <a:gd name="T0" fmla="*/ 650 w 688"/>
                <a:gd name="T1" fmla="*/ 418 h 540"/>
                <a:gd name="T2" fmla="*/ 137 w 688"/>
                <a:gd name="T3" fmla="*/ 365 h 540"/>
                <a:gd name="T4" fmla="*/ 79 w 688"/>
                <a:gd name="T5" fmla="*/ 0 h 540"/>
                <a:gd name="T6" fmla="*/ 131 w 688"/>
                <a:gd name="T7" fmla="*/ 373 h 540"/>
                <a:gd name="T8" fmla="*/ 644 w 688"/>
                <a:gd name="T9" fmla="*/ 426 h 540"/>
                <a:gd name="T10" fmla="*/ 688 w 688"/>
                <a:gd name="T11" fmla="*/ 379 h 540"/>
                <a:gd name="T12" fmla="*/ 650 w 688"/>
                <a:gd name="T13" fmla="*/ 418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540">
                  <a:moveTo>
                    <a:pt x="650" y="418"/>
                  </a:moveTo>
                  <a:cubicBezTo>
                    <a:pt x="514" y="532"/>
                    <a:pt x="282" y="508"/>
                    <a:pt x="137" y="365"/>
                  </a:cubicBezTo>
                  <a:cubicBezTo>
                    <a:pt x="24" y="253"/>
                    <a:pt x="6" y="105"/>
                    <a:pt x="79" y="0"/>
                  </a:cubicBezTo>
                  <a:cubicBezTo>
                    <a:pt x="0" y="105"/>
                    <a:pt x="15" y="258"/>
                    <a:pt x="131" y="373"/>
                  </a:cubicBezTo>
                  <a:cubicBezTo>
                    <a:pt x="276" y="516"/>
                    <a:pt x="508" y="540"/>
                    <a:pt x="644" y="426"/>
                  </a:cubicBezTo>
                  <a:cubicBezTo>
                    <a:pt x="661" y="412"/>
                    <a:pt x="676" y="396"/>
                    <a:pt x="688" y="379"/>
                  </a:cubicBezTo>
                  <a:cubicBezTo>
                    <a:pt x="677" y="393"/>
                    <a:pt x="664" y="406"/>
                    <a:pt x="650" y="4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"/>
            <p:cNvSpPr>
              <a:spLocks/>
            </p:cNvSpPr>
            <p:nvPr/>
          </p:nvSpPr>
          <p:spPr bwMode="auto">
            <a:xfrm>
              <a:off x="2524126" y="3348038"/>
              <a:ext cx="1792288" cy="1357313"/>
            </a:xfrm>
            <a:custGeom>
              <a:avLst/>
              <a:gdLst>
                <a:gd name="T0" fmla="*/ 94 w 477"/>
                <a:gd name="T1" fmla="*/ 34 h 361"/>
                <a:gd name="T2" fmla="*/ 47 w 477"/>
                <a:gd name="T3" fmla="*/ 58 h 361"/>
                <a:gd name="T4" fmla="*/ 0 w 477"/>
                <a:gd name="T5" fmla="*/ 105 h 361"/>
                <a:gd name="T6" fmla="*/ 41 w 477"/>
                <a:gd name="T7" fmla="*/ 66 h 361"/>
                <a:gd name="T8" fmla="*/ 88 w 477"/>
                <a:gd name="T9" fmla="*/ 41 h 361"/>
                <a:gd name="T10" fmla="*/ 376 w 477"/>
                <a:gd name="T11" fmla="*/ 108 h 361"/>
                <a:gd name="T12" fmla="*/ 421 w 477"/>
                <a:gd name="T13" fmla="*/ 361 h 361"/>
                <a:gd name="T14" fmla="*/ 426 w 477"/>
                <a:gd name="T15" fmla="*/ 355 h 361"/>
                <a:gd name="T16" fmla="*/ 382 w 477"/>
                <a:gd name="T17" fmla="*/ 100 h 361"/>
                <a:gd name="T18" fmla="*/ 94 w 477"/>
                <a:gd name="T19" fmla="*/ 3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61">
                  <a:moveTo>
                    <a:pt x="94" y="34"/>
                  </a:moveTo>
                  <a:cubicBezTo>
                    <a:pt x="77" y="40"/>
                    <a:pt x="61" y="48"/>
                    <a:pt x="47" y="58"/>
                  </a:cubicBezTo>
                  <a:cubicBezTo>
                    <a:pt x="28" y="71"/>
                    <a:pt x="12" y="88"/>
                    <a:pt x="0" y="105"/>
                  </a:cubicBezTo>
                  <a:cubicBezTo>
                    <a:pt x="11" y="91"/>
                    <a:pt x="25" y="77"/>
                    <a:pt x="41" y="66"/>
                  </a:cubicBezTo>
                  <a:cubicBezTo>
                    <a:pt x="56" y="56"/>
                    <a:pt x="71" y="48"/>
                    <a:pt x="88" y="41"/>
                  </a:cubicBezTo>
                  <a:cubicBezTo>
                    <a:pt x="179" y="8"/>
                    <a:pt x="298" y="33"/>
                    <a:pt x="376" y="108"/>
                  </a:cubicBezTo>
                  <a:cubicBezTo>
                    <a:pt x="455" y="183"/>
                    <a:pt x="471" y="288"/>
                    <a:pt x="421" y="361"/>
                  </a:cubicBezTo>
                  <a:cubicBezTo>
                    <a:pt x="423" y="359"/>
                    <a:pt x="425" y="357"/>
                    <a:pt x="426" y="355"/>
                  </a:cubicBezTo>
                  <a:cubicBezTo>
                    <a:pt x="477" y="281"/>
                    <a:pt x="461" y="176"/>
                    <a:pt x="382" y="100"/>
                  </a:cubicBezTo>
                  <a:cubicBezTo>
                    <a:pt x="304" y="25"/>
                    <a:pt x="184" y="0"/>
                    <a:pt x="94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1892301" y="3070225"/>
              <a:ext cx="1965325" cy="1751013"/>
            </a:xfrm>
            <a:custGeom>
              <a:avLst/>
              <a:gdLst>
                <a:gd name="T0" fmla="*/ 168 w 523"/>
                <a:gd name="T1" fmla="*/ 179 h 466"/>
                <a:gd name="T2" fmla="*/ 215 w 523"/>
                <a:gd name="T3" fmla="*/ 132 h 466"/>
                <a:gd name="T4" fmla="*/ 262 w 523"/>
                <a:gd name="T5" fmla="*/ 108 h 466"/>
                <a:gd name="T6" fmla="*/ 452 w 523"/>
                <a:gd name="T7" fmla="*/ 113 h 466"/>
                <a:gd name="T8" fmla="*/ 523 w 523"/>
                <a:gd name="T9" fmla="*/ 68 h 466"/>
                <a:gd name="T10" fmla="*/ 199 w 523"/>
                <a:gd name="T11" fmla="*/ 36 h 466"/>
                <a:gd name="T12" fmla="*/ 131 w 523"/>
                <a:gd name="T13" fmla="*/ 70 h 466"/>
                <a:gd name="T14" fmla="*/ 67 w 523"/>
                <a:gd name="T15" fmla="*/ 130 h 466"/>
                <a:gd name="T16" fmla="*/ 99 w 523"/>
                <a:gd name="T17" fmla="*/ 466 h 466"/>
                <a:gd name="T18" fmla="*/ 167 w 523"/>
                <a:gd name="T19" fmla="*/ 372 h 466"/>
                <a:gd name="T20" fmla="*/ 168 w 523"/>
                <a:gd name="T21" fmla="*/ 17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3" h="466">
                  <a:moveTo>
                    <a:pt x="168" y="179"/>
                  </a:moveTo>
                  <a:cubicBezTo>
                    <a:pt x="180" y="162"/>
                    <a:pt x="196" y="145"/>
                    <a:pt x="215" y="132"/>
                  </a:cubicBezTo>
                  <a:cubicBezTo>
                    <a:pt x="229" y="122"/>
                    <a:pt x="245" y="114"/>
                    <a:pt x="262" y="108"/>
                  </a:cubicBezTo>
                  <a:cubicBezTo>
                    <a:pt x="320" y="86"/>
                    <a:pt x="389" y="89"/>
                    <a:pt x="452" y="113"/>
                  </a:cubicBezTo>
                  <a:cubicBezTo>
                    <a:pt x="475" y="97"/>
                    <a:pt x="499" y="82"/>
                    <a:pt x="523" y="68"/>
                  </a:cubicBezTo>
                  <a:cubicBezTo>
                    <a:pt x="421" y="13"/>
                    <a:pt x="298" y="0"/>
                    <a:pt x="199" y="36"/>
                  </a:cubicBezTo>
                  <a:cubicBezTo>
                    <a:pt x="175" y="44"/>
                    <a:pt x="152" y="56"/>
                    <a:pt x="131" y="70"/>
                  </a:cubicBezTo>
                  <a:cubicBezTo>
                    <a:pt x="105" y="87"/>
                    <a:pt x="84" y="108"/>
                    <a:pt x="67" y="130"/>
                  </a:cubicBezTo>
                  <a:cubicBezTo>
                    <a:pt x="0" y="226"/>
                    <a:pt x="10" y="358"/>
                    <a:pt x="99" y="466"/>
                  </a:cubicBezTo>
                  <a:cubicBezTo>
                    <a:pt x="119" y="434"/>
                    <a:pt x="142" y="403"/>
                    <a:pt x="167" y="372"/>
                  </a:cubicBezTo>
                  <a:cubicBezTo>
                    <a:pt x="131" y="307"/>
                    <a:pt x="131" y="235"/>
                    <a:pt x="168" y="1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7477"/>
                </a:gs>
                <a:gs pos="50000">
                  <a:srgbClr val="BE1247"/>
                </a:gs>
                <a:gs pos="100000">
                  <a:srgbClr val="F87B7E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41"/>
            <p:cNvSpPr>
              <a:spLocks/>
            </p:cNvSpPr>
            <p:nvPr/>
          </p:nvSpPr>
          <p:spPr bwMode="auto">
            <a:xfrm>
              <a:off x="2265363" y="3325813"/>
              <a:ext cx="2452688" cy="2232025"/>
            </a:xfrm>
            <a:custGeom>
              <a:avLst/>
              <a:gdLst>
                <a:gd name="T0" fmla="*/ 539 w 653"/>
                <a:gd name="T1" fmla="*/ 480 h 594"/>
                <a:gd name="T2" fmla="*/ 577 w 653"/>
                <a:gd name="T3" fmla="*/ 441 h 594"/>
                <a:gd name="T4" fmla="*/ 582 w 653"/>
                <a:gd name="T5" fmla="*/ 433 h 594"/>
                <a:gd name="T6" fmla="*/ 514 w 653"/>
                <a:gd name="T7" fmla="*/ 65 h 594"/>
                <a:gd name="T8" fmla="*/ 424 w 653"/>
                <a:gd name="T9" fmla="*/ 0 h 594"/>
                <a:gd name="T10" fmla="*/ 353 w 653"/>
                <a:gd name="T11" fmla="*/ 45 h 594"/>
                <a:gd name="T12" fmla="*/ 451 w 653"/>
                <a:gd name="T13" fmla="*/ 106 h 594"/>
                <a:gd name="T14" fmla="*/ 495 w 653"/>
                <a:gd name="T15" fmla="*/ 361 h 594"/>
                <a:gd name="T16" fmla="*/ 490 w 653"/>
                <a:gd name="T17" fmla="*/ 367 h 594"/>
                <a:gd name="T18" fmla="*/ 461 w 653"/>
                <a:gd name="T19" fmla="*/ 398 h 594"/>
                <a:gd name="T20" fmla="*/ 112 w 653"/>
                <a:gd name="T21" fmla="*/ 360 h 594"/>
                <a:gd name="T22" fmla="*/ 68 w 653"/>
                <a:gd name="T23" fmla="*/ 304 h 594"/>
                <a:gd name="T24" fmla="*/ 0 w 653"/>
                <a:gd name="T25" fmla="*/ 398 h 594"/>
                <a:gd name="T26" fmla="*/ 26 w 653"/>
                <a:gd name="T27" fmla="*/ 427 h 594"/>
                <a:gd name="T28" fmla="*/ 539 w 653"/>
                <a:gd name="T29" fmla="*/ 48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3" h="594">
                  <a:moveTo>
                    <a:pt x="539" y="480"/>
                  </a:moveTo>
                  <a:cubicBezTo>
                    <a:pt x="553" y="468"/>
                    <a:pt x="566" y="455"/>
                    <a:pt x="577" y="441"/>
                  </a:cubicBezTo>
                  <a:cubicBezTo>
                    <a:pt x="578" y="438"/>
                    <a:pt x="580" y="436"/>
                    <a:pt x="582" y="433"/>
                  </a:cubicBezTo>
                  <a:cubicBezTo>
                    <a:pt x="653" y="326"/>
                    <a:pt x="628" y="173"/>
                    <a:pt x="514" y="65"/>
                  </a:cubicBezTo>
                  <a:cubicBezTo>
                    <a:pt x="487" y="39"/>
                    <a:pt x="457" y="17"/>
                    <a:pt x="424" y="0"/>
                  </a:cubicBezTo>
                  <a:cubicBezTo>
                    <a:pt x="400" y="14"/>
                    <a:pt x="376" y="29"/>
                    <a:pt x="353" y="45"/>
                  </a:cubicBezTo>
                  <a:cubicBezTo>
                    <a:pt x="389" y="59"/>
                    <a:pt x="423" y="79"/>
                    <a:pt x="451" y="106"/>
                  </a:cubicBezTo>
                  <a:cubicBezTo>
                    <a:pt x="530" y="182"/>
                    <a:pt x="546" y="287"/>
                    <a:pt x="495" y="361"/>
                  </a:cubicBezTo>
                  <a:cubicBezTo>
                    <a:pt x="494" y="363"/>
                    <a:pt x="492" y="365"/>
                    <a:pt x="490" y="367"/>
                  </a:cubicBezTo>
                  <a:cubicBezTo>
                    <a:pt x="482" y="378"/>
                    <a:pt x="472" y="389"/>
                    <a:pt x="461" y="398"/>
                  </a:cubicBezTo>
                  <a:cubicBezTo>
                    <a:pt x="367" y="473"/>
                    <a:pt x="210" y="457"/>
                    <a:pt x="112" y="360"/>
                  </a:cubicBezTo>
                  <a:cubicBezTo>
                    <a:pt x="94" y="342"/>
                    <a:pt x="79" y="323"/>
                    <a:pt x="68" y="304"/>
                  </a:cubicBezTo>
                  <a:cubicBezTo>
                    <a:pt x="43" y="335"/>
                    <a:pt x="20" y="366"/>
                    <a:pt x="0" y="398"/>
                  </a:cubicBezTo>
                  <a:cubicBezTo>
                    <a:pt x="8" y="408"/>
                    <a:pt x="16" y="418"/>
                    <a:pt x="26" y="427"/>
                  </a:cubicBezTo>
                  <a:cubicBezTo>
                    <a:pt x="171" y="570"/>
                    <a:pt x="403" y="594"/>
                    <a:pt x="539" y="4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2144F"/>
                </a:gs>
                <a:gs pos="50000">
                  <a:srgbClr val="F8747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67507" y="2657631"/>
            <a:ext cx="2594242" cy="2440470"/>
            <a:chOff x="3167507" y="2657631"/>
            <a:chExt cx="2594242" cy="2440470"/>
          </a:xfrm>
        </p:grpSpPr>
        <p:grpSp>
          <p:nvGrpSpPr>
            <p:cNvPr id="59" name="组合 1058"/>
            <p:cNvGrpSpPr/>
            <p:nvPr/>
          </p:nvGrpSpPr>
          <p:grpSpPr>
            <a:xfrm>
              <a:off x="3167507" y="2657631"/>
              <a:ext cx="2594242" cy="2440470"/>
              <a:chOff x="2362201" y="1847850"/>
              <a:chExt cx="3963987" cy="3729038"/>
            </a:xfrm>
          </p:grpSpPr>
          <p:sp>
            <p:nvSpPr>
              <p:cNvPr id="67" name="Freeform 14"/>
              <p:cNvSpPr>
                <a:spLocks/>
              </p:cNvSpPr>
              <p:nvPr/>
            </p:nvSpPr>
            <p:spPr bwMode="auto">
              <a:xfrm>
                <a:off x="5259388" y="2058988"/>
                <a:ext cx="60325" cy="244475"/>
              </a:xfrm>
              <a:custGeom>
                <a:avLst/>
                <a:gdLst>
                  <a:gd name="T0" fmla="*/ 11 w 16"/>
                  <a:gd name="T1" fmla="*/ 34 h 65"/>
                  <a:gd name="T2" fmla="*/ 16 w 16"/>
                  <a:gd name="T3" fmla="*/ 65 h 65"/>
                  <a:gd name="T4" fmla="*/ 6 w 16"/>
                  <a:gd name="T5" fmla="*/ 28 h 65"/>
                  <a:gd name="T6" fmla="*/ 0 w 16"/>
                  <a:gd name="T7" fmla="*/ 0 h 65"/>
                  <a:gd name="T8" fmla="*/ 11 w 16"/>
                  <a:gd name="T9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5">
                    <a:moveTo>
                      <a:pt x="11" y="34"/>
                    </a:moveTo>
                    <a:cubicBezTo>
                      <a:pt x="13" y="44"/>
                      <a:pt x="15" y="54"/>
                      <a:pt x="16" y="65"/>
                    </a:cubicBezTo>
                    <a:cubicBezTo>
                      <a:pt x="15" y="53"/>
                      <a:pt x="11" y="41"/>
                      <a:pt x="6" y="28"/>
                    </a:cubicBezTo>
                    <a:cubicBezTo>
                      <a:pt x="4" y="19"/>
                      <a:pt x="2" y="9"/>
                      <a:pt x="0" y="0"/>
                    </a:cubicBezTo>
                    <a:cubicBezTo>
                      <a:pt x="6" y="12"/>
                      <a:pt x="9" y="23"/>
                      <a:pt x="11" y="3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8"/>
              <p:cNvSpPr>
                <a:spLocks/>
              </p:cNvSpPr>
              <p:nvPr/>
            </p:nvSpPr>
            <p:spPr bwMode="auto">
              <a:xfrm>
                <a:off x="5424488" y="2828925"/>
                <a:ext cx="901700" cy="876300"/>
              </a:xfrm>
              <a:custGeom>
                <a:avLst/>
                <a:gdLst>
                  <a:gd name="T0" fmla="*/ 0 w 240"/>
                  <a:gd name="T1" fmla="*/ 233 h 233"/>
                  <a:gd name="T2" fmla="*/ 1 w 240"/>
                  <a:gd name="T3" fmla="*/ 183 h 233"/>
                  <a:gd name="T4" fmla="*/ 3 w 240"/>
                  <a:gd name="T5" fmla="*/ 155 h 233"/>
                  <a:gd name="T6" fmla="*/ 233 w 240"/>
                  <a:gd name="T7" fmla="*/ 61 h 233"/>
                  <a:gd name="T8" fmla="*/ 240 w 240"/>
                  <a:gd name="T9" fmla="*/ 98 h 233"/>
                  <a:gd name="T10" fmla="*/ 3 w 240"/>
                  <a:gd name="T11" fmla="*/ 203 h 233"/>
                  <a:gd name="T12" fmla="*/ 0 w 240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0" h="233">
                    <a:moveTo>
                      <a:pt x="0" y="233"/>
                    </a:moveTo>
                    <a:cubicBezTo>
                      <a:pt x="1" y="216"/>
                      <a:pt x="1" y="200"/>
                      <a:pt x="1" y="183"/>
                    </a:cubicBezTo>
                    <a:cubicBezTo>
                      <a:pt x="1" y="174"/>
                      <a:pt x="2" y="164"/>
                      <a:pt x="3" y="155"/>
                    </a:cubicBezTo>
                    <a:cubicBezTo>
                      <a:pt x="17" y="35"/>
                      <a:pt x="118" y="0"/>
                      <a:pt x="233" y="61"/>
                    </a:cubicBezTo>
                    <a:cubicBezTo>
                      <a:pt x="236" y="73"/>
                      <a:pt x="238" y="85"/>
                      <a:pt x="240" y="98"/>
                    </a:cubicBezTo>
                    <a:cubicBezTo>
                      <a:pt x="123" y="38"/>
                      <a:pt x="19" y="77"/>
                      <a:pt x="3" y="203"/>
                    </a:cubicBezTo>
                    <a:cubicBezTo>
                      <a:pt x="1" y="213"/>
                      <a:pt x="1" y="223"/>
                      <a:pt x="0" y="23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9"/>
              <p:cNvSpPr>
                <a:spLocks/>
              </p:cNvSpPr>
              <p:nvPr/>
            </p:nvSpPr>
            <p:spPr bwMode="auto">
              <a:xfrm>
                <a:off x="2362201" y="2441575"/>
                <a:ext cx="98425" cy="681038"/>
              </a:xfrm>
              <a:custGeom>
                <a:avLst/>
                <a:gdLst>
                  <a:gd name="T0" fmla="*/ 14 w 26"/>
                  <a:gd name="T1" fmla="*/ 47 h 181"/>
                  <a:gd name="T2" fmla="*/ 26 w 26"/>
                  <a:gd name="T3" fmla="*/ 0 h 181"/>
                  <a:gd name="T4" fmla="*/ 19 w 26"/>
                  <a:gd name="T5" fmla="*/ 128 h 181"/>
                  <a:gd name="T6" fmla="*/ 6 w 26"/>
                  <a:gd name="T7" fmla="*/ 181 h 181"/>
                  <a:gd name="T8" fmla="*/ 14 w 26"/>
                  <a:gd name="T9" fmla="*/ 4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1">
                    <a:moveTo>
                      <a:pt x="14" y="47"/>
                    </a:moveTo>
                    <a:cubicBezTo>
                      <a:pt x="18" y="31"/>
                      <a:pt x="22" y="15"/>
                      <a:pt x="26" y="0"/>
                    </a:cubicBezTo>
                    <a:cubicBezTo>
                      <a:pt x="15" y="40"/>
                      <a:pt x="13" y="83"/>
                      <a:pt x="19" y="128"/>
                    </a:cubicBezTo>
                    <a:cubicBezTo>
                      <a:pt x="14" y="146"/>
                      <a:pt x="10" y="163"/>
                      <a:pt x="6" y="181"/>
                    </a:cubicBezTo>
                    <a:cubicBezTo>
                      <a:pt x="0" y="134"/>
                      <a:pt x="3" y="89"/>
                      <a:pt x="14" y="4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2"/>
              <p:cNvSpPr>
                <a:spLocks/>
              </p:cNvSpPr>
              <p:nvPr/>
            </p:nvSpPr>
            <p:spPr bwMode="auto">
              <a:xfrm>
                <a:off x="2384426" y="2705100"/>
                <a:ext cx="2624138" cy="2217738"/>
              </a:xfrm>
              <a:custGeom>
                <a:avLst/>
                <a:gdLst>
                  <a:gd name="T0" fmla="*/ 685 w 698"/>
                  <a:gd name="T1" fmla="*/ 528 h 590"/>
                  <a:gd name="T2" fmla="*/ 678 w 698"/>
                  <a:gd name="T3" fmla="*/ 590 h 590"/>
                  <a:gd name="T4" fmla="*/ 541 w 698"/>
                  <a:gd name="T5" fmla="*/ 237 h 590"/>
                  <a:gd name="T6" fmla="*/ 0 w 698"/>
                  <a:gd name="T7" fmla="*/ 111 h 590"/>
                  <a:gd name="T8" fmla="*/ 13 w 698"/>
                  <a:gd name="T9" fmla="*/ 58 h 590"/>
                  <a:gd name="T10" fmla="*/ 546 w 698"/>
                  <a:gd name="T11" fmla="*/ 185 h 590"/>
                  <a:gd name="T12" fmla="*/ 685 w 698"/>
                  <a:gd name="T13" fmla="*/ 52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8" h="590">
                    <a:moveTo>
                      <a:pt x="685" y="528"/>
                    </a:moveTo>
                    <a:cubicBezTo>
                      <a:pt x="683" y="548"/>
                      <a:pt x="681" y="569"/>
                      <a:pt x="678" y="590"/>
                    </a:cubicBezTo>
                    <a:cubicBezTo>
                      <a:pt x="693" y="472"/>
                      <a:pt x="646" y="340"/>
                      <a:pt x="541" y="237"/>
                    </a:cubicBezTo>
                    <a:cubicBezTo>
                      <a:pt x="396" y="97"/>
                      <a:pt x="172" y="49"/>
                      <a:pt x="0" y="111"/>
                    </a:cubicBezTo>
                    <a:cubicBezTo>
                      <a:pt x="4" y="93"/>
                      <a:pt x="8" y="76"/>
                      <a:pt x="13" y="58"/>
                    </a:cubicBezTo>
                    <a:cubicBezTo>
                      <a:pt x="182" y="0"/>
                      <a:pt x="402" y="48"/>
                      <a:pt x="546" y="185"/>
                    </a:cubicBezTo>
                    <a:cubicBezTo>
                      <a:pt x="651" y="285"/>
                      <a:pt x="698" y="413"/>
                      <a:pt x="685" y="52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23"/>
              <p:cNvSpPr>
                <a:spLocks/>
              </p:cNvSpPr>
              <p:nvPr/>
            </p:nvSpPr>
            <p:spPr bwMode="auto">
              <a:xfrm>
                <a:off x="4748213" y="5049838"/>
                <a:ext cx="1481138" cy="527050"/>
              </a:xfrm>
              <a:custGeom>
                <a:avLst/>
                <a:gdLst>
                  <a:gd name="T0" fmla="*/ 394 w 394"/>
                  <a:gd name="T1" fmla="*/ 0 h 140"/>
                  <a:gd name="T2" fmla="*/ 390 w 394"/>
                  <a:gd name="T3" fmla="*/ 58 h 140"/>
                  <a:gd name="T4" fmla="*/ 0 w 394"/>
                  <a:gd name="T5" fmla="*/ 103 h 140"/>
                  <a:gd name="T6" fmla="*/ 9 w 394"/>
                  <a:gd name="T7" fmla="*/ 38 h 140"/>
                  <a:gd name="T8" fmla="*/ 394 w 394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140">
                    <a:moveTo>
                      <a:pt x="394" y="0"/>
                    </a:moveTo>
                    <a:cubicBezTo>
                      <a:pt x="393" y="19"/>
                      <a:pt x="392" y="38"/>
                      <a:pt x="390" y="58"/>
                    </a:cubicBezTo>
                    <a:cubicBezTo>
                      <a:pt x="291" y="127"/>
                      <a:pt x="151" y="140"/>
                      <a:pt x="0" y="103"/>
                    </a:cubicBezTo>
                    <a:cubicBezTo>
                      <a:pt x="3" y="81"/>
                      <a:pt x="6" y="60"/>
                      <a:pt x="9" y="38"/>
                    </a:cubicBezTo>
                    <a:cubicBezTo>
                      <a:pt x="160" y="76"/>
                      <a:pt x="297" y="65"/>
                      <a:pt x="39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9"/>
              <p:cNvSpPr>
                <a:spLocks/>
              </p:cNvSpPr>
              <p:nvPr/>
            </p:nvSpPr>
            <p:spPr bwMode="auto">
              <a:xfrm>
                <a:off x="5548313" y="2863850"/>
                <a:ext cx="752475" cy="250825"/>
              </a:xfrm>
              <a:custGeom>
                <a:avLst/>
                <a:gdLst>
                  <a:gd name="T0" fmla="*/ 0 w 200"/>
                  <a:gd name="T1" fmla="*/ 67 h 67"/>
                  <a:gd name="T2" fmla="*/ 200 w 200"/>
                  <a:gd name="T3" fmla="*/ 52 h 67"/>
                  <a:gd name="T4" fmla="*/ 190 w 200"/>
                  <a:gd name="T5" fmla="*/ 37 h 67"/>
                  <a:gd name="T6" fmla="*/ 0 w 200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67">
                    <a:moveTo>
                      <a:pt x="0" y="67"/>
                    </a:moveTo>
                    <a:cubicBezTo>
                      <a:pt x="40" y="15"/>
                      <a:pt x="116" y="8"/>
                      <a:pt x="200" y="52"/>
                    </a:cubicBezTo>
                    <a:cubicBezTo>
                      <a:pt x="197" y="47"/>
                      <a:pt x="193" y="42"/>
                      <a:pt x="190" y="37"/>
                    </a:cubicBezTo>
                    <a:cubicBezTo>
                      <a:pt x="108" y="0"/>
                      <a:pt x="36" y="11"/>
                      <a:pt x="0" y="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0"/>
              <p:cNvSpPr>
                <a:spLocks/>
              </p:cNvSpPr>
              <p:nvPr/>
            </p:nvSpPr>
            <p:spPr bwMode="auto">
              <a:xfrm>
                <a:off x="5259388" y="2058988"/>
                <a:ext cx="90488" cy="357188"/>
              </a:xfrm>
              <a:custGeom>
                <a:avLst/>
                <a:gdLst>
                  <a:gd name="T0" fmla="*/ 12 w 24"/>
                  <a:gd name="T1" fmla="*/ 8 h 95"/>
                  <a:gd name="T2" fmla="*/ 0 w 24"/>
                  <a:gd name="T3" fmla="*/ 0 h 95"/>
                  <a:gd name="T4" fmla="*/ 0 w 24"/>
                  <a:gd name="T5" fmla="*/ 95 h 95"/>
                  <a:gd name="T6" fmla="*/ 12 w 24"/>
                  <a:gd name="T7" fmla="*/ 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5">
                    <a:moveTo>
                      <a:pt x="12" y="8"/>
                    </a:moveTo>
                    <a:cubicBezTo>
                      <a:pt x="8" y="5"/>
                      <a:pt x="4" y="3"/>
                      <a:pt x="0" y="0"/>
                    </a:cubicBezTo>
                    <a:cubicBezTo>
                      <a:pt x="17" y="37"/>
                      <a:pt x="17" y="70"/>
                      <a:pt x="0" y="95"/>
                    </a:cubicBezTo>
                    <a:cubicBezTo>
                      <a:pt x="19" y="73"/>
                      <a:pt x="24" y="43"/>
                      <a:pt x="12" y="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1"/>
              <p:cNvSpPr>
                <a:spLocks/>
              </p:cNvSpPr>
              <p:nvPr/>
            </p:nvSpPr>
            <p:spPr bwMode="auto">
              <a:xfrm>
                <a:off x="2392363" y="2089150"/>
                <a:ext cx="3836988" cy="3246438"/>
              </a:xfrm>
              <a:custGeom>
                <a:avLst/>
                <a:gdLst>
                  <a:gd name="T0" fmla="*/ 642 w 1021"/>
                  <a:gd name="T1" fmla="*/ 818 h 864"/>
                  <a:gd name="T2" fmla="*/ 550 w 1021"/>
                  <a:gd name="T3" fmla="*/ 341 h 864"/>
                  <a:gd name="T4" fmla="*/ 16 w 1021"/>
                  <a:gd name="T5" fmla="*/ 215 h 864"/>
                  <a:gd name="T6" fmla="*/ 62 w 1021"/>
                  <a:gd name="T7" fmla="*/ 0 h 864"/>
                  <a:gd name="T8" fmla="*/ 11 w 1021"/>
                  <a:gd name="T9" fmla="*/ 222 h 864"/>
                  <a:gd name="T10" fmla="*/ 544 w 1021"/>
                  <a:gd name="T11" fmla="*/ 349 h 864"/>
                  <a:gd name="T12" fmla="*/ 636 w 1021"/>
                  <a:gd name="T13" fmla="*/ 826 h 864"/>
                  <a:gd name="T14" fmla="*/ 1021 w 1021"/>
                  <a:gd name="T15" fmla="*/ 788 h 864"/>
                  <a:gd name="T16" fmla="*/ 1018 w 1021"/>
                  <a:gd name="T17" fmla="*/ 785 h 864"/>
                  <a:gd name="T18" fmla="*/ 642 w 1021"/>
                  <a:gd name="T19" fmla="*/ 818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1" h="864">
                    <a:moveTo>
                      <a:pt x="642" y="818"/>
                    </a:moveTo>
                    <a:cubicBezTo>
                      <a:pt x="730" y="679"/>
                      <a:pt x="696" y="481"/>
                      <a:pt x="550" y="341"/>
                    </a:cubicBezTo>
                    <a:cubicBezTo>
                      <a:pt x="406" y="204"/>
                      <a:pt x="185" y="156"/>
                      <a:pt x="16" y="215"/>
                    </a:cubicBezTo>
                    <a:cubicBezTo>
                      <a:pt x="6" y="134"/>
                      <a:pt x="21" y="60"/>
                      <a:pt x="62" y="0"/>
                    </a:cubicBezTo>
                    <a:cubicBezTo>
                      <a:pt x="17" y="61"/>
                      <a:pt x="0" y="138"/>
                      <a:pt x="11" y="222"/>
                    </a:cubicBezTo>
                    <a:cubicBezTo>
                      <a:pt x="180" y="164"/>
                      <a:pt x="400" y="212"/>
                      <a:pt x="544" y="349"/>
                    </a:cubicBezTo>
                    <a:cubicBezTo>
                      <a:pt x="691" y="489"/>
                      <a:pt x="724" y="687"/>
                      <a:pt x="636" y="826"/>
                    </a:cubicBezTo>
                    <a:cubicBezTo>
                      <a:pt x="787" y="864"/>
                      <a:pt x="924" y="853"/>
                      <a:pt x="1021" y="788"/>
                    </a:cubicBezTo>
                    <a:cubicBezTo>
                      <a:pt x="1020" y="787"/>
                      <a:pt x="1019" y="786"/>
                      <a:pt x="1018" y="785"/>
                    </a:cubicBezTo>
                    <a:cubicBezTo>
                      <a:pt x="922" y="846"/>
                      <a:pt x="788" y="855"/>
                      <a:pt x="642" y="8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6"/>
              <p:cNvSpPr>
                <a:spLocks/>
              </p:cNvSpPr>
              <p:nvPr/>
            </p:nvSpPr>
            <p:spPr bwMode="auto">
              <a:xfrm>
                <a:off x="2414588" y="1847850"/>
                <a:ext cx="3506788" cy="1301750"/>
              </a:xfrm>
              <a:custGeom>
                <a:avLst/>
                <a:gdLst>
                  <a:gd name="T0" fmla="*/ 913 w 933"/>
                  <a:gd name="T1" fmla="*/ 177 h 346"/>
                  <a:gd name="T2" fmla="*/ 769 w 933"/>
                  <a:gd name="T3" fmla="*/ 64 h 346"/>
                  <a:gd name="T4" fmla="*/ 757 w 933"/>
                  <a:gd name="T5" fmla="*/ 151 h 346"/>
                  <a:gd name="T6" fmla="*/ 582 w 933"/>
                  <a:gd name="T7" fmla="*/ 205 h 346"/>
                  <a:gd name="T8" fmla="*/ 194 w 933"/>
                  <a:gd name="T9" fmla="*/ 62 h 346"/>
                  <a:gd name="T10" fmla="*/ 122 w 933"/>
                  <a:gd name="T11" fmla="*/ 0 h 346"/>
                  <a:gd name="T12" fmla="*/ 56 w 933"/>
                  <a:gd name="T13" fmla="*/ 64 h 346"/>
                  <a:gd name="T14" fmla="*/ 10 w 933"/>
                  <a:gd name="T15" fmla="*/ 279 h 346"/>
                  <a:gd name="T16" fmla="*/ 469 w 933"/>
                  <a:gd name="T17" fmla="*/ 346 h 346"/>
                  <a:gd name="T18" fmla="*/ 548 w 933"/>
                  <a:gd name="T19" fmla="*/ 308 h 346"/>
                  <a:gd name="T20" fmla="*/ 933 w 933"/>
                  <a:gd name="T21" fmla="*/ 197 h 346"/>
                  <a:gd name="T22" fmla="*/ 913 w 933"/>
                  <a:gd name="T23" fmla="*/ 177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3" h="346">
                    <a:moveTo>
                      <a:pt x="913" y="177"/>
                    </a:moveTo>
                    <a:cubicBezTo>
                      <a:pt x="868" y="133"/>
                      <a:pt x="819" y="96"/>
                      <a:pt x="769" y="64"/>
                    </a:cubicBezTo>
                    <a:cubicBezTo>
                      <a:pt x="781" y="99"/>
                      <a:pt x="776" y="129"/>
                      <a:pt x="757" y="151"/>
                    </a:cubicBezTo>
                    <a:cubicBezTo>
                      <a:pt x="732" y="189"/>
                      <a:pt x="672" y="210"/>
                      <a:pt x="582" y="205"/>
                    </a:cubicBezTo>
                    <a:cubicBezTo>
                      <a:pt x="450" y="197"/>
                      <a:pt x="301" y="140"/>
                      <a:pt x="194" y="62"/>
                    </a:cubicBezTo>
                    <a:cubicBezTo>
                      <a:pt x="166" y="42"/>
                      <a:pt x="142" y="21"/>
                      <a:pt x="122" y="0"/>
                    </a:cubicBezTo>
                    <a:cubicBezTo>
                      <a:pt x="96" y="18"/>
                      <a:pt x="74" y="40"/>
                      <a:pt x="56" y="64"/>
                    </a:cubicBezTo>
                    <a:cubicBezTo>
                      <a:pt x="15" y="124"/>
                      <a:pt x="0" y="198"/>
                      <a:pt x="10" y="279"/>
                    </a:cubicBezTo>
                    <a:cubicBezTo>
                      <a:pt x="152" y="229"/>
                      <a:pt x="330" y="255"/>
                      <a:pt x="469" y="346"/>
                    </a:cubicBezTo>
                    <a:cubicBezTo>
                      <a:pt x="495" y="333"/>
                      <a:pt x="521" y="320"/>
                      <a:pt x="548" y="308"/>
                    </a:cubicBezTo>
                    <a:cubicBezTo>
                      <a:pt x="676" y="252"/>
                      <a:pt x="807" y="215"/>
                      <a:pt x="933" y="197"/>
                    </a:cubicBezTo>
                    <a:cubicBezTo>
                      <a:pt x="926" y="190"/>
                      <a:pt x="920" y="183"/>
                      <a:pt x="913" y="1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Freeform 40"/>
              <p:cNvSpPr>
                <a:spLocks/>
              </p:cNvSpPr>
              <p:nvPr/>
            </p:nvSpPr>
            <p:spPr bwMode="auto">
              <a:xfrm>
                <a:off x="4176713" y="2589213"/>
                <a:ext cx="2085975" cy="2713038"/>
              </a:xfrm>
              <a:custGeom>
                <a:avLst/>
                <a:gdLst>
                  <a:gd name="T0" fmla="*/ 469 w 555"/>
                  <a:gd name="T1" fmla="*/ 575 h 722"/>
                  <a:gd name="T2" fmla="*/ 335 w 555"/>
                  <a:gd name="T3" fmla="*/ 219 h 722"/>
                  <a:gd name="T4" fmla="*/ 365 w 555"/>
                  <a:gd name="T5" fmla="*/ 140 h 722"/>
                  <a:gd name="T6" fmla="*/ 555 w 555"/>
                  <a:gd name="T7" fmla="*/ 110 h 722"/>
                  <a:gd name="T8" fmla="*/ 464 w 555"/>
                  <a:gd name="T9" fmla="*/ 0 h 722"/>
                  <a:gd name="T10" fmla="*/ 79 w 555"/>
                  <a:gd name="T11" fmla="*/ 111 h 722"/>
                  <a:gd name="T12" fmla="*/ 0 w 555"/>
                  <a:gd name="T13" fmla="*/ 149 h 722"/>
                  <a:gd name="T14" fmla="*/ 75 w 555"/>
                  <a:gd name="T15" fmla="*/ 208 h 722"/>
                  <a:gd name="T16" fmla="*/ 167 w 555"/>
                  <a:gd name="T17" fmla="*/ 685 h 722"/>
                  <a:gd name="T18" fmla="*/ 543 w 555"/>
                  <a:gd name="T19" fmla="*/ 652 h 722"/>
                  <a:gd name="T20" fmla="*/ 469 w 555"/>
                  <a:gd name="T21" fmla="*/ 575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5" h="722">
                    <a:moveTo>
                      <a:pt x="469" y="575"/>
                    </a:moveTo>
                    <a:cubicBezTo>
                      <a:pt x="378" y="463"/>
                      <a:pt x="322" y="327"/>
                      <a:pt x="335" y="219"/>
                    </a:cubicBezTo>
                    <a:cubicBezTo>
                      <a:pt x="339" y="186"/>
                      <a:pt x="349" y="160"/>
                      <a:pt x="365" y="140"/>
                    </a:cubicBezTo>
                    <a:cubicBezTo>
                      <a:pt x="401" y="84"/>
                      <a:pt x="473" y="73"/>
                      <a:pt x="555" y="110"/>
                    </a:cubicBezTo>
                    <a:cubicBezTo>
                      <a:pt x="529" y="72"/>
                      <a:pt x="498" y="35"/>
                      <a:pt x="464" y="0"/>
                    </a:cubicBezTo>
                    <a:cubicBezTo>
                      <a:pt x="338" y="18"/>
                      <a:pt x="207" y="55"/>
                      <a:pt x="79" y="111"/>
                    </a:cubicBezTo>
                    <a:cubicBezTo>
                      <a:pt x="52" y="123"/>
                      <a:pt x="26" y="136"/>
                      <a:pt x="0" y="149"/>
                    </a:cubicBezTo>
                    <a:cubicBezTo>
                      <a:pt x="26" y="166"/>
                      <a:pt x="52" y="186"/>
                      <a:pt x="75" y="208"/>
                    </a:cubicBezTo>
                    <a:cubicBezTo>
                      <a:pt x="221" y="348"/>
                      <a:pt x="255" y="546"/>
                      <a:pt x="167" y="685"/>
                    </a:cubicBezTo>
                    <a:cubicBezTo>
                      <a:pt x="313" y="722"/>
                      <a:pt x="447" y="713"/>
                      <a:pt x="543" y="652"/>
                    </a:cubicBezTo>
                    <a:cubicBezTo>
                      <a:pt x="517" y="629"/>
                      <a:pt x="492" y="603"/>
                      <a:pt x="469" y="5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2" name="TextBox 11"/>
            <p:cNvSpPr txBox="1">
              <a:spLocks noChangeArrowheads="1"/>
            </p:cNvSpPr>
            <p:nvPr/>
          </p:nvSpPr>
          <p:spPr bwMode="auto">
            <a:xfrm>
              <a:off x="4230180" y="3131045"/>
              <a:ext cx="1403350" cy="369332"/>
            </a:xfrm>
            <a:prstGeom prst="rect">
              <a:avLst/>
            </a:prstGeom>
            <a:ln w="12700">
              <a:noFill/>
              <a:prstDash val="sysDot"/>
              <a:headEnd type="oval"/>
              <a:tailEnd type="oval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2125" y="2178279"/>
            <a:ext cx="3414054" cy="867311"/>
            <a:chOff x="812125" y="2178279"/>
            <a:chExt cx="3414054" cy="867311"/>
          </a:xfrm>
        </p:grpSpPr>
        <p:cxnSp>
          <p:nvCxnSpPr>
            <p:cNvPr id="87" name="直接连接符 86"/>
            <p:cNvCxnSpPr/>
            <p:nvPr/>
          </p:nvCxnSpPr>
          <p:spPr>
            <a:xfrm flipH="1">
              <a:off x="812125" y="2516833"/>
              <a:ext cx="3414054" cy="4685"/>
            </a:xfrm>
            <a:prstGeom prst="line">
              <a:avLst/>
            </a:prstGeom>
            <a:ln w="6350">
              <a:solidFill>
                <a:schemeClr val="accent6">
                  <a:lumMod val="75000"/>
                </a:schemeClr>
              </a:solidFill>
              <a:prstDash val="sysDot"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Box 11"/>
            <p:cNvSpPr txBox="1">
              <a:spLocks noChangeArrowheads="1"/>
            </p:cNvSpPr>
            <p:nvPr/>
          </p:nvSpPr>
          <p:spPr bwMode="auto">
            <a:xfrm flipH="1">
              <a:off x="892807" y="2178279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812125" y="2576751"/>
              <a:ext cx="2114105" cy="468839"/>
              <a:chOff x="812125" y="2627015"/>
              <a:chExt cx="2114105" cy="468839"/>
            </a:xfrm>
          </p:grpSpPr>
          <p:sp>
            <p:nvSpPr>
              <p:cNvPr id="96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27015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5" name="Picture 14" descr="392"/>
          <p:cNvPicPr>
            <a:picLocks noChangeAspect="1" noChangeArrowheads="1"/>
          </p:cNvPicPr>
          <p:nvPr/>
        </p:nvPicPr>
        <p:blipFill>
          <a:blip r:embed="rId3">
            <a:lum contrast="18000"/>
            <a:grayscl/>
          </a:blip>
          <a:srcRect b="5183"/>
          <a:stretch>
            <a:fillRect/>
          </a:stretch>
        </p:blipFill>
        <p:spPr bwMode="auto">
          <a:xfrm>
            <a:off x="6572264" y="3898916"/>
            <a:ext cx="1952586" cy="2959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26"/>
          <p:cNvGrpSpPr/>
          <p:nvPr/>
        </p:nvGrpSpPr>
        <p:grpSpPr>
          <a:xfrm>
            <a:off x="4690888" y="2760542"/>
            <a:ext cx="1293475" cy="1119238"/>
            <a:chOff x="4906963" y="1889126"/>
            <a:chExt cx="1538288" cy="1387475"/>
          </a:xfrm>
        </p:grpSpPr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4906963" y="1889126"/>
              <a:ext cx="804863" cy="1289050"/>
            </a:xfrm>
            <a:custGeom>
              <a:avLst/>
              <a:gdLst>
                <a:gd name="T0" fmla="*/ 27 w 214"/>
                <a:gd name="T1" fmla="*/ 329 h 343"/>
                <a:gd name="T2" fmla="*/ 0 w 214"/>
                <a:gd name="T3" fmla="*/ 343 h 343"/>
                <a:gd name="T4" fmla="*/ 124 w 214"/>
                <a:gd name="T5" fmla="*/ 142 h 343"/>
                <a:gd name="T6" fmla="*/ 199 w 214"/>
                <a:gd name="T7" fmla="*/ 4 h 343"/>
                <a:gd name="T8" fmla="*/ 214 w 214"/>
                <a:gd name="T9" fmla="*/ 0 h 343"/>
                <a:gd name="T10" fmla="*/ 143 w 214"/>
                <a:gd name="T11" fmla="*/ 135 h 343"/>
                <a:gd name="T12" fmla="*/ 27 w 214"/>
                <a:gd name="T13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43">
                  <a:moveTo>
                    <a:pt x="27" y="329"/>
                  </a:moveTo>
                  <a:cubicBezTo>
                    <a:pt x="18" y="334"/>
                    <a:pt x="9" y="338"/>
                    <a:pt x="0" y="343"/>
                  </a:cubicBezTo>
                  <a:cubicBezTo>
                    <a:pt x="48" y="269"/>
                    <a:pt x="89" y="202"/>
                    <a:pt x="124" y="142"/>
                  </a:cubicBezTo>
                  <a:cubicBezTo>
                    <a:pt x="154" y="90"/>
                    <a:pt x="179" y="44"/>
                    <a:pt x="199" y="4"/>
                  </a:cubicBezTo>
                  <a:cubicBezTo>
                    <a:pt x="204" y="2"/>
                    <a:pt x="209" y="1"/>
                    <a:pt x="214" y="0"/>
                  </a:cubicBezTo>
                  <a:cubicBezTo>
                    <a:pt x="195" y="39"/>
                    <a:pt x="172" y="84"/>
                    <a:pt x="143" y="135"/>
                  </a:cubicBezTo>
                  <a:cubicBezTo>
                    <a:pt x="111" y="193"/>
                    <a:pt x="72" y="258"/>
                    <a:pt x="27" y="329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4906963" y="3125788"/>
              <a:ext cx="1538288" cy="150813"/>
            </a:xfrm>
            <a:custGeom>
              <a:avLst/>
              <a:gdLst>
                <a:gd name="T0" fmla="*/ 409 w 409"/>
                <a:gd name="T1" fmla="*/ 31 h 40"/>
                <a:gd name="T2" fmla="*/ 398 w 409"/>
                <a:gd name="T3" fmla="*/ 40 h 40"/>
                <a:gd name="T4" fmla="*/ 239 w 409"/>
                <a:gd name="T5" fmla="*/ 24 h 40"/>
                <a:gd name="T6" fmla="*/ 0 w 409"/>
                <a:gd name="T7" fmla="*/ 14 h 40"/>
                <a:gd name="T8" fmla="*/ 27 w 409"/>
                <a:gd name="T9" fmla="*/ 0 h 40"/>
                <a:gd name="T10" fmla="*/ 256 w 409"/>
                <a:gd name="T11" fmla="*/ 13 h 40"/>
                <a:gd name="T12" fmla="*/ 409 w 409"/>
                <a:gd name="T13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0">
                  <a:moveTo>
                    <a:pt x="409" y="31"/>
                  </a:moveTo>
                  <a:cubicBezTo>
                    <a:pt x="405" y="34"/>
                    <a:pt x="401" y="37"/>
                    <a:pt x="398" y="40"/>
                  </a:cubicBezTo>
                  <a:cubicBezTo>
                    <a:pt x="353" y="34"/>
                    <a:pt x="300" y="29"/>
                    <a:pt x="239" y="24"/>
                  </a:cubicBezTo>
                  <a:cubicBezTo>
                    <a:pt x="169" y="19"/>
                    <a:pt x="89" y="16"/>
                    <a:pt x="0" y="14"/>
                  </a:cubicBezTo>
                  <a:cubicBezTo>
                    <a:pt x="9" y="9"/>
                    <a:pt x="18" y="5"/>
                    <a:pt x="27" y="0"/>
                  </a:cubicBezTo>
                  <a:cubicBezTo>
                    <a:pt x="113" y="3"/>
                    <a:pt x="189" y="7"/>
                    <a:pt x="256" y="13"/>
                  </a:cubicBezTo>
                  <a:cubicBezTo>
                    <a:pt x="315" y="18"/>
                    <a:pt x="365" y="24"/>
                    <a:pt x="409" y="31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5008563" y="1889126"/>
              <a:ext cx="1436688" cy="1354138"/>
            </a:xfrm>
            <a:custGeom>
              <a:avLst/>
              <a:gdLst>
                <a:gd name="T0" fmla="*/ 235 w 382"/>
                <a:gd name="T1" fmla="*/ 339 h 360"/>
                <a:gd name="T2" fmla="*/ 5 w 382"/>
                <a:gd name="T3" fmla="*/ 326 h 360"/>
                <a:gd name="T4" fmla="*/ 122 w 382"/>
                <a:gd name="T5" fmla="*/ 131 h 360"/>
                <a:gd name="T6" fmla="*/ 189 w 382"/>
                <a:gd name="T7" fmla="*/ 3 h 360"/>
                <a:gd name="T8" fmla="*/ 187 w 382"/>
                <a:gd name="T9" fmla="*/ 0 h 360"/>
                <a:gd name="T10" fmla="*/ 116 w 382"/>
                <a:gd name="T11" fmla="*/ 135 h 360"/>
                <a:gd name="T12" fmla="*/ 0 w 382"/>
                <a:gd name="T13" fmla="*/ 329 h 360"/>
                <a:gd name="T14" fmla="*/ 229 w 382"/>
                <a:gd name="T15" fmla="*/ 342 h 360"/>
                <a:gd name="T16" fmla="*/ 382 w 382"/>
                <a:gd name="T17" fmla="*/ 360 h 360"/>
                <a:gd name="T18" fmla="*/ 381 w 382"/>
                <a:gd name="T19" fmla="*/ 356 h 360"/>
                <a:gd name="T20" fmla="*/ 235 w 382"/>
                <a:gd name="T21" fmla="*/ 33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2" h="360">
                  <a:moveTo>
                    <a:pt x="235" y="339"/>
                  </a:moveTo>
                  <a:cubicBezTo>
                    <a:pt x="167" y="333"/>
                    <a:pt x="91" y="329"/>
                    <a:pt x="5" y="326"/>
                  </a:cubicBezTo>
                  <a:cubicBezTo>
                    <a:pt x="50" y="255"/>
                    <a:pt x="89" y="189"/>
                    <a:pt x="122" y="131"/>
                  </a:cubicBezTo>
                  <a:cubicBezTo>
                    <a:pt x="149" y="83"/>
                    <a:pt x="171" y="40"/>
                    <a:pt x="189" y="3"/>
                  </a:cubicBezTo>
                  <a:cubicBezTo>
                    <a:pt x="188" y="2"/>
                    <a:pt x="187" y="1"/>
                    <a:pt x="187" y="0"/>
                  </a:cubicBezTo>
                  <a:cubicBezTo>
                    <a:pt x="168" y="39"/>
                    <a:pt x="145" y="84"/>
                    <a:pt x="116" y="135"/>
                  </a:cubicBezTo>
                  <a:cubicBezTo>
                    <a:pt x="84" y="193"/>
                    <a:pt x="45" y="258"/>
                    <a:pt x="0" y="329"/>
                  </a:cubicBezTo>
                  <a:cubicBezTo>
                    <a:pt x="86" y="332"/>
                    <a:pt x="162" y="336"/>
                    <a:pt x="229" y="342"/>
                  </a:cubicBezTo>
                  <a:cubicBezTo>
                    <a:pt x="288" y="347"/>
                    <a:pt x="338" y="353"/>
                    <a:pt x="382" y="360"/>
                  </a:cubicBezTo>
                  <a:cubicBezTo>
                    <a:pt x="381" y="359"/>
                    <a:pt x="381" y="357"/>
                    <a:pt x="381" y="356"/>
                  </a:cubicBezTo>
                  <a:cubicBezTo>
                    <a:pt x="339" y="350"/>
                    <a:pt x="290" y="344"/>
                    <a:pt x="235" y="3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5027613" y="1900238"/>
              <a:ext cx="1414463" cy="1327150"/>
            </a:xfrm>
            <a:custGeom>
              <a:avLst/>
              <a:gdLst>
                <a:gd name="T0" fmla="*/ 0 w 376"/>
                <a:gd name="T1" fmla="*/ 323 h 353"/>
                <a:gd name="T2" fmla="*/ 230 w 376"/>
                <a:gd name="T3" fmla="*/ 336 h 353"/>
                <a:gd name="T4" fmla="*/ 376 w 376"/>
                <a:gd name="T5" fmla="*/ 353 h 353"/>
                <a:gd name="T6" fmla="*/ 352 w 376"/>
                <a:gd name="T7" fmla="*/ 231 h 353"/>
                <a:gd name="T8" fmla="*/ 275 w 376"/>
                <a:gd name="T9" fmla="*/ 88 h 353"/>
                <a:gd name="T10" fmla="*/ 184 w 376"/>
                <a:gd name="T11" fmla="*/ 0 h 353"/>
                <a:gd name="T12" fmla="*/ 117 w 376"/>
                <a:gd name="T13" fmla="*/ 128 h 353"/>
                <a:gd name="T14" fmla="*/ 0 w 376"/>
                <a:gd name="T15" fmla="*/ 32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353">
                  <a:moveTo>
                    <a:pt x="0" y="323"/>
                  </a:moveTo>
                  <a:cubicBezTo>
                    <a:pt x="86" y="326"/>
                    <a:pt x="162" y="330"/>
                    <a:pt x="230" y="336"/>
                  </a:cubicBezTo>
                  <a:cubicBezTo>
                    <a:pt x="285" y="341"/>
                    <a:pt x="334" y="347"/>
                    <a:pt x="376" y="353"/>
                  </a:cubicBezTo>
                  <a:cubicBezTo>
                    <a:pt x="365" y="309"/>
                    <a:pt x="355" y="263"/>
                    <a:pt x="352" y="231"/>
                  </a:cubicBezTo>
                  <a:cubicBezTo>
                    <a:pt x="347" y="182"/>
                    <a:pt x="312" y="119"/>
                    <a:pt x="275" y="88"/>
                  </a:cubicBezTo>
                  <a:cubicBezTo>
                    <a:pt x="250" y="68"/>
                    <a:pt x="216" y="33"/>
                    <a:pt x="184" y="0"/>
                  </a:cubicBezTo>
                  <a:cubicBezTo>
                    <a:pt x="166" y="37"/>
                    <a:pt x="144" y="80"/>
                    <a:pt x="117" y="128"/>
                  </a:cubicBezTo>
                  <a:cubicBezTo>
                    <a:pt x="84" y="186"/>
                    <a:pt x="45" y="252"/>
                    <a:pt x="0" y="3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>
              <a:bevelB w="0" h="0"/>
              <a:contourClr>
                <a:schemeClr val="bg1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5184775" y="1900238"/>
              <a:ext cx="1155700" cy="962025"/>
            </a:xfrm>
            <a:custGeom>
              <a:avLst/>
              <a:gdLst>
                <a:gd name="T0" fmla="*/ 307 w 307"/>
                <a:gd name="T1" fmla="*/ 213 h 256"/>
                <a:gd name="T2" fmla="*/ 233 w 307"/>
                <a:gd name="T3" fmla="*/ 88 h 256"/>
                <a:gd name="T4" fmla="*/ 142 w 307"/>
                <a:gd name="T5" fmla="*/ 0 h 256"/>
                <a:gd name="T6" fmla="*/ 75 w 307"/>
                <a:gd name="T7" fmla="*/ 128 h 256"/>
                <a:gd name="T8" fmla="*/ 0 w 307"/>
                <a:gd name="T9" fmla="*/ 256 h 256"/>
                <a:gd name="T10" fmla="*/ 307 w 307"/>
                <a:gd name="T11" fmla="*/ 2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256">
                  <a:moveTo>
                    <a:pt x="307" y="213"/>
                  </a:moveTo>
                  <a:cubicBezTo>
                    <a:pt x="296" y="168"/>
                    <a:pt x="266" y="115"/>
                    <a:pt x="233" y="88"/>
                  </a:cubicBezTo>
                  <a:cubicBezTo>
                    <a:pt x="208" y="68"/>
                    <a:pt x="174" y="33"/>
                    <a:pt x="142" y="0"/>
                  </a:cubicBezTo>
                  <a:cubicBezTo>
                    <a:pt x="124" y="37"/>
                    <a:pt x="102" y="80"/>
                    <a:pt x="75" y="128"/>
                  </a:cubicBezTo>
                  <a:cubicBezTo>
                    <a:pt x="53" y="168"/>
                    <a:pt x="28" y="210"/>
                    <a:pt x="0" y="256"/>
                  </a:cubicBezTo>
                  <a:cubicBezTo>
                    <a:pt x="108" y="223"/>
                    <a:pt x="213" y="209"/>
                    <a:pt x="307" y="213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9" name="组合 45"/>
          <p:cNvGrpSpPr/>
          <p:nvPr/>
        </p:nvGrpSpPr>
        <p:grpSpPr>
          <a:xfrm>
            <a:off x="2786050" y="2428868"/>
            <a:ext cx="3124896" cy="3150258"/>
            <a:chOff x="2641600" y="1477963"/>
            <a:chExt cx="3716338" cy="3905251"/>
          </a:xfrm>
        </p:grpSpPr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5557838" y="3344863"/>
              <a:ext cx="450850" cy="1049338"/>
            </a:xfrm>
            <a:custGeom>
              <a:avLst/>
              <a:gdLst>
                <a:gd name="T0" fmla="*/ 23 w 120"/>
                <a:gd name="T1" fmla="*/ 263 h 279"/>
                <a:gd name="T2" fmla="*/ 0 w 120"/>
                <a:gd name="T3" fmla="*/ 279 h 279"/>
                <a:gd name="T4" fmla="*/ 35 w 120"/>
                <a:gd name="T5" fmla="*/ 220 h 279"/>
                <a:gd name="T6" fmla="*/ 81 w 120"/>
                <a:gd name="T7" fmla="*/ 110 h 279"/>
                <a:gd name="T8" fmla="*/ 89 w 120"/>
                <a:gd name="T9" fmla="*/ 11 h 279"/>
                <a:gd name="T10" fmla="*/ 106 w 120"/>
                <a:gd name="T11" fmla="*/ 0 h 279"/>
                <a:gd name="T12" fmla="*/ 100 w 120"/>
                <a:gd name="T13" fmla="*/ 97 h 279"/>
                <a:gd name="T14" fmla="*/ 56 w 120"/>
                <a:gd name="T15" fmla="*/ 205 h 279"/>
                <a:gd name="T16" fmla="*/ 23 w 120"/>
                <a:gd name="T17" fmla="*/ 26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79">
                  <a:moveTo>
                    <a:pt x="23" y="263"/>
                  </a:moveTo>
                  <a:cubicBezTo>
                    <a:pt x="15" y="268"/>
                    <a:pt x="8" y="274"/>
                    <a:pt x="0" y="279"/>
                  </a:cubicBezTo>
                  <a:cubicBezTo>
                    <a:pt x="17" y="267"/>
                    <a:pt x="31" y="245"/>
                    <a:pt x="35" y="220"/>
                  </a:cubicBezTo>
                  <a:cubicBezTo>
                    <a:pt x="41" y="183"/>
                    <a:pt x="62" y="133"/>
                    <a:pt x="81" y="110"/>
                  </a:cubicBezTo>
                  <a:cubicBezTo>
                    <a:pt x="100" y="89"/>
                    <a:pt x="103" y="44"/>
                    <a:pt x="89" y="11"/>
                  </a:cubicBezTo>
                  <a:cubicBezTo>
                    <a:pt x="94" y="7"/>
                    <a:pt x="100" y="3"/>
                    <a:pt x="106" y="0"/>
                  </a:cubicBezTo>
                  <a:cubicBezTo>
                    <a:pt x="120" y="32"/>
                    <a:pt x="117" y="76"/>
                    <a:pt x="100" y="97"/>
                  </a:cubicBezTo>
                  <a:cubicBezTo>
                    <a:pt x="81" y="119"/>
                    <a:pt x="62" y="168"/>
                    <a:pt x="56" y="205"/>
                  </a:cubicBezTo>
                  <a:cubicBezTo>
                    <a:pt x="53" y="229"/>
                    <a:pt x="40" y="250"/>
                    <a:pt x="23" y="26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4264025" y="1933576"/>
              <a:ext cx="1090613" cy="331788"/>
            </a:xfrm>
            <a:custGeom>
              <a:avLst/>
              <a:gdLst>
                <a:gd name="T0" fmla="*/ 0 w 290"/>
                <a:gd name="T1" fmla="*/ 16 h 88"/>
                <a:gd name="T2" fmla="*/ 27 w 290"/>
                <a:gd name="T3" fmla="*/ 7 h 88"/>
                <a:gd name="T4" fmla="*/ 91 w 290"/>
                <a:gd name="T5" fmla="*/ 11 h 88"/>
                <a:gd name="T6" fmla="*/ 205 w 290"/>
                <a:gd name="T7" fmla="*/ 33 h 88"/>
                <a:gd name="T8" fmla="*/ 250 w 290"/>
                <a:gd name="T9" fmla="*/ 44 h 88"/>
                <a:gd name="T10" fmla="*/ 290 w 290"/>
                <a:gd name="T11" fmla="*/ 81 h 88"/>
                <a:gd name="T12" fmla="*/ 270 w 290"/>
                <a:gd name="T13" fmla="*/ 88 h 88"/>
                <a:gd name="T14" fmla="*/ 230 w 290"/>
                <a:gd name="T15" fmla="*/ 51 h 88"/>
                <a:gd name="T16" fmla="*/ 183 w 290"/>
                <a:gd name="T17" fmla="*/ 40 h 88"/>
                <a:gd name="T18" fmla="*/ 66 w 290"/>
                <a:gd name="T19" fmla="*/ 19 h 88"/>
                <a:gd name="T20" fmla="*/ 0 w 290"/>
                <a:gd name="T21" fmla="*/ 1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0" h="88">
                  <a:moveTo>
                    <a:pt x="0" y="16"/>
                  </a:moveTo>
                  <a:cubicBezTo>
                    <a:pt x="9" y="13"/>
                    <a:pt x="18" y="10"/>
                    <a:pt x="27" y="7"/>
                  </a:cubicBezTo>
                  <a:cubicBezTo>
                    <a:pt x="46" y="0"/>
                    <a:pt x="70" y="1"/>
                    <a:pt x="91" y="11"/>
                  </a:cubicBezTo>
                  <a:cubicBezTo>
                    <a:pt x="125" y="26"/>
                    <a:pt x="177" y="36"/>
                    <a:pt x="205" y="33"/>
                  </a:cubicBezTo>
                  <a:cubicBezTo>
                    <a:pt x="219" y="31"/>
                    <a:pt x="235" y="35"/>
                    <a:pt x="250" y="44"/>
                  </a:cubicBezTo>
                  <a:cubicBezTo>
                    <a:pt x="266" y="52"/>
                    <a:pt x="280" y="65"/>
                    <a:pt x="290" y="81"/>
                  </a:cubicBezTo>
                  <a:cubicBezTo>
                    <a:pt x="284" y="83"/>
                    <a:pt x="277" y="85"/>
                    <a:pt x="270" y="88"/>
                  </a:cubicBezTo>
                  <a:cubicBezTo>
                    <a:pt x="260" y="72"/>
                    <a:pt x="245" y="59"/>
                    <a:pt x="230" y="51"/>
                  </a:cubicBezTo>
                  <a:cubicBezTo>
                    <a:pt x="214" y="42"/>
                    <a:pt x="197" y="38"/>
                    <a:pt x="183" y="40"/>
                  </a:cubicBezTo>
                  <a:cubicBezTo>
                    <a:pt x="153" y="44"/>
                    <a:pt x="101" y="35"/>
                    <a:pt x="66" y="19"/>
                  </a:cubicBezTo>
                  <a:cubicBezTo>
                    <a:pt x="44" y="10"/>
                    <a:pt x="20" y="9"/>
                    <a:pt x="0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5184775" y="4822826"/>
              <a:ext cx="677863" cy="323850"/>
            </a:xfrm>
            <a:custGeom>
              <a:avLst/>
              <a:gdLst>
                <a:gd name="T0" fmla="*/ 180 w 180"/>
                <a:gd name="T1" fmla="*/ 0 h 86"/>
                <a:gd name="T2" fmla="*/ 160 w 180"/>
                <a:gd name="T3" fmla="*/ 17 h 86"/>
                <a:gd name="T4" fmla="*/ 119 w 180"/>
                <a:gd name="T5" fmla="*/ 35 h 86"/>
                <a:gd name="T6" fmla="*/ 0 w 180"/>
                <a:gd name="T7" fmla="*/ 86 h 86"/>
                <a:gd name="T8" fmla="*/ 26 w 180"/>
                <a:gd name="T9" fmla="*/ 68 h 86"/>
                <a:gd name="T10" fmla="*/ 141 w 180"/>
                <a:gd name="T11" fmla="*/ 18 h 86"/>
                <a:gd name="T12" fmla="*/ 180 w 180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86">
                  <a:moveTo>
                    <a:pt x="180" y="0"/>
                  </a:moveTo>
                  <a:cubicBezTo>
                    <a:pt x="174" y="6"/>
                    <a:pt x="167" y="11"/>
                    <a:pt x="160" y="17"/>
                  </a:cubicBezTo>
                  <a:cubicBezTo>
                    <a:pt x="147" y="27"/>
                    <a:pt x="133" y="34"/>
                    <a:pt x="119" y="35"/>
                  </a:cubicBezTo>
                  <a:cubicBezTo>
                    <a:pt x="87" y="39"/>
                    <a:pt x="40" y="60"/>
                    <a:pt x="0" y="86"/>
                  </a:cubicBezTo>
                  <a:cubicBezTo>
                    <a:pt x="9" y="80"/>
                    <a:pt x="18" y="74"/>
                    <a:pt x="26" y="68"/>
                  </a:cubicBezTo>
                  <a:cubicBezTo>
                    <a:pt x="65" y="42"/>
                    <a:pt x="110" y="21"/>
                    <a:pt x="141" y="18"/>
                  </a:cubicBezTo>
                  <a:cubicBezTo>
                    <a:pt x="155" y="17"/>
                    <a:pt x="168" y="10"/>
                    <a:pt x="1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390900" y="1512888"/>
              <a:ext cx="695325" cy="420688"/>
            </a:xfrm>
            <a:custGeom>
              <a:avLst/>
              <a:gdLst>
                <a:gd name="T0" fmla="*/ 29 w 185"/>
                <a:gd name="T1" fmla="*/ 100 h 112"/>
                <a:gd name="T2" fmla="*/ 0 w 185"/>
                <a:gd name="T3" fmla="*/ 112 h 112"/>
                <a:gd name="T4" fmla="*/ 117 w 185"/>
                <a:gd name="T5" fmla="*/ 34 h 112"/>
                <a:gd name="T6" fmla="*/ 159 w 185"/>
                <a:gd name="T7" fmla="*/ 8 h 112"/>
                <a:gd name="T8" fmla="*/ 185 w 185"/>
                <a:gd name="T9" fmla="*/ 0 h 112"/>
                <a:gd name="T10" fmla="*/ 144 w 185"/>
                <a:gd name="T11" fmla="*/ 25 h 112"/>
                <a:gd name="T12" fmla="*/ 29 w 185"/>
                <a:gd name="T13" fmla="*/ 10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12">
                  <a:moveTo>
                    <a:pt x="29" y="100"/>
                  </a:moveTo>
                  <a:cubicBezTo>
                    <a:pt x="20" y="104"/>
                    <a:pt x="10" y="108"/>
                    <a:pt x="0" y="112"/>
                  </a:cubicBezTo>
                  <a:cubicBezTo>
                    <a:pt x="47" y="93"/>
                    <a:pt x="95" y="61"/>
                    <a:pt x="117" y="34"/>
                  </a:cubicBezTo>
                  <a:cubicBezTo>
                    <a:pt x="126" y="22"/>
                    <a:pt x="141" y="13"/>
                    <a:pt x="159" y="8"/>
                  </a:cubicBezTo>
                  <a:cubicBezTo>
                    <a:pt x="167" y="5"/>
                    <a:pt x="176" y="3"/>
                    <a:pt x="185" y="0"/>
                  </a:cubicBezTo>
                  <a:cubicBezTo>
                    <a:pt x="168" y="5"/>
                    <a:pt x="153" y="14"/>
                    <a:pt x="144" y="25"/>
                  </a:cubicBezTo>
                  <a:cubicBezTo>
                    <a:pt x="123" y="52"/>
                    <a:pt x="76" y="82"/>
                    <a:pt x="29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2641600" y="1949451"/>
              <a:ext cx="2452688" cy="3433763"/>
            </a:xfrm>
            <a:custGeom>
              <a:avLst/>
              <a:gdLst>
                <a:gd name="T0" fmla="*/ 652 w 652"/>
                <a:gd name="T1" fmla="*/ 871 h 913"/>
                <a:gd name="T2" fmla="*/ 624 w 652"/>
                <a:gd name="T3" fmla="*/ 889 h 913"/>
                <a:gd name="T4" fmla="*/ 525 w 652"/>
                <a:gd name="T5" fmla="*/ 903 h 913"/>
                <a:gd name="T6" fmla="*/ 493 w 652"/>
                <a:gd name="T7" fmla="*/ 886 h 913"/>
                <a:gd name="T8" fmla="*/ 407 w 652"/>
                <a:gd name="T9" fmla="*/ 840 h 913"/>
                <a:gd name="T10" fmla="*/ 303 w 652"/>
                <a:gd name="T11" fmla="*/ 819 h 913"/>
                <a:gd name="T12" fmla="*/ 260 w 652"/>
                <a:gd name="T13" fmla="*/ 811 h 913"/>
                <a:gd name="T14" fmla="*/ 168 w 652"/>
                <a:gd name="T15" fmla="*/ 703 h 913"/>
                <a:gd name="T16" fmla="*/ 59 w 652"/>
                <a:gd name="T17" fmla="*/ 504 h 913"/>
                <a:gd name="T18" fmla="*/ 33 w 652"/>
                <a:gd name="T19" fmla="*/ 326 h 913"/>
                <a:gd name="T20" fmla="*/ 80 w 652"/>
                <a:gd name="T21" fmla="*/ 129 h 913"/>
                <a:gd name="T22" fmla="*/ 152 w 652"/>
                <a:gd name="T23" fmla="*/ 12 h 913"/>
                <a:gd name="T24" fmla="*/ 183 w 652"/>
                <a:gd name="T25" fmla="*/ 0 h 913"/>
                <a:gd name="T26" fmla="*/ 111 w 652"/>
                <a:gd name="T27" fmla="*/ 113 h 913"/>
                <a:gd name="T28" fmla="*/ 66 w 652"/>
                <a:gd name="T29" fmla="*/ 309 h 913"/>
                <a:gd name="T30" fmla="*/ 92 w 652"/>
                <a:gd name="T31" fmla="*/ 486 h 913"/>
                <a:gd name="T32" fmla="*/ 201 w 652"/>
                <a:gd name="T33" fmla="*/ 686 h 913"/>
                <a:gd name="T34" fmla="*/ 293 w 652"/>
                <a:gd name="T35" fmla="*/ 794 h 913"/>
                <a:gd name="T36" fmla="*/ 336 w 652"/>
                <a:gd name="T37" fmla="*/ 803 h 913"/>
                <a:gd name="T38" fmla="*/ 439 w 652"/>
                <a:gd name="T39" fmla="*/ 823 h 913"/>
                <a:gd name="T40" fmla="*/ 523 w 652"/>
                <a:gd name="T41" fmla="*/ 868 h 913"/>
                <a:gd name="T42" fmla="*/ 554 w 652"/>
                <a:gd name="T43" fmla="*/ 886 h 913"/>
                <a:gd name="T44" fmla="*/ 652 w 652"/>
                <a:gd name="T45" fmla="*/ 87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2" h="913">
                  <a:moveTo>
                    <a:pt x="652" y="871"/>
                  </a:moveTo>
                  <a:cubicBezTo>
                    <a:pt x="643" y="877"/>
                    <a:pt x="634" y="883"/>
                    <a:pt x="624" y="889"/>
                  </a:cubicBezTo>
                  <a:cubicBezTo>
                    <a:pt x="594" y="908"/>
                    <a:pt x="556" y="913"/>
                    <a:pt x="525" y="903"/>
                  </a:cubicBezTo>
                  <a:cubicBezTo>
                    <a:pt x="513" y="899"/>
                    <a:pt x="502" y="894"/>
                    <a:pt x="493" y="886"/>
                  </a:cubicBezTo>
                  <a:cubicBezTo>
                    <a:pt x="472" y="868"/>
                    <a:pt x="441" y="852"/>
                    <a:pt x="407" y="840"/>
                  </a:cubicBezTo>
                  <a:cubicBezTo>
                    <a:pt x="372" y="828"/>
                    <a:pt x="334" y="820"/>
                    <a:pt x="303" y="819"/>
                  </a:cubicBezTo>
                  <a:cubicBezTo>
                    <a:pt x="288" y="819"/>
                    <a:pt x="274" y="816"/>
                    <a:pt x="260" y="811"/>
                  </a:cubicBezTo>
                  <a:cubicBezTo>
                    <a:pt x="214" y="794"/>
                    <a:pt x="176" y="751"/>
                    <a:pt x="168" y="703"/>
                  </a:cubicBezTo>
                  <a:cubicBezTo>
                    <a:pt x="157" y="638"/>
                    <a:pt x="108" y="548"/>
                    <a:pt x="59" y="504"/>
                  </a:cubicBezTo>
                  <a:cubicBezTo>
                    <a:pt x="12" y="460"/>
                    <a:pt x="0" y="380"/>
                    <a:pt x="33" y="326"/>
                  </a:cubicBezTo>
                  <a:cubicBezTo>
                    <a:pt x="66" y="273"/>
                    <a:pt x="87" y="183"/>
                    <a:pt x="80" y="129"/>
                  </a:cubicBezTo>
                  <a:cubicBezTo>
                    <a:pt x="73" y="82"/>
                    <a:pt x="105" y="33"/>
                    <a:pt x="152" y="12"/>
                  </a:cubicBezTo>
                  <a:cubicBezTo>
                    <a:pt x="162" y="8"/>
                    <a:pt x="172" y="4"/>
                    <a:pt x="183" y="0"/>
                  </a:cubicBezTo>
                  <a:cubicBezTo>
                    <a:pt x="136" y="19"/>
                    <a:pt x="105" y="67"/>
                    <a:pt x="111" y="113"/>
                  </a:cubicBezTo>
                  <a:cubicBezTo>
                    <a:pt x="119" y="167"/>
                    <a:pt x="99" y="256"/>
                    <a:pt x="66" y="309"/>
                  </a:cubicBezTo>
                  <a:cubicBezTo>
                    <a:pt x="33" y="363"/>
                    <a:pt x="44" y="443"/>
                    <a:pt x="92" y="486"/>
                  </a:cubicBezTo>
                  <a:cubicBezTo>
                    <a:pt x="141" y="531"/>
                    <a:pt x="191" y="621"/>
                    <a:pt x="201" y="686"/>
                  </a:cubicBezTo>
                  <a:cubicBezTo>
                    <a:pt x="210" y="735"/>
                    <a:pt x="247" y="777"/>
                    <a:pt x="293" y="794"/>
                  </a:cubicBezTo>
                  <a:cubicBezTo>
                    <a:pt x="307" y="800"/>
                    <a:pt x="321" y="802"/>
                    <a:pt x="336" y="803"/>
                  </a:cubicBezTo>
                  <a:cubicBezTo>
                    <a:pt x="367" y="803"/>
                    <a:pt x="404" y="811"/>
                    <a:pt x="439" y="823"/>
                  </a:cubicBezTo>
                  <a:cubicBezTo>
                    <a:pt x="472" y="835"/>
                    <a:pt x="503" y="851"/>
                    <a:pt x="523" y="868"/>
                  </a:cubicBezTo>
                  <a:cubicBezTo>
                    <a:pt x="532" y="877"/>
                    <a:pt x="543" y="882"/>
                    <a:pt x="554" y="886"/>
                  </a:cubicBezTo>
                  <a:cubicBezTo>
                    <a:pt x="585" y="896"/>
                    <a:pt x="622" y="891"/>
                    <a:pt x="652" y="8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2767013" y="1966913"/>
              <a:ext cx="2327275" cy="3352800"/>
            </a:xfrm>
            <a:custGeom>
              <a:avLst/>
              <a:gdLst>
                <a:gd name="T0" fmla="*/ 527 w 619"/>
                <a:gd name="T1" fmla="*/ 878 h 891"/>
                <a:gd name="T2" fmla="*/ 495 w 619"/>
                <a:gd name="T3" fmla="*/ 860 h 891"/>
                <a:gd name="T4" fmla="*/ 411 w 619"/>
                <a:gd name="T5" fmla="*/ 815 h 891"/>
                <a:gd name="T6" fmla="*/ 308 w 619"/>
                <a:gd name="T7" fmla="*/ 794 h 891"/>
                <a:gd name="T8" fmla="*/ 265 w 619"/>
                <a:gd name="T9" fmla="*/ 786 h 891"/>
                <a:gd name="T10" fmla="*/ 174 w 619"/>
                <a:gd name="T11" fmla="*/ 678 h 891"/>
                <a:gd name="T12" fmla="*/ 65 w 619"/>
                <a:gd name="T13" fmla="*/ 478 h 891"/>
                <a:gd name="T14" fmla="*/ 38 w 619"/>
                <a:gd name="T15" fmla="*/ 301 h 891"/>
                <a:gd name="T16" fmla="*/ 84 w 619"/>
                <a:gd name="T17" fmla="*/ 105 h 891"/>
                <a:gd name="T18" fmla="*/ 138 w 619"/>
                <a:gd name="T19" fmla="*/ 0 h 891"/>
                <a:gd name="T20" fmla="*/ 78 w 619"/>
                <a:gd name="T21" fmla="*/ 108 h 891"/>
                <a:gd name="T22" fmla="*/ 33 w 619"/>
                <a:gd name="T23" fmla="*/ 304 h 891"/>
                <a:gd name="T24" fmla="*/ 59 w 619"/>
                <a:gd name="T25" fmla="*/ 481 h 891"/>
                <a:gd name="T26" fmla="*/ 168 w 619"/>
                <a:gd name="T27" fmla="*/ 681 h 891"/>
                <a:gd name="T28" fmla="*/ 260 w 619"/>
                <a:gd name="T29" fmla="*/ 789 h 891"/>
                <a:gd name="T30" fmla="*/ 303 w 619"/>
                <a:gd name="T31" fmla="*/ 798 h 891"/>
                <a:gd name="T32" fmla="*/ 406 w 619"/>
                <a:gd name="T33" fmla="*/ 818 h 891"/>
                <a:gd name="T34" fmla="*/ 490 w 619"/>
                <a:gd name="T35" fmla="*/ 863 h 891"/>
                <a:gd name="T36" fmla="*/ 521 w 619"/>
                <a:gd name="T37" fmla="*/ 881 h 891"/>
                <a:gd name="T38" fmla="*/ 619 w 619"/>
                <a:gd name="T39" fmla="*/ 866 h 891"/>
                <a:gd name="T40" fmla="*/ 527 w 619"/>
                <a:gd name="T41" fmla="*/ 878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9" h="891">
                  <a:moveTo>
                    <a:pt x="527" y="878"/>
                  </a:moveTo>
                  <a:cubicBezTo>
                    <a:pt x="515" y="874"/>
                    <a:pt x="504" y="868"/>
                    <a:pt x="495" y="860"/>
                  </a:cubicBezTo>
                  <a:cubicBezTo>
                    <a:pt x="475" y="843"/>
                    <a:pt x="445" y="827"/>
                    <a:pt x="411" y="815"/>
                  </a:cubicBezTo>
                  <a:cubicBezTo>
                    <a:pt x="377" y="803"/>
                    <a:pt x="339" y="795"/>
                    <a:pt x="308" y="794"/>
                  </a:cubicBezTo>
                  <a:cubicBezTo>
                    <a:pt x="293" y="794"/>
                    <a:pt x="279" y="791"/>
                    <a:pt x="265" y="786"/>
                  </a:cubicBezTo>
                  <a:cubicBezTo>
                    <a:pt x="219" y="769"/>
                    <a:pt x="182" y="726"/>
                    <a:pt x="174" y="678"/>
                  </a:cubicBezTo>
                  <a:cubicBezTo>
                    <a:pt x="163" y="613"/>
                    <a:pt x="114" y="523"/>
                    <a:pt x="65" y="478"/>
                  </a:cubicBezTo>
                  <a:cubicBezTo>
                    <a:pt x="17" y="435"/>
                    <a:pt x="5" y="355"/>
                    <a:pt x="38" y="301"/>
                  </a:cubicBezTo>
                  <a:cubicBezTo>
                    <a:pt x="71" y="248"/>
                    <a:pt x="92" y="159"/>
                    <a:pt x="84" y="105"/>
                  </a:cubicBezTo>
                  <a:cubicBezTo>
                    <a:pt x="78" y="65"/>
                    <a:pt x="101" y="24"/>
                    <a:pt x="138" y="0"/>
                  </a:cubicBezTo>
                  <a:cubicBezTo>
                    <a:pt x="98" y="23"/>
                    <a:pt x="72" y="66"/>
                    <a:pt x="78" y="108"/>
                  </a:cubicBezTo>
                  <a:cubicBezTo>
                    <a:pt x="86" y="162"/>
                    <a:pt x="66" y="251"/>
                    <a:pt x="33" y="304"/>
                  </a:cubicBezTo>
                  <a:cubicBezTo>
                    <a:pt x="0" y="358"/>
                    <a:pt x="11" y="438"/>
                    <a:pt x="59" y="481"/>
                  </a:cubicBezTo>
                  <a:cubicBezTo>
                    <a:pt x="108" y="526"/>
                    <a:pt x="158" y="616"/>
                    <a:pt x="168" y="681"/>
                  </a:cubicBezTo>
                  <a:cubicBezTo>
                    <a:pt x="177" y="730"/>
                    <a:pt x="214" y="772"/>
                    <a:pt x="260" y="789"/>
                  </a:cubicBezTo>
                  <a:cubicBezTo>
                    <a:pt x="274" y="795"/>
                    <a:pt x="288" y="797"/>
                    <a:pt x="303" y="798"/>
                  </a:cubicBezTo>
                  <a:cubicBezTo>
                    <a:pt x="334" y="798"/>
                    <a:pt x="371" y="806"/>
                    <a:pt x="406" y="818"/>
                  </a:cubicBezTo>
                  <a:cubicBezTo>
                    <a:pt x="439" y="830"/>
                    <a:pt x="470" y="846"/>
                    <a:pt x="490" y="863"/>
                  </a:cubicBezTo>
                  <a:cubicBezTo>
                    <a:pt x="499" y="872"/>
                    <a:pt x="510" y="877"/>
                    <a:pt x="521" y="881"/>
                  </a:cubicBezTo>
                  <a:cubicBezTo>
                    <a:pt x="552" y="891"/>
                    <a:pt x="589" y="885"/>
                    <a:pt x="619" y="866"/>
                  </a:cubicBezTo>
                  <a:cubicBezTo>
                    <a:pt x="590" y="883"/>
                    <a:pt x="555" y="887"/>
                    <a:pt x="527" y="8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3717925" y="1546226"/>
              <a:ext cx="288925" cy="236538"/>
            </a:xfrm>
            <a:custGeom>
              <a:avLst/>
              <a:gdLst>
                <a:gd name="T0" fmla="*/ 62 w 77"/>
                <a:gd name="T1" fmla="*/ 13 h 63"/>
                <a:gd name="T2" fmla="*/ 77 w 77"/>
                <a:gd name="T3" fmla="*/ 0 h 63"/>
                <a:gd name="T4" fmla="*/ 57 w 77"/>
                <a:gd name="T5" fmla="*/ 16 h 63"/>
                <a:gd name="T6" fmla="*/ 0 w 77"/>
                <a:gd name="T7" fmla="*/ 63 h 63"/>
                <a:gd name="T8" fmla="*/ 62 w 77"/>
                <a:gd name="T9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3">
                  <a:moveTo>
                    <a:pt x="62" y="13"/>
                  </a:moveTo>
                  <a:cubicBezTo>
                    <a:pt x="67" y="8"/>
                    <a:pt x="72" y="4"/>
                    <a:pt x="77" y="0"/>
                  </a:cubicBezTo>
                  <a:cubicBezTo>
                    <a:pt x="69" y="4"/>
                    <a:pt x="62" y="10"/>
                    <a:pt x="57" y="16"/>
                  </a:cubicBezTo>
                  <a:cubicBezTo>
                    <a:pt x="45" y="32"/>
                    <a:pt x="24" y="48"/>
                    <a:pt x="0" y="63"/>
                  </a:cubicBezTo>
                  <a:cubicBezTo>
                    <a:pt x="26" y="47"/>
                    <a:pt x="50" y="29"/>
                    <a:pt x="6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105400" y="4460876"/>
              <a:ext cx="155575" cy="117475"/>
            </a:xfrm>
            <a:custGeom>
              <a:avLst/>
              <a:gdLst>
                <a:gd name="T0" fmla="*/ 41 w 41"/>
                <a:gd name="T1" fmla="*/ 0 h 31"/>
                <a:gd name="T2" fmla="*/ 8 w 41"/>
                <a:gd name="T3" fmla="*/ 24 h 31"/>
                <a:gd name="T4" fmla="*/ 0 w 41"/>
                <a:gd name="T5" fmla="*/ 31 h 31"/>
                <a:gd name="T6" fmla="*/ 13 w 41"/>
                <a:gd name="T7" fmla="*/ 21 h 31"/>
                <a:gd name="T8" fmla="*/ 41 w 4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1">
                  <a:moveTo>
                    <a:pt x="41" y="0"/>
                  </a:moveTo>
                  <a:cubicBezTo>
                    <a:pt x="29" y="8"/>
                    <a:pt x="17" y="16"/>
                    <a:pt x="8" y="24"/>
                  </a:cubicBezTo>
                  <a:cubicBezTo>
                    <a:pt x="5" y="27"/>
                    <a:pt x="2" y="29"/>
                    <a:pt x="0" y="31"/>
                  </a:cubicBezTo>
                  <a:cubicBezTo>
                    <a:pt x="4" y="28"/>
                    <a:pt x="9" y="25"/>
                    <a:pt x="13" y="21"/>
                  </a:cubicBezTo>
                  <a:cubicBezTo>
                    <a:pt x="21" y="14"/>
                    <a:pt x="31" y="7"/>
                    <a:pt x="4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368925" y="4848226"/>
              <a:ext cx="458788" cy="177800"/>
            </a:xfrm>
            <a:custGeom>
              <a:avLst/>
              <a:gdLst>
                <a:gd name="T0" fmla="*/ 0 w 122"/>
                <a:gd name="T1" fmla="*/ 47 h 47"/>
                <a:gd name="T2" fmla="*/ 92 w 122"/>
                <a:gd name="T3" fmla="*/ 11 h 47"/>
                <a:gd name="T4" fmla="*/ 122 w 122"/>
                <a:gd name="T5" fmla="*/ 0 h 47"/>
                <a:gd name="T6" fmla="*/ 97 w 122"/>
                <a:gd name="T7" fmla="*/ 8 h 47"/>
                <a:gd name="T8" fmla="*/ 0 w 122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47">
                  <a:moveTo>
                    <a:pt x="0" y="47"/>
                  </a:moveTo>
                  <a:cubicBezTo>
                    <a:pt x="32" y="28"/>
                    <a:pt x="67" y="14"/>
                    <a:pt x="92" y="11"/>
                  </a:cubicBezTo>
                  <a:cubicBezTo>
                    <a:pt x="102" y="10"/>
                    <a:pt x="112" y="6"/>
                    <a:pt x="122" y="0"/>
                  </a:cubicBezTo>
                  <a:cubicBezTo>
                    <a:pt x="114" y="4"/>
                    <a:pt x="106" y="7"/>
                    <a:pt x="97" y="8"/>
                  </a:cubicBezTo>
                  <a:cubicBezTo>
                    <a:pt x="71" y="11"/>
                    <a:pt x="34" y="26"/>
                    <a:pt x="0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3830638" y="2189163"/>
              <a:ext cx="260350" cy="109538"/>
            </a:xfrm>
            <a:custGeom>
              <a:avLst/>
              <a:gdLst>
                <a:gd name="T0" fmla="*/ 0 w 69"/>
                <a:gd name="T1" fmla="*/ 29 h 29"/>
                <a:gd name="T2" fmla="*/ 17 w 69"/>
                <a:gd name="T3" fmla="*/ 22 h 29"/>
                <a:gd name="T4" fmla="*/ 69 w 69"/>
                <a:gd name="T5" fmla="*/ 0 h 29"/>
                <a:gd name="T6" fmla="*/ 23 w 69"/>
                <a:gd name="T7" fmla="*/ 19 h 29"/>
                <a:gd name="T8" fmla="*/ 0 w 6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9">
                  <a:moveTo>
                    <a:pt x="0" y="29"/>
                  </a:moveTo>
                  <a:cubicBezTo>
                    <a:pt x="5" y="26"/>
                    <a:pt x="11" y="24"/>
                    <a:pt x="17" y="22"/>
                  </a:cubicBezTo>
                  <a:cubicBezTo>
                    <a:pt x="34" y="18"/>
                    <a:pt x="53" y="10"/>
                    <a:pt x="69" y="0"/>
                  </a:cubicBezTo>
                  <a:cubicBezTo>
                    <a:pt x="54" y="8"/>
                    <a:pt x="38" y="16"/>
                    <a:pt x="23" y="19"/>
                  </a:cubicBezTo>
                  <a:cubicBezTo>
                    <a:pt x="14" y="21"/>
                    <a:pt x="7" y="25"/>
                    <a:pt x="0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330700" y="1914526"/>
              <a:ext cx="1038225" cy="323850"/>
            </a:xfrm>
            <a:custGeom>
              <a:avLst/>
              <a:gdLst>
                <a:gd name="T0" fmla="*/ 238 w 276"/>
                <a:gd name="T1" fmla="*/ 46 h 86"/>
                <a:gd name="T2" fmla="*/ 192 w 276"/>
                <a:gd name="T3" fmla="*/ 34 h 86"/>
                <a:gd name="T4" fmla="*/ 78 w 276"/>
                <a:gd name="T5" fmla="*/ 13 h 86"/>
                <a:gd name="T6" fmla="*/ 0 w 276"/>
                <a:gd name="T7" fmla="*/ 16 h 86"/>
                <a:gd name="T8" fmla="*/ 73 w 276"/>
                <a:gd name="T9" fmla="*/ 16 h 86"/>
                <a:gd name="T10" fmla="*/ 187 w 276"/>
                <a:gd name="T11" fmla="*/ 38 h 86"/>
                <a:gd name="T12" fmla="*/ 232 w 276"/>
                <a:gd name="T13" fmla="*/ 49 h 86"/>
                <a:gd name="T14" fmla="*/ 272 w 276"/>
                <a:gd name="T15" fmla="*/ 86 h 86"/>
                <a:gd name="T16" fmla="*/ 276 w 276"/>
                <a:gd name="T17" fmla="*/ 80 h 86"/>
                <a:gd name="T18" fmla="*/ 238 w 276"/>
                <a:gd name="T19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86">
                  <a:moveTo>
                    <a:pt x="238" y="46"/>
                  </a:moveTo>
                  <a:cubicBezTo>
                    <a:pt x="222" y="37"/>
                    <a:pt x="206" y="33"/>
                    <a:pt x="192" y="34"/>
                  </a:cubicBezTo>
                  <a:cubicBezTo>
                    <a:pt x="164" y="38"/>
                    <a:pt x="113" y="28"/>
                    <a:pt x="78" y="13"/>
                  </a:cubicBezTo>
                  <a:cubicBezTo>
                    <a:pt x="51" y="0"/>
                    <a:pt x="20" y="2"/>
                    <a:pt x="0" y="16"/>
                  </a:cubicBezTo>
                  <a:cubicBezTo>
                    <a:pt x="20" y="5"/>
                    <a:pt x="48" y="5"/>
                    <a:pt x="73" y="16"/>
                  </a:cubicBezTo>
                  <a:cubicBezTo>
                    <a:pt x="107" y="31"/>
                    <a:pt x="159" y="41"/>
                    <a:pt x="187" y="38"/>
                  </a:cubicBezTo>
                  <a:cubicBezTo>
                    <a:pt x="201" y="36"/>
                    <a:pt x="217" y="40"/>
                    <a:pt x="232" y="49"/>
                  </a:cubicBezTo>
                  <a:cubicBezTo>
                    <a:pt x="248" y="57"/>
                    <a:pt x="262" y="70"/>
                    <a:pt x="272" y="86"/>
                  </a:cubicBezTo>
                  <a:cubicBezTo>
                    <a:pt x="273" y="84"/>
                    <a:pt x="275" y="82"/>
                    <a:pt x="276" y="80"/>
                  </a:cubicBezTo>
                  <a:cubicBezTo>
                    <a:pt x="266" y="66"/>
                    <a:pt x="252" y="54"/>
                    <a:pt x="238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632450" y="3344863"/>
              <a:ext cx="395288" cy="992188"/>
            </a:xfrm>
            <a:custGeom>
              <a:avLst/>
              <a:gdLst>
                <a:gd name="T0" fmla="*/ 42 w 105"/>
                <a:gd name="T1" fmla="*/ 202 h 264"/>
                <a:gd name="T2" fmla="*/ 85 w 105"/>
                <a:gd name="T3" fmla="*/ 94 h 264"/>
                <a:gd name="T4" fmla="*/ 93 w 105"/>
                <a:gd name="T5" fmla="*/ 0 h 264"/>
                <a:gd name="T6" fmla="*/ 86 w 105"/>
                <a:gd name="T7" fmla="*/ 0 h 264"/>
                <a:gd name="T8" fmla="*/ 80 w 105"/>
                <a:gd name="T9" fmla="*/ 97 h 264"/>
                <a:gd name="T10" fmla="*/ 36 w 105"/>
                <a:gd name="T11" fmla="*/ 205 h 264"/>
                <a:gd name="T12" fmla="*/ 0 w 105"/>
                <a:gd name="T13" fmla="*/ 264 h 264"/>
                <a:gd name="T14" fmla="*/ 42 w 105"/>
                <a:gd name="T15" fmla="*/ 20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64">
                  <a:moveTo>
                    <a:pt x="42" y="202"/>
                  </a:moveTo>
                  <a:cubicBezTo>
                    <a:pt x="47" y="164"/>
                    <a:pt x="67" y="116"/>
                    <a:pt x="85" y="94"/>
                  </a:cubicBezTo>
                  <a:cubicBezTo>
                    <a:pt x="102" y="73"/>
                    <a:pt x="105" y="32"/>
                    <a:pt x="93" y="0"/>
                  </a:cubicBezTo>
                  <a:cubicBezTo>
                    <a:pt x="90" y="0"/>
                    <a:pt x="88" y="0"/>
                    <a:pt x="86" y="0"/>
                  </a:cubicBezTo>
                  <a:cubicBezTo>
                    <a:pt x="100" y="32"/>
                    <a:pt x="97" y="76"/>
                    <a:pt x="80" y="97"/>
                  </a:cubicBezTo>
                  <a:cubicBezTo>
                    <a:pt x="61" y="119"/>
                    <a:pt x="42" y="168"/>
                    <a:pt x="36" y="205"/>
                  </a:cubicBezTo>
                  <a:cubicBezTo>
                    <a:pt x="32" y="230"/>
                    <a:pt x="18" y="252"/>
                    <a:pt x="0" y="264"/>
                  </a:cubicBezTo>
                  <a:cubicBezTo>
                    <a:pt x="21" y="254"/>
                    <a:pt x="37" y="229"/>
                    <a:pt x="42" y="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5094288" y="5026026"/>
              <a:ext cx="274638" cy="198438"/>
            </a:xfrm>
            <a:custGeom>
              <a:avLst/>
              <a:gdLst>
                <a:gd name="T0" fmla="*/ 0 w 73"/>
                <a:gd name="T1" fmla="*/ 53 h 53"/>
                <a:gd name="T2" fmla="*/ 22 w 73"/>
                <a:gd name="T3" fmla="*/ 37 h 53"/>
                <a:gd name="T4" fmla="*/ 73 w 73"/>
                <a:gd name="T5" fmla="*/ 0 h 53"/>
                <a:gd name="T6" fmla="*/ 17 w 73"/>
                <a:gd name="T7" fmla="*/ 41 h 53"/>
                <a:gd name="T8" fmla="*/ 0 w 73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53"/>
                  </a:moveTo>
                  <a:cubicBezTo>
                    <a:pt x="8" y="49"/>
                    <a:pt x="15" y="44"/>
                    <a:pt x="22" y="37"/>
                  </a:cubicBezTo>
                  <a:cubicBezTo>
                    <a:pt x="36" y="24"/>
                    <a:pt x="54" y="11"/>
                    <a:pt x="73" y="0"/>
                  </a:cubicBezTo>
                  <a:cubicBezTo>
                    <a:pt x="52" y="12"/>
                    <a:pt x="33" y="26"/>
                    <a:pt x="17" y="41"/>
                  </a:cubicBezTo>
                  <a:cubicBezTo>
                    <a:pt x="11" y="45"/>
                    <a:pt x="6" y="50"/>
                    <a:pt x="0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2784475" y="1477963"/>
              <a:ext cx="3573463" cy="3825875"/>
            </a:xfrm>
            <a:custGeom>
              <a:avLst/>
              <a:gdLst>
                <a:gd name="T0" fmla="*/ 866 w 950"/>
                <a:gd name="T1" fmla="*/ 806 h 1017"/>
                <a:gd name="T2" fmla="*/ 925 w 950"/>
                <a:gd name="T3" fmla="*/ 654 h 1017"/>
                <a:gd name="T4" fmla="*/ 933 w 950"/>
                <a:gd name="T5" fmla="*/ 519 h 1017"/>
                <a:gd name="T6" fmla="*/ 926 w 950"/>
                <a:gd name="T7" fmla="*/ 501 h 1017"/>
                <a:gd name="T8" fmla="*/ 850 w 950"/>
                <a:gd name="T9" fmla="*/ 496 h 1017"/>
                <a:gd name="T10" fmla="*/ 842 w 950"/>
                <a:gd name="T11" fmla="*/ 590 h 1017"/>
                <a:gd name="T12" fmla="*/ 799 w 950"/>
                <a:gd name="T13" fmla="*/ 698 h 1017"/>
                <a:gd name="T14" fmla="*/ 757 w 950"/>
                <a:gd name="T15" fmla="*/ 760 h 1017"/>
                <a:gd name="T16" fmla="*/ 730 w 950"/>
                <a:gd name="T17" fmla="*/ 769 h 1017"/>
                <a:gd name="T18" fmla="*/ 658 w 950"/>
                <a:gd name="T19" fmla="*/ 793 h 1017"/>
                <a:gd name="T20" fmla="*/ 630 w 950"/>
                <a:gd name="T21" fmla="*/ 814 h 1017"/>
                <a:gd name="T22" fmla="*/ 617 w 950"/>
                <a:gd name="T23" fmla="*/ 824 h 1017"/>
                <a:gd name="T24" fmla="*/ 546 w 950"/>
                <a:gd name="T25" fmla="*/ 833 h 1017"/>
                <a:gd name="T26" fmla="*/ 524 w 950"/>
                <a:gd name="T27" fmla="*/ 818 h 1017"/>
                <a:gd name="T28" fmla="*/ 467 w 950"/>
                <a:gd name="T29" fmla="*/ 783 h 1017"/>
                <a:gd name="T30" fmla="*/ 398 w 950"/>
                <a:gd name="T31" fmla="*/ 767 h 1017"/>
                <a:gd name="T32" fmla="*/ 369 w 950"/>
                <a:gd name="T33" fmla="*/ 762 h 1017"/>
                <a:gd name="T34" fmla="*/ 309 w 950"/>
                <a:gd name="T35" fmla="*/ 686 h 1017"/>
                <a:gd name="T36" fmla="*/ 235 w 950"/>
                <a:gd name="T37" fmla="*/ 551 h 1017"/>
                <a:gd name="T38" fmla="*/ 215 w 950"/>
                <a:gd name="T39" fmla="*/ 431 h 1017"/>
                <a:gd name="T40" fmla="*/ 240 w 950"/>
                <a:gd name="T41" fmla="*/ 296 h 1017"/>
                <a:gd name="T42" fmla="*/ 278 w 950"/>
                <a:gd name="T43" fmla="*/ 218 h 1017"/>
                <a:gd name="T44" fmla="*/ 301 w 950"/>
                <a:gd name="T45" fmla="*/ 208 h 1017"/>
                <a:gd name="T46" fmla="*/ 347 w 950"/>
                <a:gd name="T47" fmla="*/ 189 h 1017"/>
                <a:gd name="T48" fmla="*/ 392 w 950"/>
                <a:gd name="T49" fmla="*/ 148 h 1017"/>
                <a:gd name="T50" fmla="*/ 411 w 950"/>
                <a:gd name="T51" fmla="*/ 132 h 1017"/>
                <a:gd name="T52" fmla="*/ 489 w 950"/>
                <a:gd name="T53" fmla="*/ 129 h 1017"/>
                <a:gd name="T54" fmla="*/ 603 w 950"/>
                <a:gd name="T55" fmla="*/ 150 h 1017"/>
                <a:gd name="T56" fmla="*/ 649 w 950"/>
                <a:gd name="T57" fmla="*/ 162 h 1017"/>
                <a:gd name="T58" fmla="*/ 687 w 950"/>
                <a:gd name="T59" fmla="*/ 196 h 1017"/>
                <a:gd name="T60" fmla="*/ 725 w 950"/>
                <a:gd name="T61" fmla="*/ 129 h 1017"/>
                <a:gd name="T62" fmla="*/ 714 w 950"/>
                <a:gd name="T63" fmla="*/ 115 h 1017"/>
                <a:gd name="T64" fmla="*/ 659 w 950"/>
                <a:gd name="T65" fmla="*/ 67 h 1017"/>
                <a:gd name="T66" fmla="*/ 597 w 950"/>
                <a:gd name="T67" fmla="*/ 49 h 1017"/>
                <a:gd name="T68" fmla="*/ 437 w 950"/>
                <a:gd name="T69" fmla="*/ 15 h 1017"/>
                <a:gd name="T70" fmla="*/ 325 w 950"/>
                <a:gd name="T71" fmla="*/ 18 h 1017"/>
                <a:gd name="T72" fmla="*/ 310 w 950"/>
                <a:gd name="T73" fmla="*/ 31 h 1017"/>
                <a:gd name="T74" fmla="*/ 248 w 950"/>
                <a:gd name="T75" fmla="*/ 81 h 1017"/>
                <a:gd name="T76" fmla="*/ 160 w 950"/>
                <a:gd name="T77" fmla="*/ 119 h 1017"/>
                <a:gd name="T78" fmla="*/ 133 w 950"/>
                <a:gd name="T79" fmla="*/ 130 h 1017"/>
                <a:gd name="T80" fmla="*/ 79 w 950"/>
                <a:gd name="T81" fmla="*/ 235 h 1017"/>
                <a:gd name="T82" fmla="*/ 33 w 950"/>
                <a:gd name="T83" fmla="*/ 431 h 1017"/>
                <a:gd name="T84" fmla="*/ 60 w 950"/>
                <a:gd name="T85" fmla="*/ 608 h 1017"/>
                <a:gd name="T86" fmla="*/ 169 w 950"/>
                <a:gd name="T87" fmla="*/ 808 h 1017"/>
                <a:gd name="T88" fmla="*/ 260 w 950"/>
                <a:gd name="T89" fmla="*/ 916 h 1017"/>
                <a:gd name="T90" fmla="*/ 303 w 950"/>
                <a:gd name="T91" fmla="*/ 924 h 1017"/>
                <a:gd name="T92" fmla="*/ 406 w 950"/>
                <a:gd name="T93" fmla="*/ 945 h 1017"/>
                <a:gd name="T94" fmla="*/ 490 w 950"/>
                <a:gd name="T95" fmla="*/ 990 h 1017"/>
                <a:gd name="T96" fmla="*/ 522 w 950"/>
                <a:gd name="T97" fmla="*/ 1008 h 1017"/>
                <a:gd name="T98" fmla="*/ 614 w 950"/>
                <a:gd name="T99" fmla="*/ 996 h 1017"/>
                <a:gd name="T100" fmla="*/ 631 w 950"/>
                <a:gd name="T101" fmla="*/ 984 h 1017"/>
                <a:gd name="T102" fmla="*/ 687 w 950"/>
                <a:gd name="T103" fmla="*/ 943 h 1017"/>
                <a:gd name="T104" fmla="*/ 784 w 950"/>
                <a:gd name="T105" fmla="*/ 904 h 1017"/>
                <a:gd name="T106" fmla="*/ 809 w 950"/>
                <a:gd name="T107" fmla="*/ 896 h 1017"/>
                <a:gd name="T108" fmla="*/ 866 w 950"/>
                <a:gd name="T109" fmla="*/ 80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50" h="1017">
                  <a:moveTo>
                    <a:pt x="866" y="806"/>
                  </a:moveTo>
                  <a:cubicBezTo>
                    <a:pt x="876" y="755"/>
                    <a:pt x="902" y="686"/>
                    <a:pt x="925" y="654"/>
                  </a:cubicBezTo>
                  <a:cubicBezTo>
                    <a:pt x="946" y="624"/>
                    <a:pt x="950" y="563"/>
                    <a:pt x="933" y="519"/>
                  </a:cubicBezTo>
                  <a:cubicBezTo>
                    <a:pt x="931" y="513"/>
                    <a:pt x="929" y="507"/>
                    <a:pt x="926" y="501"/>
                  </a:cubicBezTo>
                  <a:cubicBezTo>
                    <a:pt x="903" y="499"/>
                    <a:pt x="877" y="497"/>
                    <a:pt x="850" y="496"/>
                  </a:cubicBezTo>
                  <a:cubicBezTo>
                    <a:pt x="862" y="528"/>
                    <a:pt x="859" y="569"/>
                    <a:pt x="842" y="590"/>
                  </a:cubicBezTo>
                  <a:cubicBezTo>
                    <a:pt x="824" y="612"/>
                    <a:pt x="804" y="660"/>
                    <a:pt x="799" y="698"/>
                  </a:cubicBezTo>
                  <a:cubicBezTo>
                    <a:pt x="794" y="725"/>
                    <a:pt x="778" y="750"/>
                    <a:pt x="757" y="760"/>
                  </a:cubicBezTo>
                  <a:cubicBezTo>
                    <a:pt x="749" y="766"/>
                    <a:pt x="740" y="769"/>
                    <a:pt x="730" y="769"/>
                  </a:cubicBezTo>
                  <a:cubicBezTo>
                    <a:pt x="710" y="770"/>
                    <a:pt x="682" y="779"/>
                    <a:pt x="658" y="793"/>
                  </a:cubicBezTo>
                  <a:cubicBezTo>
                    <a:pt x="648" y="800"/>
                    <a:pt x="638" y="807"/>
                    <a:pt x="630" y="814"/>
                  </a:cubicBezTo>
                  <a:cubicBezTo>
                    <a:pt x="626" y="818"/>
                    <a:pt x="621" y="821"/>
                    <a:pt x="617" y="824"/>
                  </a:cubicBezTo>
                  <a:cubicBezTo>
                    <a:pt x="596" y="839"/>
                    <a:pt x="569" y="842"/>
                    <a:pt x="546" y="833"/>
                  </a:cubicBezTo>
                  <a:cubicBezTo>
                    <a:pt x="538" y="829"/>
                    <a:pt x="531" y="825"/>
                    <a:pt x="524" y="818"/>
                  </a:cubicBezTo>
                  <a:cubicBezTo>
                    <a:pt x="510" y="805"/>
                    <a:pt x="489" y="793"/>
                    <a:pt x="467" y="783"/>
                  </a:cubicBezTo>
                  <a:cubicBezTo>
                    <a:pt x="443" y="774"/>
                    <a:pt x="419" y="768"/>
                    <a:pt x="398" y="767"/>
                  </a:cubicBezTo>
                  <a:cubicBezTo>
                    <a:pt x="388" y="767"/>
                    <a:pt x="379" y="765"/>
                    <a:pt x="369" y="762"/>
                  </a:cubicBezTo>
                  <a:cubicBezTo>
                    <a:pt x="339" y="749"/>
                    <a:pt x="314" y="720"/>
                    <a:pt x="309" y="686"/>
                  </a:cubicBezTo>
                  <a:cubicBezTo>
                    <a:pt x="302" y="642"/>
                    <a:pt x="269" y="581"/>
                    <a:pt x="235" y="551"/>
                  </a:cubicBezTo>
                  <a:cubicBezTo>
                    <a:pt x="202" y="521"/>
                    <a:pt x="193" y="467"/>
                    <a:pt x="215" y="431"/>
                  </a:cubicBezTo>
                  <a:cubicBezTo>
                    <a:pt x="236" y="396"/>
                    <a:pt x="247" y="335"/>
                    <a:pt x="240" y="296"/>
                  </a:cubicBezTo>
                  <a:cubicBezTo>
                    <a:pt x="234" y="265"/>
                    <a:pt x="250" y="233"/>
                    <a:pt x="278" y="218"/>
                  </a:cubicBezTo>
                  <a:cubicBezTo>
                    <a:pt x="285" y="214"/>
                    <a:pt x="292" y="210"/>
                    <a:pt x="301" y="208"/>
                  </a:cubicBezTo>
                  <a:cubicBezTo>
                    <a:pt x="316" y="205"/>
                    <a:pt x="332" y="197"/>
                    <a:pt x="347" y="189"/>
                  </a:cubicBezTo>
                  <a:cubicBezTo>
                    <a:pt x="367" y="177"/>
                    <a:pt x="383" y="162"/>
                    <a:pt x="392" y="148"/>
                  </a:cubicBezTo>
                  <a:cubicBezTo>
                    <a:pt x="397" y="141"/>
                    <a:pt x="403" y="136"/>
                    <a:pt x="411" y="132"/>
                  </a:cubicBezTo>
                  <a:cubicBezTo>
                    <a:pt x="431" y="118"/>
                    <a:pt x="462" y="116"/>
                    <a:pt x="489" y="129"/>
                  </a:cubicBezTo>
                  <a:cubicBezTo>
                    <a:pt x="524" y="144"/>
                    <a:pt x="575" y="154"/>
                    <a:pt x="603" y="150"/>
                  </a:cubicBezTo>
                  <a:cubicBezTo>
                    <a:pt x="617" y="149"/>
                    <a:pt x="633" y="153"/>
                    <a:pt x="649" y="162"/>
                  </a:cubicBezTo>
                  <a:cubicBezTo>
                    <a:pt x="663" y="170"/>
                    <a:pt x="677" y="182"/>
                    <a:pt x="687" y="196"/>
                  </a:cubicBezTo>
                  <a:cubicBezTo>
                    <a:pt x="701" y="172"/>
                    <a:pt x="713" y="150"/>
                    <a:pt x="725" y="129"/>
                  </a:cubicBezTo>
                  <a:cubicBezTo>
                    <a:pt x="721" y="124"/>
                    <a:pt x="717" y="120"/>
                    <a:pt x="714" y="115"/>
                  </a:cubicBezTo>
                  <a:cubicBezTo>
                    <a:pt x="700" y="96"/>
                    <a:pt x="680" y="79"/>
                    <a:pt x="659" y="67"/>
                  </a:cubicBezTo>
                  <a:cubicBezTo>
                    <a:pt x="638" y="55"/>
                    <a:pt x="615" y="48"/>
                    <a:pt x="597" y="49"/>
                  </a:cubicBezTo>
                  <a:cubicBezTo>
                    <a:pt x="558" y="50"/>
                    <a:pt x="486" y="35"/>
                    <a:pt x="437" y="15"/>
                  </a:cubicBezTo>
                  <a:cubicBezTo>
                    <a:pt x="399" y="0"/>
                    <a:pt x="354" y="2"/>
                    <a:pt x="325" y="18"/>
                  </a:cubicBezTo>
                  <a:cubicBezTo>
                    <a:pt x="320" y="22"/>
                    <a:pt x="315" y="26"/>
                    <a:pt x="310" y="31"/>
                  </a:cubicBezTo>
                  <a:cubicBezTo>
                    <a:pt x="298" y="47"/>
                    <a:pt x="274" y="65"/>
                    <a:pt x="248" y="81"/>
                  </a:cubicBezTo>
                  <a:cubicBezTo>
                    <a:pt x="220" y="97"/>
                    <a:pt x="189" y="112"/>
                    <a:pt x="160" y="119"/>
                  </a:cubicBezTo>
                  <a:cubicBezTo>
                    <a:pt x="151" y="122"/>
                    <a:pt x="141" y="126"/>
                    <a:pt x="133" y="130"/>
                  </a:cubicBezTo>
                  <a:cubicBezTo>
                    <a:pt x="96" y="154"/>
                    <a:pt x="73" y="195"/>
                    <a:pt x="79" y="235"/>
                  </a:cubicBezTo>
                  <a:cubicBezTo>
                    <a:pt x="87" y="289"/>
                    <a:pt x="66" y="378"/>
                    <a:pt x="33" y="431"/>
                  </a:cubicBezTo>
                  <a:cubicBezTo>
                    <a:pt x="0" y="485"/>
                    <a:pt x="12" y="565"/>
                    <a:pt x="60" y="608"/>
                  </a:cubicBezTo>
                  <a:cubicBezTo>
                    <a:pt x="109" y="653"/>
                    <a:pt x="158" y="743"/>
                    <a:pt x="169" y="808"/>
                  </a:cubicBezTo>
                  <a:cubicBezTo>
                    <a:pt x="177" y="856"/>
                    <a:pt x="214" y="899"/>
                    <a:pt x="260" y="916"/>
                  </a:cubicBezTo>
                  <a:cubicBezTo>
                    <a:pt x="274" y="921"/>
                    <a:pt x="288" y="924"/>
                    <a:pt x="303" y="924"/>
                  </a:cubicBezTo>
                  <a:cubicBezTo>
                    <a:pt x="334" y="925"/>
                    <a:pt x="372" y="933"/>
                    <a:pt x="406" y="945"/>
                  </a:cubicBezTo>
                  <a:cubicBezTo>
                    <a:pt x="440" y="957"/>
                    <a:pt x="470" y="973"/>
                    <a:pt x="490" y="990"/>
                  </a:cubicBezTo>
                  <a:cubicBezTo>
                    <a:pt x="499" y="998"/>
                    <a:pt x="510" y="1004"/>
                    <a:pt x="522" y="1008"/>
                  </a:cubicBezTo>
                  <a:cubicBezTo>
                    <a:pt x="550" y="1017"/>
                    <a:pt x="585" y="1013"/>
                    <a:pt x="614" y="996"/>
                  </a:cubicBezTo>
                  <a:cubicBezTo>
                    <a:pt x="620" y="993"/>
                    <a:pt x="625" y="988"/>
                    <a:pt x="631" y="984"/>
                  </a:cubicBezTo>
                  <a:cubicBezTo>
                    <a:pt x="647" y="969"/>
                    <a:pt x="666" y="955"/>
                    <a:pt x="687" y="943"/>
                  </a:cubicBezTo>
                  <a:cubicBezTo>
                    <a:pt x="721" y="922"/>
                    <a:pt x="758" y="907"/>
                    <a:pt x="784" y="904"/>
                  </a:cubicBezTo>
                  <a:cubicBezTo>
                    <a:pt x="793" y="903"/>
                    <a:pt x="801" y="900"/>
                    <a:pt x="809" y="896"/>
                  </a:cubicBezTo>
                  <a:cubicBezTo>
                    <a:pt x="836" y="878"/>
                    <a:pt x="859" y="844"/>
                    <a:pt x="866" y="80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  <a:gs pos="55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2784475" y="1477963"/>
              <a:ext cx="2727325" cy="2619375"/>
            </a:xfrm>
            <a:custGeom>
              <a:avLst/>
              <a:gdLst>
                <a:gd name="T0" fmla="*/ 254 w 725"/>
                <a:gd name="T1" fmla="*/ 571 h 696"/>
                <a:gd name="T2" fmla="*/ 235 w 725"/>
                <a:gd name="T3" fmla="*/ 551 h 696"/>
                <a:gd name="T4" fmla="*/ 215 w 725"/>
                <a:gd name="T5" fmla="*/ 431 h 696"/>
                <a:gd name="T6" fmla="*/ 240 w 725"/>
                <a:gd name="T7" fmla="*/ 296 h 696"/>
                <a:gd name="T8" fmla="*/ 278 w 725"/>
                <a:gd name="T9" fmla="*/ 218 h 696"/>
                <a:gd name="T10" fmla="*/ 301 w 725"/>
                <a:gd name="T11" fmla="*/ 208 h 696"/>
                <a:gd name="T12" fmla="*/ 347 w 725"/>
                <a:gd name="T13" fmla="*/ 189 h 696"/>
                <a:gd name="T14" fmla="*/ 392 w 725"/>
                <a:gd name="T15" fmla="*/ 148 h 696"/>
                <a:gd name="T16" fmla="*/ 411 w 725"/>
                <a:gd name="T17" fmla="*/ 132 h 696"/>
                <a:gd name="T18" fmla="*/ 489 w 725"/>
                <a:gd name="T19" fmla="*/ 129 h 696"/>
                <a:gd name="T20" fmla="*/ 603 w 725"/>
                <a:gd name="T21" fmla="*/ 150 h 696"/>
                <a:gd name="T22" fmla="*/ 649 w 725"/>
                <a:gd name="T23" fmla="*/ 162 h 696"/>
                <a:gd name="T24" fmla="*/ 687 w 725"/>
                <a:gd name="T25" fmla="*/ 196 h 696"/>
                <a:gd name="T26" fmla="*/ 725 w 725"/>
                <a:gd name="T27" fmla="*/ 129 h 696"/>
                <a:gd name="T28" fmla="*/ 714 w 725"/>
                <a:gd name="T29" fmla="*/ 115 h 696"/>
                <a:gd name="T30" fmla="*/ 659 w 725"/>
                <a:gd name="T31" fmla="*/ 67 h 696"/>
                <a:gd name="T32" fmla="*/ 597 w 725"/>
                <a:gd name="T33" fmla="*/ 49 h 696"/>
                <a:gd name="T34" fmla="*/ 437 w 725"/>
                <a:gd name="T35" fmla="*/ 15 h 696"/>
                <a:gd name="T36" fmla="*/ 325 w 725"/>
                <a:gd name="T37" fmla="*/ 18 h 696"/>
                <a:gd name="T38" fmla="*/ 310 w 725"/>
                <a:gd name="T39" fmla="*/ 31 h 696"/>
                <a:gd name="T40" fmla="*/ 248 w 725"/>
                <a:gd name="T41" fmla="*/ 81 h 696"/>
                <a:gd name="T42" fmla="*/ 160 w 725"/>
                <a:gd name="T43" fmla="*/ 119 h 696"/>
                <a:gd name="T44" fmla="*/ 133 w 725"/>
                <a:gd name="T45" fmla="*/ 130 h 696"/>
                <a:gd name="T46" fmla="*/ 79 w 725"/>
                <a:gd name="T47" fmla="*/ 235 h 696"/>
                <a:gd name="T48" fmla="*/ 33 w 725"/>
                <a:gd name="T49" fmla="*/ 431 h 696"/>
                <a:gd name="T50" fmla="*/ 60 w 725"/>
                <a:gd name="T51" fmla="*/ 608 h 696"/>
                <a:gd name="T52" fmla="*/ 126 w 725"/>
                <a:gd name="T53" fmla="*/ 696 h 696"/>
                <a:gd name="T54" fmla="*/ 254 w 725"/>
                <a:gd name="T55" fmla="*/ 571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5" h="696">
                  <a:moveTo>
                    <a:pt x="254" y="571"/>
                  </a:moveTo>
                  <a:cubicBezTo>
                    <a:pt x="248" y="563"/>
                    <a:pt x="241" y="557"/>
                    <a:pt x="235" y="551"/>
                  </a:cubicBezTo>
                  <a:cubicBezTo>
                    <a:pt x="202" y="521"/>
                    <a:pt x="193" y="467"/>
                    <a:pt x="215" y="431"/>
                  </a:cubicBezTo>
                  <a:cubicBezTo>
                    <a:pt x="236" y="396"/>
                    <a:pt x="247" y="335"/>
                    <a:pt x="240" y="296"/>
                  </a:cubicBezTo>
                  <a:cubicBezTo>
                    <a:pt x="234" y="265"/>
                    <a:pt x="250" y="233"/>
                    <a:pt x="278" y="218"/>
                  </a:cubicBezTo>
                  <a:cubicBezTo>
                    <a:pt x="285" y="214"/>
                    <a:pt x="292" y="210"/>
                    <a:pt x="301" y="208"/>
                  </a:cubicBezTo>
                  <a:cubicBezTo>
                    <a:pt x="316" y="205"/>
                    <a:pt x="332" y="197"/>
                    <a:pt x="347" y="189"/>
                  </a:cubicBezTo>
                  <a:cubicBezTo>
                    <a:pt x="367" y="177"/>
                    <a:pt x="383" y="162"/>
                    <a:pt x="392" y="148"/>
                  </a:cubicBezTo>
                  <a:cubicBezTo>
                    <a:pt x="397" y="141"/>
                    <a:pt x="403" y="136"/>
                    <a:pt x="411" y="132"/>
                  </a:cubicBezTo>
                  <a:cubicBezTo>
                    <a:pt x="431" y="118"/>
                    <a:pt x="462" y="116"/>
                    <a:pt x="489" y="129"/>
                  </a:cubicBezTo>
                  <a:cubicBezTo>
                    <a:pt x="524" y="144"/>
                    <a:pt x="575" y="154"/>
                    <a:pt x="603" y="150"/>
                  </a:cubicBezTo>
                  <a:cubicBezTo>
                    <a:pt x="617" y="149"/>
                    <a:pt x="633" y="153"/>
                    <a:pt x="649" y="162"/>
                  </a:cubicBezTo>
                  <a:cubicBezTo>
                    <a:pt x="663" y="170"/>
                    <a:pt x="677" y="182"/>
                    <a:pt x="687" y="196"/>
                  </a:cubicBezTo>
                  <a:cubicBezTo>
                    <a:pt x="701" y="172"/>
                    <a:pt x="713" y="150"/>
                    <a:pt x="725" y="129"/>
                  </a:cubicBezTo>
                  <a:cubicBezTo>
                    <a:pt x="721" y="124"/>
                    <a:pt x="717" y="120"/>
                    <a:pt x="714" y="115"/>
                  </a:cubicBezTo>
                  <a:cubicBezTo>
                    <a:pt x="700" y="96"/>
                    <a:pt x="680" y="79"/>
                    <a:pt x="659" y="67"/>
                  </a:cubicBezTo>
                  <a:cubicBezTo>
                    <a:pt x="638" y="55"/>
                    <a:pt x="615" y="48"/>
                    <a:pt x="597" y="49"/>
                  </a:cubicBezTo>
                  <a:cubicBezTo>
                    <a:pt x="558" y="50"/>
                    <a:pt x="486" y="35"/>
                    <a:pt x="437" y="15"/>
                  </a:cubicBezTo>
                  <a:cubicBezTo>
                    <a:pt x="399" y="0"/>
                    <a:pt x="354" y="2"/>
                    <a:pt x="325" y="18"/>
                  </a:cubicBezTo>
                  <a:cubicBezTo>
                    <a:pt x="320" y="22"/>
                    <a:pt x="315" y="26"/>
                    <a:pt x="310" y="31"/>
                  </a:cubicBezTo>
                  <a:cubicBezTo>
                    <a:pt x="298" y="47"/>
                    <a:pt x="274" y="65"/>
                    <a:pt x="248" y="81"/>
                  </a:cubicBezTo>
                  <a:cubicBezTo>
                    <a:pt x="220" y="97"/>
                    <a:pt x="189" y="112"/>
                    <a:pt x="160" y="119"/>
                  </a:cubicBezTo>
                  <a:cubicBezTo>
                    <a:pt x="151" y="122"/>
                    <a:pt x="141" y="126"/>
                    <a:pt x="133" y="130"/>
                  </a:cubicBezTo>
                  <a:cubicBezTo>
                    <a:pt x="96" y="154"/>
                    <a:pt x="73" y="195"/>
                    <a:pt x="79" y="235"/>
                  </a:cubicBezTo>
                  <a:cubicBezTo>
                    <a:pt x="87" y="289"/>
                    <a:pt x="66" y="378"/>
                    <a:pt x="33" y="431"/>
                  </a:cubicBezTo>
                  <a:cubicBezTo>
                    <a:pt x="0" y="485"/>
                    <a:pt x="12" y="565"/>
                    <a:pt x="60" y="608"/>
                  </a:cubicBezTo>
                  <a:cubicBezTo>
                    <a:pt x="83" y="630"/>
                    <a:pt x="107" y="662"/>
                    <a:pt x="126" y="696"/>
                  </a:cubicBezTo>
                  <a:cubicBezTo>
                    <a:pt x="162" y="653"/>
                    <a:pt x="205" y="611"/>
                    <a:pt x="254" y="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563655" y="2000990"/>
            <a:ext cx="2398990" cy="1308165"/>
            <a:chOff x="5563655" y="2000990"/>
            <a:chExt cx="2398990" cy="1308165"/>
          </a:xfrm>
        </p:grpSpPr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 flipH="1">
              <a:off x="6505665" y="200099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BE1247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BE12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5563655" y="2355121"/>
              <a:ext cx="2342898" cy="954034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24033 w 1524033"/>
                <a:gd name="connsiteY0" fmla="*/ 995180 h 995180"/>
                <a:gd name="connsiteX1" fmla="*/ 1312415 w 1524033"/>
                <a:gd name="connsiteY1" fmla="*/ 60394 h 995180"/>
                <a:gd name="connsiteX2" fmla="*/ 0 w 1524033"/>
                <a:gd name="connsiteY2" fmla="*/ 0 h 995180"/>
                <a:gd name="connsiteX0" fmla="*/ 1530318 w 1530318"/>
                <a:gd name="connsiteY0" fmla="*/ 950026 h 950026"/>
                <a:gd name="connsiteX1" fmla="*/ 1318700 w 1530318"/>
                <a:gd name="connsiteY1" fmla="*/ 15240 h 950026"/>
                <a:gd name="connsiteX2" fmla="*/ 0 w 1530318"/>
                <a:gd name="connsiteY2" fmla="*/ 0 h 950026"/>
                <a:gd name="connsiteX0" fmla="*/ 1583908 w 1583908"/>
                <a:gd name="connsiteY0" fmla="*/ 950026 h 950026"/>
                <a:gd name="connsiteX1" fmla="*/ 1372290 w 1583908"/>
                <a:gd name="connsiteY1" fmla="*/ 15240 h 950026"/>
                <a:gd name="connsiteX2" fmla="*/ 0 w 1583908"/>
                <a:gd name="connsiteY2" fmla="*/ 0 h 950026"/>
                <a:gd name="connsiteX0" fmla="*/ 1572744 w 1572744"/>
                <a:gd name="connsiteY0" fmla="*/ 950026 h 950026"/>
                <a:gd name="connsiteX1" fmla="*/ 1361126 w 1572744"/>
                <a:gd name="connsiteY1" fmla="*/ 15240 h 950026"/>
                <a:gd name="connsiteX2" fmla="*/ 0 w 1572744"/>
                <a:gd name="connsiteY2" fmla="*/ 0 h 950026"/>
                <a:gd name="connsiteX0" fmla="*/ 1561580 w 1561580"/>
                <a:gd name="connsiteY0" fmla="*/ 950026 h 950026"/>
                <a:gd name="connsiteX1" fmla="*/ 1349962 w 1561580"/>
                <a:gd name="connsiteY1" fmla="*/ 15240 h 950026"/>
                <a:gd name="connsiteX2" fmla="*/ 0 w 1561580"/>
                <a:gd name="connsiteY2" fmla="*/ 0 h 950026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3810 h 934786"/>
                <a:gd name="connsiteX0" fmla="*/ 1801156 w 1801156"/>
                <a:gd name="connsiteY0" fmla="*/ 934786 h 934786"/>
                <a:gd name="connsiteX1" fmla="*/ 1589538 w 1801156"/>
                <a:gd name="connsiteY1" fmla="*/ 0 h 934786"/>
                <a:gd name="connsiteX2" fmla="*/ 0 w 1801156"/>
                <a:gd name="connsiteY2" fmla="*/ 30704 h 934786"/>
                <a:gd name="connsiteX0" fmla="*/ 1853564 w 1853564"/>
                <a:gd name="connsiteY0" fmla="*/ 957914 h 957914"/>
                <a:gd name="connsiteX1" fmla="*/ 1641946 w 1853564"/>
                <a:gd name="connsiteY1" fmla="*/ 23128 h 957914"/>
                <a:gd name="connsiteX2" fmla="*/ 0 w 1853564"/>
                <a:gd name="connsiteY2" fmla="*/ 44 h 957914"/>
                <a:gd name="connsiteX0" fmla="*/ 1853564 w 1853564"/>
                <a:gd name="connsiteY0" fmla="*/ 938820 h 938820"/>
                <a:gd name="connsiteX1" fmla="*/ 1641946 w 1853564"/>
                <a:gd name="connsiteY1" fmla="*/ 4034 h 938820"/>
                <a:gd name="connsiteX2" fmla="*/ 0 w 1853564"/>
                <a:gd name="connsiteY2" fmla="*/ 0 h 938820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9142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1580" h="934786">
                  <a:moveTo>
                    <a:pt x="1561580" y="934786"/>
                  </a:moveTo>
                  <a:lnTo>
                    <a:pt x="1349962" y="0"/>
                  </a:lnTo>
                  <a:lnTo>
                    <a:pt x="0" y="9142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848540" y="2383390"/>
              <a:ext cx="2114105" cy="471464"/>
              <a:chOff x="812125" y="2624390"/>
              <a:chExt cx="2114105" cy="471464"/>
            </a:xfrm>
          </p:grpSpPr>
          <p:sp>
            <p:nvSpPr>
              <p:cNvPr id="4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24390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037108" y="4148317"/>
            <a:ext cx="2355272" cy="1454141"/>
            <a:chOff x="1037108" y="4148317"/>
            <a:chExt cx="2355272" cy="1454141"/>
          </a:xfrm>
        </p:grpSpPr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1064002" y="4746569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flipV="1">
              <a:off x="1049482" y="4148317"/>
              <a:ext cx="2342898" cy="954034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24033 w 1524033"/>
                <a:gd name="connsiteY0" fmla="*/ 995180 h 995180"/>
                <a:gd name="connsiteX1" fmla="*/ 1312415 w 1524033"/>
                <a:gd name="connsiteY1" fmla="*/ 60394 h 995180"/>
                <a:gd name="connsiteX2" fmla="*/ 0 w 1524033"/>
                <a:gd name="connsiteY2" fmla="*/ 0 h 995180"/>
                <a:gd name="connsiteX0" fmla="*/ 1530318 w 1530318"/>
                <a:gd name="connsiteY0" fmla="*/ 950026 h 950026"/>
                <a:gd name="connsiteX1" fmla="*/ 1318700 w 1530318"/>
                <a:gd name="connsiteY1" fmla="*/ 15240 h 950026"/>
                <a:gd name="connsiteX2" fmla="*/ 0 w 1530318"/>
                <a:gd name="connsiteY2" fmla="*/ 0 h 950026"/>
                <a:gd name="connsiteX0" fmla="*/ 1583908 w 1583908"/>
                <a:gd name="connsiteY0" fmla="*/ 950026 h 950026"/>
                <a:gd name="connsiteX1" fmla="*/ 1372290 w 1583908"/>
                <a:gd name="connsiteY1" fmla="*/ 15240 h 950026"/>
                <a:gd name="connsiteX2" fmla="*/ 0 w 1583908"/>
                <a:gd name="connsiteY2" fmla="*/ 0 h 950026"/>
                <a:gd name="connsiteX0" fmla="*/ 1572744 w 1572744"/>
                <a:gd name="connsiteY0" fmla="*/ 950026 h 950026"/>
                <a:gd name="connsiteX1" fmla="*/ 1361126 w 1572744"/>
                <a:gd name="connsiteY1" fmla="*/ 15240 h 950026"/>
                <a:gd name="connsiteX2" fmla="*/ 0 w 1572744"/>
                <a:gd name="connsiteY2" fmla="*/ 0 h 950026"/>
                <a:gd name="connsiteX0" fmla="*/ 1561580 w 1561580"/>
                <a:gd name="connsiteY0" fmla="*/ 950026 h 950026"/>
                <a:gd name="connsiteX1" fmla="*/ 1349962 w 1561580"/>
                <a:gd name="connsiteY1" fmla="*/ 15240 h 950026"/>
                <a:gd name="connsiteX2" fmla="*/ 0 w 1561580"/>
                <a:gd name="connsiteY2" fmla="*/ 0 h 950026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3810 h 934786"/>
                <a:gd name="connsiteX0" fmla="*/ 1801156 w 1801156"/>
                <a:gd name="connsiteY0" fmla="*/ 934786 h 934786"/>
                <a:gd name="connsiteX1" fmla="*/ 1589538 w 1801156"/>
                <a:gd name="connsiteY1" fmla="*/ 0 h 934786"/>
                <a:gd name="connsiteX2" fmla="*/ 0 w 1801156"/>
                <a:gd name="connsiteY2" fmla="*/ 30704 h 934786"/>
                <a:gd name="connsiteX0" fmla="*/ 1853564 w 1853564"/>
                <a:gd name="connsiteY0" fmla="*/ 957914 h 957914"/>
                <a:gd name="connsiteX1" fmla="*/ 1641946 w 1853564"/>
                <a:gd name="connsiteY1" fmla="*/ 23128 h 957914"/>
                <a:gd name="connsiteX2" fmla="*/ 0 w 1853564"/>
                <a:gd name="connsiteY2" fmla="*/ 44 h 957914"/>
                <a:gd name="connsiteX0" fmla="*/ 1853564 w 1853564"/>
                <a:gd name="connsiteY0" fmla="*/ 938820 h 938820"/>
                <a:gd name="connsiteX1" fmla="*/ 1641946 w 1853564"/>
                <a:gd name="connsiteY1" fmla="*/ 4034 h 938820"/>
                <a:gd name="connsiteX2" fmla="*/ 0 w 1853564"/>
                <a:gd name="connsiteY2" fmla="*/ 0 h 938820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9142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1580" h="934786">
                  <a:moveTo>
                    <a:pt x="1561580" y="934786"/>
                  </a:moveTo>
                  <a:lnTo>
                    <a:pt x="1349962" y="0"/>
                  </a:lnTo>
                  <a:lnTo>
                    <a:pt x="0" y="9142"/>
                  </a:lnTo>
                </a:path>
              </a:pathLst>
            </a:custGeom>
            <a:ln w="6350">
              <a:solidFill>
                <a:schemeClr val="bg1">
                  <a:lumMod val="50000"/>
                </a:schemeClr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037108" y="5136883"/>
              <a:ext cx="2114105" cy="465575"/>
              <a:chOff x="812125" y="2632304"/>
              <a:chExt cx="2114105" cy="465575"/>
            </a:xfrm>
          </p:grpSpPr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34329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620304" y="3116730"/>
            <a:ext cx="3211016" cy="1941856"/>
            <a:chOff x="1620304" y="3116730"/>
            <a:chExt cx="3211016" cy="1941856"/>
          </a:xfrm>
        </p:grpSpPr>
        <p:sp>
          <p:nvSpPr>
            <p:cNvPr id="3" name="椭圆 10"/>
            <p:cNvSpPr>
              <a:spLocks noChangeArrowheads="1"/>
            </p:cNvSpPr>
            <p:nvPr/>
          </p:nvSpPr>
          <p:spPr bwMode="auto">
            <a:xfrm flipH="1" flipV="1">
              <a:off x="1620304" y="4215143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739734" y="3116730"/>
              <a:ext cx="996548" cy="1783868"/>
              <a:chOff x="6876256" y="2742174"/>
              <a:chExt cx="1513892" cy="2709936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6876256" y="4093288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42000">
                    <a:srgbClr val="FF7711"/>
                  </a:gs>
                  <a:gs pos="8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</a:gsLst>
                <a:lin ang="66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6877980" y="4082395"/>
                <a:ext cx="1512168" cy="1358822"/>
              </a:xfrm>
              <a:prstGeom prst="roundRect">
                <a:avLst>
                  <a:gd name="adj" fmla="val 5673"/>
                </a:avLst>
              </a:prstGeom>
              <a:noFill/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6954318" y="2742174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70000">
                    <a:srgbClr val="FF810E"/>
                  </a:gs>
                  <a:gs pos="31000">
                    <a:srgbClr val="FF7711"/>
                  </a:gs>
                  <a:gs pos="53000">
                    <a:srgbClr val="FFB001"/>
                  </a:gs>
                  <a:gs pos="89000">
                    <a:srgbClr val="D74E05"/>
                  </a:gs>
                  <a:gs pos="0">
                    <a:srgbClr val="C73E0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0"/>
              <p:cNvSpPr/>
              <p:nvPr/>
            </p:nvSpPr>
            <p:spPr>
              <a:xfrm>
                <a:off x="7265175" y="3236502"/>
                <a:ext cx="757450" cy="428951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0"/>
              <p:cNvSpPr/>
              <p:nvPr/>
            </p:nvSpPr>
            <p:spPr>
              <a:xfrm>
                <a:off x="7054882" y="3975550"/>
                <a:ext cx="1181099" cy="418737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4354779" y="3116730"/>
            <a:ext cx="3211016" cy="1941856"/>
            <a:chOff x="4354779" y="3116730"/>
            <a:chExt cx="3211016" cy="1941856"/>
          </a:xfrm>
        </p:grpSpPr>
        <p:sp>
          <p:nvSpPr>
            <p:cNvPr id="5" name="椭圆 10"/>
            <p:cNvSpPr>
              <a:spLocks noChangeArrowheads="1"/>
            </p:cNvSpPr>
            <p:nvPr/>
          </p:nvSpPr>
          <p:spPr bwMode="auto">
            <a:xfrm flipH="1" flipV="1">
              <a:off x="4354779" y="4215143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476038" y="3116730"/>
              <a:ext cx="996548" cy="1783868"/>
              <a:chOff x="6876256" y="2742174"/>
              <a:chExt cx="1513892" cy="2709936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6876256" y="4093288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42000">
                    <a:srgbClr val="FF7711"/>
                  </a:gs>
                  <a:gs pos="8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</a:gsLst>
                <a:lin ang="66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6877980" y="4082395"/>
                <a:ext cx="1512168" cy="1358822"/>
              </a:xfrm>
              <a:prstGeom prst="roundRect">
                <a:avLst>
                  <a:gd name="adj" fmla="val 5673"/>
                </a:avLst>
              </a:prstGeom>
              <a:noFill/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椭圆 10"/>
              <p:cNvSpPr/>
              <p:nvPr/>
            </p:nvSpPr>
            <p:spPr>
              <a:xfrm>
                <a:off x="6954318" y="2742174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70000">
                    <a:srgbClr val="FF810E"/>
                  </a:gs>
                  <a:gs pos="31000">
                    <a:srgbClr val="FF7711"/>
                  </a:gs>
                  <a:gs pos="53000">
                    <a:srgbClr val="FFB001"/>
                  </a:gs>
                  <a:gs pos="89000">
                    <a:srgbClr val="D74E05"/>
                  </a:gs>
                  <a:gs pos="0">
                    <a:srgbClr val="C73E0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椭圆 10"/>
              <p:cNvSpPr/>
              <p:nvPr/>
            </p:nvSpPr>
            <p:spPr>
              <a:xfrm>
                <a:off x="7265174" y="3236502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0"/>
              <p:cNvSpPr/>
              <p:nvPr/>
            </p:nvSpPr>
            <p:spPr>
              <a:xfrm>
                <a:off x="7054884" y="3975550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0" name="任意多边形 19"/>
          <p:cNvSpPr/>
          <p:nvPr/>
        </p:nvSpPr>
        <p:spPr>
          <a:xfrm>
            <a:off x="641349" y="4214886"/>
            <a:ext cx="7613650" cy="682824"/>
          </a:xfrm>
          <a:custGeom>
            <a:avLst/>
            <a:gdLst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8325"/>
              <a:gd name="connsiteX1" fmla="*/ 1549400 w 8064500"/>
              <a:gd name="connsiteY1" fmla="*/ 14123 h 778325"/>
              <a:gd name="connsiteX2" fmla="*/ 2857500 w 8064500"/>
              <a:gd name="connsiteY2" fmla="*/ 598323 h 778325"/>
              <a:gd name="connsiteX3" fmla="*/ 4140200 w 8064500"/>
              <a:gd name="connsiteY3" fmla="*/ 14123 h 778325"/>
              <a:gd name="connsiteX4" fmla="*/ 5613400 w 8064500"/>
              <a:gd name="connsiteY4" fmla="*/ 776123 h 778325"/>
              <a:gd name="connsiteX5" fmla="*/ 6908800 w 8064500"/>
              <a:gd name="connsiteY5" fmla="*/ 1423 h 778325"/>
              <a:gd name="connsiteX6" fmla="*/ 8064500 w 8064500"/>
              <a:gd name="connsiteY6" fmla="*/ 509423 h 778325"/>
              <a:gd name="connsiteX0" fmla="*/ 0 w 8064500"/>
              <a:gd name="connsiteY0" fmla="*/ 687223 h 777464"/>
              <a:gd name="connsiteX1" fmla="*/ 1549400 w 8064500"/>
              <a:gd name="connsiteY1" fmla="*/ 14123 h 777464"/>
              <a:gd name="connsiteX2" fmla="*/ 2857500 w 8064500"/>
              <a:gd name="connsiteY2" fmla="*/ 598323 h 777464"/>
              <a:gd name="connsiteX3" fmla="*/ 4140200 w 8064500"/>
              <a:gd name="connsiteY3" fmla="*/ 14123 h 777464"/>
              <a:gd name="connsiteX4" fmla="*/ 5613400 w 8064500"/>
              <a:gd name="connsiteY4" fmla="*/ 776123 h 777464"/>
              <a:gd name="connsiteX5" fmla="*/ 6908800 w 8064500"/>
              <a:gd name="connsiteY5" fmla="*/ 1423 h 777464"/>
              <a:gd name="connsiteX6" fmla="*/ 8064500 w 8064500"/>
              <a:gd name="connsiteY6" fmla="*/ 509423 h 777464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65750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94325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76224"/>
              <a:gd name="connsiteX1" fmla="*/ 1225550 w 7816850"/>
              <a:gd name="connsiteY1" fmla="*/ 23594 h 776224"/>
              <a:gd name="connsiteX2" fmla="*/ 2543175 w 7816850"/>
              <a:gd name="connsiteY2" fmla="*/ 674469 h 776224"/>
              <a:gd name="connsiteX3" fmla="*/ 4006850 w 7816850"/>
              <a:gd name="connsiteY3" fmla="*/ 23594 h 776224"/>
              <a:gd name="connsiteX4" fmla="*/ 5422900 w 7816850"/>
              <a:gd name="connsiteY4" fmla="*/ 776069 h 776224"/>
              <a:gd name="connsiteX5" fmla="*/ 6727825 w 7816850"/>
              <a:gd name="connsiteY5" fmla="*/ 1369 h 776224"/>
              <a:gd name="connsiteX6" fmla="*/ 7816850 w 7816850"/>
              <a:gd name="connsiteY6" fmla="*/ 518894 h 776224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4006850 w 7816850"/>
              <a:gd name="connsiteY3" fmla="*/ 23594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3963307 w 7816850"/>
              <a:gd name="connsiteY3" fmla="*/ 255823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41738 h 682824"/>
              <a:gd name="connsiteX1" fmla="*/ 1225550 w 7816850"/>
              <a:gd name="connsiteY1" fmla="*/ 2920 h 682824"/>
              <a:gd name="connsiteX2" fmla="*/ 2543175 w 7816850"/>
              <a:gd name="connsiteY2" fmla="*/ 653795 h 682824"/>
              <a:gd name="connsiteX3" fmla="*/ 3963307 w 7816850"/>
              <a:gd name="connsiteY3" fmla="*/ 235149 h 682824"/>
              <a:gd name="connsiteX4" fmla="*/ 5393872 w 7816850"/>
              <a:gd name="connsiteY4" fmla="*/ 682824 h 682824"/>
              <a:gd name="connsiteX5" fmla="*/ 6742339 w 7816850"/>
              <a:gd name="connsiteY5" fmla="*/ 53266 h 682824"/>
              <a:gd name="connsiteX6" fmla="*/ 7816850 w 7816850"/>
              <a:gd name="connsiteY6" fmla="*/ 498220 h 682824"/>
              <a:gd name="connsiteX0" fmla="*/ 0 w 7642679"/>
              <a:gd name="connsiteY0" fmla="*/ 341738 h 682824"/>
              <a:gd name="connsiteX1" fmla="*/ 1225550 w 7642679"/>
              <a:gd name="connsiteY1" fmla="*/ 2920 h 682824"/>
              <a:gd name="connsiteX2" fmla="*/ 2543175 w 7642679"/>
              <a:gd name="connsiteY2" fmla="*/ 653795 h 682824"/>
              <a:gd name="connsiteX3" fmla="*/ 3963307 w 7642679"/>
              <a:gd name="connsiteY3" fmla="*/ 235149 h 682824"/>
              <a:gd name="connsiteX4" fmla="*/ 5393872 w 7642679"/>
              <a:gd name="connsiteY4" fmla="*/ 682824 h 682824"/>
              <a:gd name="connsiteX5" fmla="*/ 6742339 w 7642679"/>
              <a:gd name="connsiteY5" fmla="*/ 53266 h 682824"/>
              <a:gd name="connsiteX6" fmla="*/ 7642679 w 7642679"/>
              <a:gd name="connsiteY6" fmla="*/ 411134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13650" h="682824">
                <a:moveTo>
                  <a:pt x="0" y="341738"/>
                </a:moveTo>
                <a:cubicBezTo>
                  <a:pt x="157692" y="222146"/>
                  <a:pt x="601133" y="-29888"/>
                  <a:pt x="1225550" y="2920"/>
                </a:cubicBezTo>
                <a:cubicBezTo>
                  <a:pt x="1823508" y="35728"/>
                  <a:pt x="2069042" y="611462"/>
                  <a:pt x="2543175" y="653795"/>
                </a:cubicBezTo>
                <a:cubicBezTo>
                  <a:pt x="3104092" y="649562"/>
                  <a:pt x="3469065" y="229857"/>
                  <a:pt x="3963307" y="235149"/>
                </a:cubicBezTo>
                <a:cubicBezTo>
                  <a:pt x="4616299" y="231974"/>
                  <a:pt x="4687359" y="672392"/>
                  <a:pt x="5393872" y="682824"/>
                </a:cubicBezTo>
                <a:cubicBezTo>
                  <a:pt x="6008461" y="610102"/>
                  <a:pt x="6205764" y="130524"/>
                  <a:pt x="6742339" y="53266"/>
                </a:cubicBezTo>
                <a:cubicBezTo>
                  <a:pt x="7158415" y="32099"/>
                  <a:pt x="7483777" y="273098"/>
                  <a:pt x="7613650" y="454677"/>
                </a:cubicBezTo>
              </a:path>
            </a:pathLst>
          </a:custGeom>
          <a:noFill/>
          <a:ln w="9525">
            <a:solidFill>
              <a:schemeClr val="tx1">
                <a:lumMod val="85000"/>
                <a:lumOff val="15000"/>
              </a:schemeClr>
            </a:solidFill>
            <a:prstDash val="sysDash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51520" y="3506528"/>
            <a:ext cx="3211016" cy="1821797"/>
            <a:chOff x="251520" y="3506528"/>
            <a:chExt cx="3211016" cy="1821797"/>
          </a:xfrm>
        </p:grpSpPr>
        <p:sp>
          <p:nvSpPr>
            <p:cNvPr id="7" name="椭圆 10"/>
            <p:cNvSpPr>
              <a:spLocks noChangeArrowheads="1"/>
            </p:cNvSpPr>
            <p:nvPr/>
          </p:nvSpPr>
          <p:spPr bwMode="auto">
            <a:xfrm flipH="1" flipV="1">
              <a:off x="251520" y="4484882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371582" y="3506528"/>
              <a:ext cx="968170" cy="1733068"/>
              <a:chOff x="179512" y="2797966"/>
              <a:chExt cx="1513892" cy="2709936"/>
            </a:xfrm>
            <a:effectLst/>
          </p:grpSpPr>
          <p:sp>
            <p:nvSpPr>
              <p:cNvPr id="22" name="圆角矩形 21"/>
              <p:cNvSpPr/>
              <p:nvPr/>
            </p:nvSpPr>
            <p:spPr>
              <a:xfrm>
                <a:off x="179512" y="4149080"/>
                <a:ext cx="1512168" cy="1358822"/>
              </a:xfrm>
              <a:prstGeom prst="roundRect">
                <a:avLst>
                  <a:gd name="adj" fmla="val 5673"/>
                </a:avLst>
              </a:prstGeom>
              <a:solidFill>
                <a:srgbClr val="BE1247"/>
              </a:soli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181236" y="4138187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0">
                    <a:srgbClr val="BE1247"/>
                  </a:gs>
                  <a:gs pos="33000">
                    <a:srgbClr val="D2144F"/>
                  </a:gs>
                  <a:gs pos="90000">
                    <a:srgbClr val="F87477"/>
                  </a:gs>
                  <a:gs pos="100000">
                    <a:srgbClr val="FA9496"/>
                  </a:gs>
                </a:gsLst>
                <a:lin ang="72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 10"/>
              <p:cNvSpPr/>
              <p:nvPr/>
            </p:nvSpPr>
            <p:spPr>
              <a:xfrm>
                <a:off x="257574" y="2797966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98000">
                    <a:srgbClr val="C5134A"/>
                  </a:gs>
                  <a:gs pos="0">
                    <a:srgbClr val="BE1247"/>
                  </a:gs>
                  <a:gs pos="19000">
                    <a:srgbClr val="D2144F"/>
                  </a:gs>
                  <a:gs pos="54000">
                    <a:srgbClr val="F87477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10"/>
              <p:cNvSpPr/>
              <p:nvPr/>
            </p:nvSpPr>
            <p:spPr>
              <a:xfrm>
                <a:off x="568430" y="3292294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10"/>
              <p:cNvSpPr/>
              <p:nvPr/>
            </p:nvSpPr>
            <p:spPr>
              <a:xfrm>
                <a:off x="358140" y="4031342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023844" y="3506528"/>
            <a:ext cx="3211016" cy="1922736"/>
            <a:chOff x="3023844" y="3506528"/>
            <a:chExt cx="3211016" cy="1922736"/>
          </a:xfrm>
        </p:grpSpPr>
        <p:sp>
          <p:nvSpPr>
            <p:cNvPr id="4" name="椭圆 10"/>
            <p:cNvSpPr>
              <a:spLocks noChangeArrowheads="1"/>
            </p:cNvSpPr>
            <p:nvPr/>
          </p:nvSpPr>
          <p:spPr bwMode="auto">
            <a:xfrm flipH="1" flipV="1">
              <a:off x="3023844" y="4585821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179894" y="3506528"/>
              <a:ext cx="968170" cy="1733068"/>
              <a:chOff x="179512" y="2797966"/>
              <a:chExt cx="1513892" cy="2709936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179512" y="4149080"/>
                <a:ext cx="1512168" cy="1358822"/>
              </a:xfrm>
              <a:prstGeom prst="roundRect">
                <a:avLst>
                  <a:gd name="adj" fmla="val 5673"/>
                </a:avLst>
              </a:prstGeom>
              <a:solidFill>
                <a:srgbClr val="BE1247"/>
              </a:soli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181236" y="4138187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0">
                    <a:srgbClr val="BE1247"/>
                  </a:gs>
                  <a:gs pos="33000">
                    <a:srgbClr val="D2144F"/>
                  </a:gs>
                  <a:gs pos="90000">
                    <a:srgbClr val="F87477"/>
                  </a:gs>
                  <a:gs pos="100000">
                    <a:srgbClr val="FA9496"/>
                  </a:gs>
                </a:gsLst>
                <a:lin ang="72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10"/>
              <p:cNvSpPr/>
              <p:nvPr/>
            </p:nvSpPr>
            <p:spPr>
              <a:xfrm>
                <a:off x="257574" y="2797966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98000">
                    <a:srgbClr val="C5134A"/>
                  </a:gs>
                  <a:gs pos="0">
                    <a:srgbClr val="BE1247"/>
                  </a:gs>
                  <a:gs pos="19000">
                    <a:srgbClr val="D2144F"/>
                  </a:gs>
                  <a:gs pos="54000">
                    <a:srgbClr val="F87477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10"/>
              <p:cNvSpPr/>
              <p:nvPr/>
            </p:nvSpPr>
            <p:spPr>
              <a:xfrm>
                <a:off x="568430" y="3292294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10"/>
              <p:cNvSpPr/>
              <p:nvPr/>
            </p:nvSpPr>
            <p:spPr>
              <a:xfrm>
                <a:off x="358140" y="4031342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689292" y="3506528"/>
            <a:ext cx="3211016" cy="1922736"/>
            <a:chOff x="5689292" y="3506528"/>
            <a:chExt cx="3211016" cy="1922736"/>
          </a:xfrm>
        </p:grpSpPr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 flipH="1" flipV="1">
              <a:off x="5689292" y="4585821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844190" y="3506528"/>
              <a:ext cx="968170" cy="1733068"/>
              <a:chOff x="179512" y="2797966"/>
              <a:chExt cx="1513892" cy="2709936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179512" y="4149080"/>
                <a:ext cx="1512168" cy="1358822"/>
              </a:xfrm>
              <a:prstGeom prst="roundRect">
                <a:avLst>
                  <a:gd name="adj" fmla="val 5673"/>
                </a:avLst>
              </a:prstGeom>
              <a:solidFill>
                <a:srgbClr val="BE1247"/>
              </a:soli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181236" y="4138187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0">
                    <a:srgbClr val="BE1247"/>
                  </a:gs>
                  <a:gs pos="33000">
                    <a:srgbClr val="D2144F"/>
                  </a:gs>
                  <a:gs pos="90000">
                    <a:srgbClr val="F87477"/>
                  </a:gs>
                  <a:gs pos="100000">
                    <a:srgbClr val="FA9496"/>
                  </a:gs>
                </a:gsLst>
                <a:lin ang="72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10"/>
              <p:cNvSpPr/>
              <p:nvPr/>
            </p:nvSpPr>
            <p:spPr>
              <a:xfrm>
                <a:off x="257574" y="2797966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98000">
                    <a:srgbClr val="C5134A"/>
                  </a:gs>
                  <a:gs pos="0">
                    <a:srgbClr val="BE1247"/>
                  </a:gs>
                  <a:gs pos="19000">
                    <a:srgbClr val="D2144F"/>
                  </a:gs>
                  <a:gs pos="54000">
                    <a:srgbClr val="F87477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10"/>
              <p:cNvSpPr/>
              <p:nvPr/>
            </p:nvSpPr>
            <p:spPr>
              <a:xfrm>
                <a:off x="568430" y="3292294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10"/>
              <p:cNvSpPr/>
              <p:nvPr/>
            </p:nvSpPr>
            <p:spPr>
              <a:xfrm>
                <a:off x="358140" y="4031342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1208902" y="2445122"/>
            <a:ext cx="1309173" cy="1070348"/>
            <a:chOff x="1208902" y="2445122"/>
            <a:chExt cx="1309173" cy="1070348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862903" y="2943746"/>
              <a:ext cx="0" cy="57172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11"/>
            <p:cNvSpPr txBox="1">
              <a:spLocks noChangeArrowheads="1"/>
            </p:cNvSpPr>
            <p:nvPr/>
          </p:nvSpPr>
          <p:spPr bwMode="auto">
            <a:xfrm flipH="1">
              <a:off x="1208902" y="2445122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562338" y="1921249"/>
            <a:ext cx="1309173" cy="1191885"/>
            <a:chOff x="2562338" y="1921249"/>
            <a:chExt cx="1309173" cy="1191885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240599" y="2443874"/>
              <a:ext cx="0" cy="66926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2562338" y="1921249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017214" y="2445122"/>
            <a:ext cx="1309173" cy="1051298"/>
            <a:chOff x="4017214" y="2445122"/>
            <a:chExt cx="1309173" cy="1051298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4667063" y="2900312"/>
              <a:ext cx="0" cy="596108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 flipH="1">
              <a:off x="4017214" y="2445122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44676" y="1921249"/>
            <a:ext cx="1309173" cy="1191885"/>
            <a:chOff x="5344676" y="1921249"/>
            <a:chExt cx="1309173" cy="1191885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5971607" y="2382914"/>
              <a:ext cx="0" cy="73022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 flipH="1">
              <a:off x="5344676" y="1921249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82524" y="2445122"/>
            <a:ext cx="1309173" cy="1060823"/>
            <a:chOff x="6682524" y="2445122"/>
            <a:chExt cx="1309173" cy="1060823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7337111" y="2922029"/>
              <a:ext cx="0" cy="583916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11"/>
            <p:cNvSpPr txBox="1">
              <a:spLocks noChangeArrowheads="1"/>
            </p:cNvSpPr>
            <p:nvPr/>
          </p:nvSpPr>
          <p:spPr bwMode="auto">
            <a:xfrm flipH="1">
              <a:off x="6682524" y="2445122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8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758527" y="2442062"/>
            <a:ext cx="1610179" cy="1564176"/>
            <a:chOff x="3758527" y="2442062"/>
            <a:chExt cx="1610179" cy="1564176"/>
          </a:xfrm>
        </p:grpSpPr>
        <p:sp>
          <p:nvSpPr>
            <p:cNvPr id="34" name="心形 33"/>
            <p:cNvSpPr/>
            <p:nvPr/>
          </p:nvSpPr>
          <p:spPr>
            <a:xfrm>
              <a:off x="3758527" y="2442062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心形 7"/>
            <p:cNvSpPr/>
            <p:nvPr/>
          </p:nvSpPr>
          <p:spPr>
            <a:xfrm>
              <a:off x="3835686" y="2643180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3314"/>
                <a:gd name="connsiteY0" fmla="*/ 327941 h 1363056"/>
                <a:gd name="connsiteX1" fmla="*/ 741448 w 743314"/>
                <a:gd name="connsiteY1" fmla="*/ 1363056 h 1363056"/>
                <a:gd name="connsiteX2" fmla="*/ 741448 w 743314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57841"/>
                    <a:pt x="741248" y="49584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006496"/>
                </a:gs>
                <a:gs pos="0">
                  <a:srgbClr val="00B4FA">
                    <a:alpha val="84706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心形 7"/>
            <p:cNvSpPr/>
            <p:nvPr/>
          </p:nvSpPr>
          <p:spPr>
            <a:xfrm flipH="1">
              <a:off x="4572000" y="2643182"/>
              <a:ext cx="742121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2505"/>
                <a:gd name="connsiteY0" fmla="*/ 327941 h 1363056"/>
                <a:gd name="connsiteX1" fmla="*/ 741448 w 742505"/>
                <a:gd name="connsiteY1" fmla="*/ 1363056 h 1363056"/>
                <a:gd name="connsiteX2" fmla="*/ 741448 w 742505"/>
                <a:gd name="connsiteY2" fmla="*/ 327941 h 1363056"/>
                <a:gd name="connsiteX0" fmla="*/ 741448 w 743811"/>
                <a:gd name="connsiteY0" fmla="*/ 327941 h 1363056"/>
                <a:gd name="connsiteX1" fmla="*/ 741448 w 743811"/>
                <a:gd name="connsiteY1" fmla="*/ 1363056 h 1363056"/>
                <a:gd name="connsiteX2" fmla="*/ 741448 w 743811"/>
                <a:gd name="connsiteY2" fmla="*/ 327941 h 1363056"/>
                <a:gd name="connsiteX0" fmla="*/ 741448 w 743178"/>
                <a:gd name="connsiteY0" fmla="*/ 327941 h 1363056"/>
                <a:gd name="connsiteX1" fmla="*/ 741448 w 743178"/>
                <a:gd name="connsiteY1" fmla="*/ 1363056 h 1363056"/>
                <a:gd name="connsiteX2" fmla="*/ 741448 w 743178"/>
                <a:gd name="connsiteY2" fmla="*/ 327941 h 1363056"/>
                <a:gd name="connsiteX0" fmla="*/ 741448 w 742121"/>
                <a:gd name="connsiteY0" fmla="*/ 327941 h 1363056"/>
                <a:gd name="connsiteX1" fmla="*/ 741448 w 742121"/>
                <a:gd name="connsiteY1" fmla="*/ 1363056 h 1363056"/>
                <a:gd name="connsiteX2" fmla="*/ 741448 w 742121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2121" h="1363056">
                  <a:moveTo>
                    <a:pt x="741448" y="327941"/>
                  </a:moveTo>
                  <a:cubicBezTo>
                    <a:pt x="743059" y="1088786"/>
                    <a:pt x="741249" y="617292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006496"/>
                </a:gs>
                <a:gs pos="0">
                  <a:srgbClr val="00B4FA">
                    <a:alpha val="84706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572371" y="3048749"/>
            <a:ext cx="1610179" cy="2100342"/>
            <a:chOff x="4572371" y="3048749"/>
            <a:chExt cx="1610179" cy="2100342"/>
          </a:xfrm>
        </p:grpSpPr>
        <p:sp>
          <p:nvSpPr>
            <p:cNvPr id="33" name="心形 32"/>
            <p:cNvSpPr/>
            <p:nvPr/>
          </p:nvSpPr>
          <p:spPr>
            <a:xfrm>
              <a:off x="4572371" y="3316159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心形 8"/>
            <p:cNvSpPr/>
            <p:nvPr/>
          </p:nvSpPr>
          <p:spPr>
            <a:xfrm>
              <a:off x="4943466" y="3048749"/>
              <a:ext cx="746824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6824" h="1363056">
                  <a:moveTo>
                    <a:pt x="741448" y="327941"/>
                  </a:moveTo>
                  <a:cubicBezTo>
                    <a:pt x="747066" y="1050569"/>
                    <a:pt x="750018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1248"/>
                </a:gs>
                <a:gs pos="0">
                  <a:srgbClr val="FA9191">
                    <a:alpha val="85882"/>
                  </a:srgbClr>
                </a:gs>
              </a:gsLst>
              <a:lin ang="2400000" scaled="0"/>
              <a:tileRect/>
            </a:gra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心形 8"/>
            <p:cNvSpPr/>
            <p:nvPr/>
          </p:nvSpPr>
          <p:spPr>
            <a:xfrm flipH="1">
              <a:off x="4948441" y="3786035"/>
              <a:ext cx="741849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  <a:gd name="connsiteX0" fmla="*/ 741448 w 744292"/>
                <a:gd name="connsiteY0" fmla="*/ 327941 h 1363056"/>
                <a:gd name="connsiteX1" fmla="*/ 741448 w 744292"/>
                <a:gd name="connsiteY1" fmla="*/ 1363056 h 1363056"/>
                <a:gd name="connsiteX2" fmla="*/ 741448 w 744292"/>
                <a:gd name="connsiteY2" fmla="*/ 327941 h 1363056"/>
                <a:gd name="connsiteX0" fmla="*/ 741448 w 741849"/>
                <a:gd name="connsiteY0" fmla="*/ 327941 h 1363056"/>
                <a:gd name="connsiteX1" fmla="*/ 741448 w 741849"/>
                <a:gd name="connsiteY1" fmla="*/ 1363056 h 1363056"/>
                <a:gd name="connsiteX2" fmla="*/ 741448 w 741849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849" h="1363056">
                  <a:moveTo>
                    <a:pt x="741448" y="327941"/>
                  </a:moveTo>
                  <a:cubicBezTo>
                    <a:pt x="739922" y="1055331"/>
                    <a:pt x="742874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1248"/>
                </a:gs>
                <a:gs pos="0">
                  <a:srgbClr val="FA9191">
                    <a:alpha val="85882"/>
                  </a:srgbClr>
                </a:gs>
              </a:gsLst>
              <a:lin ang="4800000" scaled="0"/>
              <a:tileRect/>
            </a:gra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44279" y="4190256"/>
            <a:ext cx="1610179" cy="1564174"/>
            <a:chOff x="3744279" y="4190256"/>
            <a:chExt cx="1610179" cy="1564174"/>
          </a:xfrm>
        </p:grpSpPr>
        <p:sp>
          <p:nvSpPr>
            <p:cNvPr id="32" name="心形 31"/>
            <p:cNvSpPr/>
            <p:nvPr/>
          </p:nvSpPr>
          <p:spPr>
            <a:xfrm>
              <a:off x="3744279" y="4190256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心形 10"/>
            <p:cNvSpPr/>
            <p:nvPr/>
          </p:nvSpPr>
          <p:spPr>
            <a:xfrm>
              <a:off x="4557989" y="4216878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8" y="1347644"/>
                    <a:pt x="741249" y="535865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C83C00"/>
                </a:gs>
                <a:gs pos="0">
                  <a:srgbClr val="FFC800">
                    <a:alpha val="85490"/>
                  </a:srgbClr>
                </a:gs>
              </a:gsLst>
              <a:lin ang="5400000" scaled="0"/>
            </a:gra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心形 10"/>
            <p:cNvSpPr/>
            <p:nvPr/>
          </p:nvSpPr>
          <p:spPr>
            <a:xfrm flipH="1">
              <a:off x="3817988" y="4218505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47620"/>
                    <a:pt x="741249" y="67635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C83C00"/>
                </a:gs>
                <a:gs pos="0">
                  <a:srgbClr val="FFC800">
                    <a:alpha val="85490"/>
                  </a:srgbClr>
                </a:gs>
              </a:gsLst>
              <a:lin ang="4200000" scaled="0"/>
            </a:gra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46283" y="2005051"/>
            <a:ext cx="3268037" cy="880268"/>
            <a:chOff x="846283" y="2005051"/>
            <a:chExt cx="3268037" cy="880268"/>
          </a:xfrm>
        </p:grpSpPr>
        <p:grpSp>
          <p:nvGrpSpPr>
            <p:cNvPr id="42" name="组合 44"/>
            <p:cNvGrpSpPr>
              <a:grpSpLocks/>
            </p:cNvGrpSpPr>
            <p:nvPr/>
          </p:nvGrpSpPr>
          <p:grpSpPr bwMode="auto">
            <a:xfrm flipH="1">
              <a:off x="846283" y="2421769"/>
              <a:ext cx="2184400" cy="463550"/>
              <a:chOff x="-362770" y="3102960"/>
              <a:chExt cx="2183514" cy="463550"/>
            </a:xfrm>
          </p:grpSpPr>
          <p:sp>
            <p:nvSpPr>
              <p:cNvPr id="43" name="TextBox 42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868638" y="2005051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868639" y="2885319"/>
              <a:ext cx="3245681" cy="0"/>
            </a:xfrm>
            <a:prstGeom prst="line">
              <a:avLst/>
            </a:prstGeom>
            <a:ln w="12700">
              <a:solidFill>
                <a:srgbClr val="005DDF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5770504" y="2725131"/>
            <a:ext cx="2548069" cy="880268"/>
            <a:chOff x="5770504" y="2725131"/>
            <a:chExt cx="2548069" cy="880268"/>
          </a:xfrm>
        </p:grpSpPr>
        <p:grpSp>
          <p:nvGrpSpPr>
            <p:cNvPr id="46" name="组合 44"/>
            <p:cNvGrpSpPr>
              <a:grpSpLocks/>
            </p:cNvGrpSpPr>
            <p:nvPr/>
          </p:nvGrpSpPr>
          <p:grpSpPr bwMode="auto">
            <a:xfrm flipH="1">
              <a:off x="6042252" y="3141849"/>
              <a:ext cx="2184400" cy="463550"/>
              <a:chOff x="-362770" y="3102960"/>
              <a:chExt cx="2183514" cy="463550"/>
            </a:xfrm>
          </p:grpSpPr>
          <p:sp>
            <p:nvSpPr>
              <p:cNvPr id="47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9" name="TextBox 11"/>
            <p:cNvSpPr txBox="1">
              <a:spLocks noChangeArrowheads="1"/>
            </p:cNvSpPr>
            <p:nvPr/>
          </p:nvSpPr>
          <p:spPr bwMode="auto">
            <a:xfrm flipH="1">
              <a:off x="6064607" y="2725131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H="1">
              <a:off x="5770504" y="3605399"/>
              <a:ext cx="2548069" cy="0"/>
            </a:xfrm>
            <a:prstGeom prst="line">
              <a:avLst/>
            </a:prstGeom>
            <a:ln w="12700">
              <a:solidFill>
                <a:srgbClr val="BE1247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5050424" y="4469495"/>
            <a:ext cx="3302903" cy="887442"/>
            <a:chOff x="5050424" y="4469495"/>
            <a:chExt cx="3302903" cy="887442"/>
          </a:xfrm>
        </p:grpSpPr>
        <p:grpSp>
          <p:nvGrpSpPr>
            <p:cNvPr id="50" name="组合 44"/>
            <p:cNvGrpSpPr>
              <a:grpSpLocks/>
            </p:cNvGrpSpPr>
            <p:nvPr/>
          </p:nvGrpSpPr>
          <p:grpSpPr bwMode="auto">
            <a:xfrm flipH="1">
              <a:off x="6168927" y="4886213"/>
              <a:ext cx="2184400" cy="463550"/>
              <a:chOff x="-362770" y="3102960"/>
              <a:chExt cx="2183514" cy="463550"/>
            </a:xfrm>
          </p:grpSpPr>
          <p:sp>
            <p:nvSpPr>
              <p:cNvPr id="51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3" name="TextBox 11"/>
            <p:cNvSpPr txBox="1">
              <a:spLocks noChangeArrowheads="1"/>
            </p:cNvSpPr>
            <p:nvPr/>
          </p:nvSpPr>
          <p:spPr bwMode="auto">
            <a:xfrm flipH="1">
              <a:off x="6191282" y="4469495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flipH="1" flipV="1">
              <a:off x="5050424" y="5349763"/>
              <a:ext cx="3263072" cy="7174"/>
            </a:xfrm>
            <a:prstGeom prst="line">
              <a:avLst/>
            </a:prstGeom>
            <a:ln w="12700">
              <a:solidFill>
                <a:srgbClr val="C73E01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2962192" y="3046034"/>
            <a:ext cx="1610179" cy="2105445"/>
            <a:chOff x="2962192" y="3046034"/>
            <a:chExt cx="1610179" cy="2105445"/>
          </a:xfrm>
        </p:grpSpPr>
        <p:sp>
          <p:nvSpPr>
            <p:cNvPr id="31" name="心形 30"/>
            <p:cNvSpPr/>
            <p:nvPr/>
          </p:nvSpPr>
          <p:spPr>
            <a:xfrm>
              <a:off x="2962192" y="3316159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心形 17"/>
            <p:cNvSpPr/>
            <p:nvPr/>
          </p:nvSpPr>
          <p:spPr>
            <a:xfrm flipH="1">
              <a:off x="3463556" y="3046034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B4E664"/>
                </a:gs>
                <a:gs pos="0">
                  <a:srgbClr val="0F9605">
                    <a:alpha val="85098"/>
                  </a:srgbClr>
                </a:gs>
              </a:gsLst>
              <a:lin ang="16800000" scaled="0"/>
            </a:gra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心形 17"/>
            <p:cNvSpPr/>
            <p:nvPr/>
          </p:nvSpPr>
          <p:spPr>
            <a:xfrm>
              <a:off x="3463867" y="3788423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B4E664"/>
                </a:gs>
                <a:gs pos="0">
                  <a:srgbClr val="0F9605">
                    <a:alpha val="85098"/>
                  </a:srgbClr>
                </a:gs>
              </a:gsLst>
              <a:lin ang="16800000" scaled="0"/>
            </a:gra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21899" y="3716534"/>
            <a:ext cx="2639983" cy="880268"/>
            <a:chOff x="821899" y="3716534"/>
            <a:chExt cx="2639983" cy="880268"/>
          </a:xfrm>
        </p:grpSpPr>
        <p:grpSp>
          <p:nvGrpSpPr>
            <p:cNvPr id="54" name="组合 44"/>
            <p:cNvGrpSpPr>
              <a:grpSpLocks/>
            </p:cNvGrpSpPr>
            <p:nvPr/>
          </p:nvGrpSpPr>
          <p:grpSpPr bwMode="auto">
            <a:xfrm flipH="1">
              <a:off x="821899" y="4133252"/>
              <a:ext cx="2184400" cy="463550"/>
              <a:chOff x="-362770" y="3102960"/>
              <a:chExt cx="2183514" cy="463550"/>
            </a:xfrm>
          </p:grpSpPr>
          <p:sp>
            <p:nvSpPr>
              <p:cNvPr id="55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7" name="TextBox 11"/>
            <p:cNvSpPr txBox="1">
              <a:spLocks noChangeArrowheads="1"/>
            </p:cNvSpPr>
            <p:nvPr/>
          </p:nvSpPr>
          <p:spPr bwMode="auto">
            <a:xfrm flipH="1">
              <a:off x="844254" y="3716534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>
              <a:off x="868640" y="4596802"/>
              <a:ext cx="2593242" cy="0"/>
            </a:xfrm>
            <a:prstGeom prst="line">
              <a:avLst/>
            </a:prstGeom>
            <a:ln w="12700">
              <a:solidFill>
                <a:srgbClr val="119707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644650" y="1800225"/>
            <a:ext cx="7175500" cy="4437063"/>
            <a:chOff x="1644650" y="1800225"/>
            <a:chExt cx="7175500" cy="4437063"/>
          </a:xfrm>
        </p:grpSpPr>
        <p:sp>
          <p:nvSpPr>
            <p:cNvPr id="6155" name="Freeform 38"/>
            <p:cNvSpPr>
              <a:spLocks/>
            </p:cNvSpPr>
            <p:nvPr/>
          </p:nvSpPr>
          <p:spPr bwMode="auto">
            <a:xfrm>
              <a:off x="6757988" y="1800225"/>
              <a:ext cx="268287" cy="527050"/>
            </a:xfrm>
            <a:custGeom>
              <a:avLst/>
              <a:gdLst>
                <a:gd name="T0" fmla="*/ 0 w 307"/>
                <a:gd name="T1" fmla="*/ 0 h 603"/>
                <a:gd name="T2" fmla="*/ 50403868 w 307"/>
                <a:gd name="T3" fmla="*/ 460666205 h 603"/>
                <a:gd name="T4" fmla="*/ 234455763 w 307"/>
                <a:gd name="T5" fmla="*/ 379686601 h 603"/>
                <a:gd name="T6" fmla="*/ 0 w 307"/>
                <a:gd name="T7" fmla="*/ 0 h 6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7"/>
                <a:gd name="T13" fmla="*/ 0 h 603"/>
                <a:gd name="T14" fmla="*/ 307 w 307"/>
                <a:gd name="T15" fmla="*/ 603 h 6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7" h="603">
                  <a:moveTo>
                    <a:pt x="0" y="0"/>
                  </a:moveTo>
                  <a:lnTo>
                    <a:pt x="66" y="603"/>
                  </a:lnTo>
                  <a:lnTo>
                    <a:pt x="307" y="49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B469D"/>
                </a:gs>
                <a:gs pos="100000">
                  <a:schemeClr val="hlink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644650" y="1800225"/>
              <a:ext cx="7175500" cy="4437063"/>
              <a:chOff x="1644650" y="1800225"/>
              <a:chExt cx="7175500" cy="4437063"/>
            </a:xfrm>
          </p:grpSpPr>
          <p:sp>
            <p:nvSpPr>
              <p:cNvPr id="6157" name="Freeform 40"/>
              <p:cNvSpPr>
                <a:spLocks/>
              </p:cNvSpPr>
              <p:nvPr/>
            </p:nvSpPr>
            <p:spPr bwMode="auto">
              <a:xfrm>
                <a:off x="6483350" y="1800225"/>
                <a:ext cx="344488" cy="533400"/>
              </a:xfrm>
              <a:custGeom>
                <a:avLst/>
                <a:gdLst>
                  <a:gd name="T0" fmla="*/ 247954646 w 395"/>
                  <a:gd name="T1" fmla="*/ 0 h 610"/>
                  <a:gd name="T2" fmla="*/ 0 w 395"/>
                  <a:gd name="T3" fmla="*/ 405249285 h 610"/>
                  <a:gd name="T4" fmla="*/ 300435414 w 395"/>
                  <a:gd name="T5" fmla="*/ 466418983 h 610"/>
                  <a:gd name="T6" fmla="*/ 247954646 w 395"/>
                  <a:gd name="T7" fmla="*/ 0 h 6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95"/>
                  <a:gd name="T13" fmla="*/ 0 h 610"/>
                  <a:gd name="T14" fmla="*/ 395 w 395"/>
                  <a:gd name="T15" fmla="*/ 610 h 6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95" h="610">
                    <a:moveTo>
                      <a:pt x="326" y="0"/>
                    </a:moveTo>
                    <a:lnTo>
                      <a:pt x="0" y="530"/>
                    </a:lnTo>
                    <a:lnTo>
                      <a:pt x="395" y="610"/>
                    </a:lnTo>
                    <a:lnTo>
                      <a:pt x="3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hlink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644650" y="2316163"/>
                <a:ext cx="7175500" cy="3921125"/>
                <a:chOff x="1644650" y="2316163"/>
                <a:chExt cx="7175500" cy="3921125"/>
              </a:xfrm>
            </p:grpSpPr>
            <p:sp>
              <p:nvSpPr>
                <p:cNvPr id="6146" name="Freeform 30"/>
                <p:cNvSpPr>
                  <a:spLocks/>
                </p:cNvSpPr>
                <p:nvPr/>
              </p:nvSpPr>
              <p:spPr bwMode="auto">
                <a:xfrm>
                  <a:off x="1644650" y="3960813"/>
                  <a:ext cx="5591175" cy="2241550"/>
                </a:xfrm>
                <a:custGeom>
                  <a:avLst/>
                  <a:gdLst>
                    <a:gd name="T0" fmla="*/ 2147483647 w 2331"/>
                    <a:gd name="T1" fmla="*/ 2147483647 h 688"/>
                    <a:gd name="T2" fmla="*/ 598349170 w 2331"/>
                    <a:gd name="T3" fmla="*/ 1464869103 h 688"/>
                    <a:gd name="T4" fmla="*/ 2147483647 w 2331"/>
                    <a:gd name="T5" fmla="*/ 0 h 688"/>
                    <a:gd name="T6" fmla="*/ 2147483647 w 2331"/>
                    <a:gd name="T7" fmla="*/ 2147483647 h 6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331"/>
                    <a:gd name="T13" fmla="*/ 0 h 688"/>
                    <a:gd name="T14" fmla="*/ 2331 w 2331"/>
                    <a:gd name="T15" fmla="*/ 688 h 6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331" h="688">
                      <a:moveTo>
                        <a:pt x="2331" y="688"/>
                      </a:moveTo>
                      <a:cubicBezTo>
                        <a:pt x="2331" y="688"/>
                        <a:pt x="208" y="159"/>
                        <a:pt x="104" y="138"/>
                      </a:cubicBezTo>
                      <a:cubicBezTo>
                        <a:pt x="0" y="118"/>
                        <a:pt x="2086" y="0"/>
                        <a:pt x="2086" y="0"/>
                      </a:cubicBezTo>
                      <a:lnTo>
                        <a:pt x="2331" y="68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66666">
                        <a:alpha val="0"/>
                      </a:srgbClr>
                    </a:gs>
                    <a:gs pos="100000">
                      <a:srgbClr val="4A4A4A">
                        <a:alpha val="50000"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47" name="Freeform 35"/>
                <p:cNvSpPr>
                  <a:spLocks/>
                </p:cNvSpPr>
                <p:nvPr/>
              </p:nvSpPr>
              <p:spPr bwMode="auto">
                <a:xfrm>
                  <a:off x="7185025" y="4321175"/>
                  <a:ext cx="1635125" cy="1916113"/>
                </a:xfrm>
                <a:custGeom>
                  <a:avLst/>
                  <a:gdLst>
                    <a:gd name="T0" fmla="*/ 1111178892 w 1873"/>
                    <a:gd name="T1" fmla="*/ 0 h 2171"/>
                    <a:gd name="T2" fmla="*/ 0 w 1873"/>
                    <a:gd name="T3" fmla="*/ 892702833 h 2171"/>
                    <a:gd name="T4" fmla="*/ 84596117 w 1873"/>
                    <a:gd name="T5" fmla="*/ 1691150776 h 2171"/>
                    <a:gd name="T6" fmla="*/ 1427460697 w 1873"/>
                    <a:gd name="T7" fmla="*/ 522691076 h 2171"/>
                    <a:gd name="T8" fmla="*/ 1111178892 w 1873"/>
                    <a:gd name="T9" fmla="*/ 0 h 2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73"/>
                    <a:gd name="T16" fmla="*/ 0 h 2171"/>
                    <a:gd name="T17" fmla="*/ 1873 w 1873"/>
                    <a:gd name="T18" fmla="*/ 2171 h 21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73" h="2171">
                      <a:moveTo>
                        <a:pt x="1458" y="0"/>
                      </a:moveTo>
                      <a:lnTo>
                        <a:pt x="0" y="1146"/>
                      </a:lnTo>
                      <a:lnTo>
                        <a:pt x="111" y="2171"/>
                      </a:lnTo>
                      <a:lnTo>
                        <a:pt x="1873" y="671"/>
                      </a:lnTo>
                      <a:lnTo>
                        <a:pt x="145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100000">
                      <a:srgbClr val="EAEAEA"/>
                    </a:gs>
                  </a:gsLst>
                  <a:lin ang="189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48" name="Freeform 44"/>
                <p:cNvSpPr>
                  <a:spLocks/>
                </p:cNvSpPr>
                <p:nvPr/>
              </p:nvSpPr>
              <p:spPr bwMode="auto">
                <a:xfrm>
                  <a:off x="4806950" y="4414838"/>
                  <a:ext cx="2495550" cy="1822450"/>
                </a:xfrm>
                <a:custGeom>
                  <a:avLst/>
                  <a:gdLst>
                    <a:gd name="T0" fmla="*/ 292016033 w 2858"/>
                    <a:gd name="T1" fmla="*/ 0 h 2069"/>
                    <a:gd name="T2" fmla="*/ 0 w 2858"/>
                    <a:gd name="T3" fmla="*/ 474834103 h 2069"/>
                    <a:gd name="T4" fmla="*/ 2147483647 w 2858"/>
                    <a:gd name="T5" fmla="*/ 1605279529 h 2069"/>
                    <a:gd name="T6" fmla="*/ 2091384572 w 2858"/>
                    <a:gd name="T7" fmla="*/ 806131397 h 2069"/>
                    <a:gd name="T8" fmla="*/ 292016033 w 2858"/>
                    <a:gd name="T9" fmla="*/ 0 h 20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58"/>
                    <a:gd name="T16" fmla="*/ 0 h 2069"/>
                    <a:gd name="T17" fmla="*/ 2858 w 2858"/>
                    <a:gd name="T18" fmla="*/ 2069 h 20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58" h="2069">
                      <a:moveTo>
                        <a:pt x="383" y="0"/>
                      </a:moveTo>
                      <a:lnTo>
                        <a:pt x="0" y="612"/>
                      </a:lnTo>
                      <a:lnTo>
                        <a:pt x="2858" y="2069"/>
                      </a:lnTo>
                      <a:lnTo>
                        <a:pt x="2743" y="1039"/>
                      </a:lnTo>
                      <a:lnTo>
                        <a:pt x="38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969696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49" name="Freeform 34"/>
                <p:cNvSpPr>
                  <a:spLocks/>
                </p:cNvSpPr>
                <p:nvPr/>
              </p:nvSpPr>
              <p:spPr bwMode="auto">
                <a:xfrm>
                  <a:off x="5124450" y="3876675"/>
                  <a:ext cx="3341688" cy="1449388"/>
                </a:xfrm>
                <a:custGeom>
                  <a:avLst/>
                  <a:gdLst>
                    <a:gd name="T0" fmla="*/ 0 w 3825"/>
                    <a:gd name="T1" fmla="*/ 474942698 h 1660"/>
                    <a:gd name="T2" fmla="*/ 1801279014 w 3825"/>
                    <a:gd name="T3" fmla="*/ 1265497398 h 1660"/>
                    <a:gd name="T4" fmla="*/ 2147483647 w 3825"/>
                    <a:gd name="T5" fmla="*/ 397945184 h 1660"/>
                    <a:gd name="T6" fmla="*/ 1408203126 w 3825"/>
                    <a:gd name="T7" fmla="*/ 0 h 1660"/>
                    <a:gd name="T8" fmla="*/ 0 w 3825"/>
                    <a:gd name="T9" fmla="*/ 474942698 h 16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25"/>
                    <a:gd name="T16" fmla="*/ 0 h 1660"/>
                    <a:gd name="T17" fmla="*/ 3825 w 3825"/>
                    <a:gd name="T18" fmla="*/ 1660 h 16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25" h="1660">
                      <a:moveTo>
                        <a:pt x="0" y="623"/>
                      </a:moveTo>
                      <a:lnTo>
                        <a:pt x="2360" y="1660"/>
                      </a:lnTo>
                      <a:lnTo>
                        <a:pt x="3825" y="522"/>
                      </a:lnTo>
                      <a:lnTo>
                        <a:pt x="1845" y="0"/>
                      </a:lnTo>
                      <a:lnTo>
                        <a:pt x="0" y="62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0" name="Freeform 31"/>
                <p:cNvSpPr>
                  <a:spLocks/>
                </p:cNvSpPr>
                <p:nvPr/>
              </p:nvSpPr>
              <p:spPr bwMode="auto">
                <a:xfrm>
                  <a:off x="6353175" y="2316163"/>
                  <a:ext cx="820738" cy="236537"/>
                </a:xfrm>
                <a:custGeom>
                  <a:avLst/>
                  <a:gdLst>
                    <a:gd name="T0" fmla="*/ 0 w 517"/>
                    <a:gd name="T1" fmla="*/ 178929898 h 149"/>
                    <a:gd name="T2" fmla="*/ 798890633 w 517"/>
                    <a:gd name="T3" fmla="*/ 375501639 h 149"/>
                    <a:gd name="T4" fmla="*/ 1302922150 w 517"/>
                    <a:gd name="T5" fmla="*/ 115926945 h 149"/>
                    <a:gd name="T6" fmla="*/ 602318418 w 517"/>
                    <a:gd name="T7" fmla="*/ 0 h 149"/>
                    <a:gd name="T8" fmla="*/ 0 w 517"/>
                    <a:gd name="T9" fmla="*/ 178929898 h 1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7"/>
                    <a:gd name="T16" fmla="*/ 0 h 149"/>
                    <a:gd name="T17" fmla="*/ 517 w 517"/>
                    <a:gd name="T18" fmla="*/ 149 h 1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7" h="149">
                      <a:moveTo>
                        <a:pt x="0" y="71"/>
                      </a:moveTo>
                      <a:lnTo>
                        <a:pt x="317" y="149"/>
                      </a:lnTo>
                      <a:lnTo>
                        <a:pt x="517" y="46"/>
                      </a:lnTo>
                      <a:lnTo>
                        <a:pt x="239" y="0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rgbClr val="0B469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1" name="Freeform 32"/>
                <p:cNvSpPr>
                  <a:spLocks/>
                </p:cNvSpPr>
                <p:nvPr/>
              </p:nvSpPr>
              <p:spPr bwMode="auto">
                <a:xfrm>
                  <a:off x="5956300" y="2978150"/>
                  <a:ext cx="1635125" cy="406400"/>
                </a:xfrm>
                <a:custGeom>
                  <a:avLst/>
                  <a:gdLst>
                    <a:gd name="T0" fmla="*/ 3048509 w 1873"/>
                    <a:gd name="T1" fmla="*/ 104197123 h 466"/>
                    <a:gd name="T2" fmla="*/ 929030554 w 1873"/>
                    <a:gd name="T3" fmla="*/ 354422677 h 466"/>
                    <a:gd name="T4" fmla="*/ 1427460697 w 1873"/>
                    <a:gd name="T5" fmla="*/ 86704485 h 466"/>
                    <a:gd name="T6" fmla="*/ 762887536 w 1873"/>
                    <a:gd name="T7" fmla="*/ 0 h 466"/>
                    <a:gd name="T8" fmla="*/ 0 w 1873"/>
                    <a:gd name="T9" fmla="*/ 81380298 h 466"/>
                    <a:gd name="T10" fmla="*/ 3048509 w 1873"/>
                    <a:gd name="T11" fmla="*/ 104197123 h 4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73"/>
                    <a:gd name="T19" fmla="*/ 0 h 466"/>
                    <a:gd name="T20" fmla="*/ 1873 w 1873"/>
                    <a:gd name="T21" fmla="*/ 466 h 4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73" h="466">
                      <a:moveTo>
                        <a:pt x="4" y="137"/>
                      </a:moveTo>
                      <a:lnTo>
                        <a:pt x="1219" y="466"/>
                      </a:lnTo>
                      <a:lnTo>
                        <a:pt x="1873" y="114"/>
                      </a:lnTo>
                      <a:lnTo>
                        <a:pt x="1001" y="0"/>
                      </a:lnTo>
                      <a:lnTo>
                        <a:pt x="0" y="107"/>
                      </a:lnTo>
                      <a:lnTo>
                        <a:pt x="4" y="137"/>
                      </a:lnTo>
                      <a:close/>
                    </a:path>
                  </a:pathLst>
                </a:custGeom>
                <a:solidFill>
                  <a:srgbClr val="0B469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2" name="Freeform 33"/>
                <p:cNvSpPr>
                  <a:spLocks/>
                </p:cNvSpPr>
                <p:nvPr/>
              </p:nvSpPr>
              <p:spPr bwMode="auto">
                <a:xfrm>
                  <a:off x="5559425" y="3384550"/>
                  <a:ext cx="2487613" cy="936625"/>
                </a:xfrm>
                <a:custGeom>
                  <a:avLst/>
                  <a:gdLst>
                    <a:gd name="T0" fmla="*/ 0 w 1567"/>
                    <a:gd name="T1" fmla="*/ 572076224 h 590"/>
                    <a:gd name="T2" fmla="*/ 2147483647 w 1567"/>
                    <a:gd name="T3" fmla="*/ 1486891969 h 590"/>
                    <a:gd name="T4" fmla="*/ 2147483647 w 1567"/>
                    <a:gd name="T5" fmla="*/ 584676206 h 590"/>
                    <a:gd name="T6" fmla="*/ 1817034043 w 1567"/>
                    <a:gd name="T7" fmla="*/ 0 h 590"/>
                    <a:gd name="T8" fmla="*/ 0 w 1567"/>
                    <a:gd name="T9" fmla="*/ 572076224 h 5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7"/>
                    <a:gd name="T16" fmla="*/ 0 h 590"/>
                    <a:gd name="T17" fmla="*/ 1567 w 1567"/>
                    <a:gd name="T18" fmla="*/ 590 h 59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7" h="590">
                      <a:moveTo>
                        <a:pt x="0" y="227"/>
                      </a:moveTo>
                      <a:lnTo>
                        <a:pt x="957" y="590"/>
                      </a:lnTo>
                      <a:lnTo>
                        <a:pt x="1567" y="232"/>
                      </a:lnTo>
                      <a:lnTo>
                        <a:pt x="721" y="0"/>
                      </a:lnTo>
                      <a:lnTo>
                        <a:pt x="0" y="22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3" name="Freeform 36"/>
                <p:cNvSpPr>
                  <a:spLocks/>
                </p:cNvSpPr>
                <p:nvPr/>
              </p:nvSpPr>
              <p:spPr bwMode="auto">
                <a:xfrm>
                  <a:off x="7080250" y="3741738"/>
                  <a:ext cx="1292225" cy="1392237"/>
                </a:xfrm>
                <a:custGeom>
                  <a:avLst/>
                  <a:gdLst>
                    <a:gd name="T0" fmla="*/ 831359573 w 1481"/>
                    <a:gd name="T1" fmla="*/ 0 h 1594"/>
                    <a:gd name="T2" fmla="*/ 0 w 1481"/>
                    <a:gd name="T3" fmla="*/ 468401356 h 1594"/>
                    <a:gd name="T4" fmla="*/ 84505930 w 1481"/>
                    <a:gd name="T5" fmla="*/ 1216012526 h 1594"/>
                    <a:gd name="T6" fmla="*/ 1127512185 w 1481"/>
                    <a:gd name="T7" fmla="*/ 460009506 h 1594"/>
                    <a:gd name="T8" fmla="*/ 831359573 w 1481"/>
                    <a:gd name="T9" fmla="*/ 0 h 159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1"/>
                    <a:gd name="T16" fmla="*/ 0 h 1594"/>
                    <a:gd name="T17" fmla="*/ 1481 w 1481"/>
                    <a:gd name="T18" fmla="*/ 1594 h 159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1" h="1594">
                      <a:moveTo>
                        <a:pt x="1092" y="0"/>
                      </a:moveTo>
                      <a:lnTo>
                        <a:pt x="0" y="614"/>
                      </a:lnTo>
                      <a:lnTo>
                        <a:pt x="111" y="1594"/>
                      </a:lnTo>
                      <a:lnTo>
                        <a:pt x="1481" y="603"/>
                      </a:lnTo>
                      <a:lnTo>
                        <a:pt x="109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100000">
                      <a:srgbClr val="EAEAEA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4" name="Freeform 37"/>
                <p:cNvSpPr>
                  <a:spLocks/>
                </p:cNvSpPr>
                <p:nvPr/>
              </p:nvSpPr>
              <p:spPr bwMode="auto">
                <a:xfrm>
                  <a:off x="6946900" y="3067050"/>
                  <a:ext cx="976313" cy="1027113"/>
                </a:xfrm>
                <a:custGeom>
                  <a:avLst/>
                  <a:gdLst>
                    <a:gd name="T0" fmla="*/ 560508428 w 1118"/>
                    <a:gd name="T1" fmla="*/ 0 h 1221"/>
                    <a:gd name="T2" fmla="*/ 0 w 1118"/>
                    <a:gd name="T3" fmla="*/ 240593448 h 1221"/>
                    <a:gd name="T4" fmla="*/ 72446263 w 1118"/>
                    <a:gd name="T5" fmla="*/ 864013882 h 1221"/>
                    <a:gd name="T6" fmla="*/ 852582202 w 1118"/>
                    <a:gd name="T7" fmla="*/ 439436893 h 1221"/>
                    <a:gd name="T8" fmla="*/ 560508428 w 1118"/>
                    <a:gd name="T9" fmla="*/ 0 h 12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8"/>
                    <a:gd name="T16" fmla="*/ 0 h 1221"/>
                    <a:gd name="T17" fmla="*/ 1118 w 1118"/>
                    <a:gd name="T18" fmla="*/ 1221 h 12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8" h="1221">
                      <a:moveTo>
                        <a:pt x="735" y="0"/>
                      </a:moveTo>
                      <a:lnTo>
                        <a:pt x="0" y="340"/>
                      </a:lnTo>
                      <a:lnTo>
                        <a:pt x="95" y="1221"/>
                      </a:lnTo>
                      <a:lnTo>
                        <a:pt x="1118" y="621"/>
                      </a:lnTo>
                      <a:lnTo>
                        <a:pt x="735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B469D"/>
                    </a:gs>
                    <a:gs pos="100000">
                      <a:schemeClr val="hlink"/>
                    </a:gs>
                  </a:gsLst>
                  <a:lin ang="189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6" name="Freeform 39"/>
                <p:cNvSpPr>
                  <a:spLocks/>
                </p:cNvSpPr>
                <p:nvPr/>
              </p:nvSpPr>
              <p:spPr bwMode="auto">
                <a:xfrm>
                  <a:off x="6858000" y="2393950"/>
                  <a:ext cx="642938" cy="792163"/>
                </a:xfrm>
                <a:custGeom>
                  <a:avLst/>
                  <a:gdLst>
                    <a:gd name="T0" fmla="*/ 276254861 w 737"/>
                    <a:gd name="T1" fmla="*/ 0 h 907"/>
                    <a:gd name="T2" fmla="*/ 0 w 737"/>
                    <a:gd name="T3" fmla="*/ 111370080 h 907"/>
                    <a:gd name="T4" fmla="*/ 62404249 w 737"/>
                    <a:gd name="T5" fmla="*/ 691865764 h 907"/>
                    <a:gd name="T6" fmla="*/ 560880998 w 737"/>
                    <a:gd name="T7" fmla="*/ 460735021 h 907"/>
                    <a:gd name="T8" fmla="*/ 276254861 w 737"/>
                    <a:gd name="T9" fmla="*/ 0 h 90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7"/>
                    <a:gd name="T16" fmla="*/ 0 h 907"/>
                    <a:gd name="T17" fmla="*/ 737 w 737"/>
                    <a:gd name="T18" fmla="*/ 907 h 90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7" h="907">
                      <a:moveTo>
                        <a:pt x="363" y="0"/>
                      </a:moveTo>
                      <a:lnTo>
                        <a:pt x="0" y="146"/>
                      </a:lnTo>
                      <a:lnTo>
                        <a:pt x="82" y="907"/>
                      </a:lnTo>
                      <a:lnTo>
                        <a:pt x="737" y="604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B469D"/>
                    </a:gs>
                    <a:gs pos="100000">
                      <a:schemeClr val="hlink"/>
                    </a:gs>
                  </a:gsLst>
                  <a:lin ang="189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8" name="Freeform 41"/>
                <p:cNvSpPr>
                  <a:spLocks/>
                </p:cNvSpPr>
                <p:nvPr/>
              </p:nvSpPr>
              <p:spPr bwMode="auto">
                <a:xfrm>
                  <a:off x="6035675" y="2427288"/>
                  <a:ext cx="901700" cy="760412"/>
                </a:xfrm>
                <a:custGeom>
                  <a:avLst/>
                  <a:gdLst>
                    <a:gd name="T0" fmla="*/ 282681616 w 1033"/>
                    <a:gd name="T1" fmla="*/ 0 h 870"/>
                    <a:gd name="T2" fmla="*/ 0 w 1033"/>
                    <a:gd name="T3" fmla="*/ 459128115 h 870"/>
                    <a:gd name="T4" fmla="*/ 787088801 w 1033"/>
                    <a:gd name="T5" fmla="*/ 664628089 h 870"/>
                    <a:gd name="T6" fmla="*/ 723847625 w 1033"/>
                    <a:gd name="T7" fmla="*/ 87089028 h 870"/>
                    <a:gd name="T8" fmla="*/ 282681616 w 1033"/>
                    <a:gd name="T9" fmla="*/ 0 h 8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3"/>
                    <a:gd name="T16" fmla="*/ 0 h 870"/>
                    <a:gd name="T17" fmla="*/ 1033 w 1033"/>
                    <a:gd name="T18" fmla="*/ 870 h 8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3" h="870">
                      <a:moveTo>
                        <a:pt x="371" y="0"/>
                      </a:moveTo>
                      <a:lnTo>
                        <a:pt x="0" y="601"/>
                      </a:lnTo>
                      <a:lnTo>
                        <a:pt x="1033" y="870"/>
                      </a:lnTo>
                      <a:lnTo>
                        <a:pt x="950" y="114"/>
                      </a:lnTo>
                      <a:lnTo>
                        <a:pt x="37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hlink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9" name="Freeform 42"/>
                <p:cNvSpPr>
                  <a:spLocks/>
                </p:cNvSpPr>
                <p:nvPr/>
              </p:nvSpPr>
              <p:spPr bwMode="auto">
                <a:xfrm>
                  <a:off x="5638800" y="3067050"/>
                  <a:ext cx="1400175" cy="1031875"/>
                </a:xfrm>
                <a:custGeom>
                  <a:avLst/>
                  <a:gdLst>
                    <a:gd name="T0" fmla="*/ 284581442 w 1603"/>
                    <a:gd name="T1" fmla="*/ 0 h 1205"/>
                    <a:gd name="T2" fmla="*/ 0 w 1603"/>
                    <a:gd name="T3" fmla="*/ 446578300 h 1205"/>
                    <a:gd name="T4" fmla="*/ 1223013184 w 1603"/>
                    <a:gd name="T5" fmla="*/ 883623106 h 1205"/>
                    <a:gd name="T6" fmla="*/ 1151295945 w 1603"/>
                    <a:gd name="T7" fmla="*/ 236855143 h 1205"/>
                    <a:gd name="T8" fmla="*/ 284581442 w 1603"/>
                    <a:gd name="T9" fmla="*/ 0 h 1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03"/>
                    <a:gd name="T16" fmla="*/ 0 h 1205"/>
                    <a:gd name="T17" fmla="*/ 1603 w 1603"/>
                    <a:gd name="T18" fmla="*/ 1205 h 1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03" h="1205">
                      <a:moveTo>
                        <a:pt x="373" y="0"/>
                      </a:moveTo>
                      <a:lnTo>
                        <a:pt x="0" y="609"/>
                      </a:lnTo>
                      <a:lnTo>
                        <a:pt x="1603" y="1205"/>
                      </a:lnTo>
                      <a:lnTo>
                        <a:pt x="1509" y="323"/>
                      </a:lnTo>
                      <a:lnTo>
                        <a:pt x="37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60" name="Freeform 43"/>
                <p:cNvSpPr>
                  <a:spLocks/>
                </p:cNvSpPr>
                <p:nvPr/>
              </p:nvSpPr>
              <p:spPr bwMode="auto">
                <a:xfrm>
                  <a:off x="5237163" y="3741738"/>
                  <a:ext cx="1947862" cy="1385887"/>
                </a:xfrm>
                <a:custGeom>
                  <a:avLst/>
                  <a:gdLst>
                    <a:gd name="T0" fmla="*/ 286876382 w 2230"/>
                    <a:gd name="T1" fmla="*/ 0 h 1620"/>
                    <a:gd name="T2" fmla="*/ 0 w 2230"/>
                    <a:gd name="T3" fmla="*/ 453019162 h 1620"/>
                    <a:gd name="T4" fmla="*/ 1701419589 w 2230"/>
                    <a:gd name="T5" fmla="*/ 1185606723 h 1620"/>
                    <a:gd name="T6" fmla="*/ 1620544918 w 2230"/>
                    <a:gd name="T7" fmla="*/ 464728193 h 1620"/>
                    <a:gd name="T8" fmla="*/ 286876382 w 2230"/>
                    <a:gd name="T9" fmla="*/ 0 h 16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0"/>
                    <a:gd name="T16" fmla="*/ 0 h 1620"/>
                    <a:gd name="T17" fmla="*/ 2230 w 2230"/>
                    <a:gd name="T18" fmla="*/ 1620 h 16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0" h="1620">
                      <a:moveTo>
                        <a:pt x="376" y="0"/>
                      </a:moveTo>
                      <a:lnTo>
                        <a:pt x="0" y="619"/>
                      </a:lnTo>
                      <a:lnTo>
                        <a:pt x="2230" y="1620"/>
                      </a:lnTo>
                      <a:lnTo>
                        <a:pt x="2124" y="635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969696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165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28647" y="1760415"/>
            <a:ext cx="5400675" cy="1740023"/>
            <a:chOff x="468313" y="1493838"/>
            <a:chExt cx="5400675" cy="1740023"/>
          </a:xfrm>
        </p:grpSpPr>
        <p:sp>
          <p:nvSpPr>
            <p:cNvPr id="6161" name="Line 46"/>
            <p:cNvSpPr>
              <a:spLocks noChangeShapeType="1"/>
            </p:cNvSpPr>
            <p:nvPr/>
          </p:nvSpPr>
          <p:spPr bwMode="auto">
            <a:xfrm flipH="1">
              <a:off x="468313" y="2636838"/>
              <a:ext cx="5400675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Rectangle 53"/>
            <p:cNvSpPr>
              <a:spLocks noChangeArrowheads="1"/>
            </p:cNvSpPr>
            <p:nvPr/>
          </p:nvSpPr>
          <p:spPr bwMode="auto">
            <a:xfrm>
              <a:off x="541338" y="2232025"/>
              <a:ext cx="2470150" cy="3667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/>
                <a:t>单击此处添加文字内容</a:t>
              </a:r>
            </a:p>
          </p:txBody>
        </p:sp>
        <p:sp>
          <p:nvSpPr>
            <p:cNvPr id="16417" name="Rectangle 33"/>
            <p:cNvSpPr>
              <a:spLocks noChangeArrowheads="1"/>
            </p:cNvSpPr>
            <p:nvPr/>
          </p:nvSpPr>
          <p:spPr bwMode="auto">
            <a:xfrm>
              <a:off x="539750" y="2735263"/>
              <a:ext cx="4032250" cy="498598"/>
            </a:xfrm>
            <a:prstGeom prst="rect">
              <a:avLst/>
            </a:prstGeom>
            <a:noFill/>
            <a:ln>
              <a:noFill/>
            </a:ln>
            <a:effectLst>
              <a:prstShdw prst="shdw18" dist="17961" dir="13500000">
                <a:schemeClr val="accent1">
                  <a:gamma/>
                  <a:shade val="60000"/>
                  <a:invGamma/>
                </a:schemeClr>
              </a:prstShdw>
            </a:effectLst>
            <a:extLst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  <a:defRPr/>
              </a:pPr>
              <a:r>
                <a:rPr lang="zh-CN" altLang="en-US" sz="1200" b="0" dirty="0">
                  <a:latin typeface="微软雅黑" pitchFamily="34" charset="-122"/>
                </a:rPr>
                <a:t>单击此处添加文字内容   单击此处添加文字内容</a:t>
              </a:r>
            </a:p>
            <a:p>
              <a:pPr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  <a:defRPr/>
              </a:pPr>
              <a:r>
                <a:rPr lang="zh-CN" altLang="en-US" sz="1200" b="0" dirty="0">
                  <a:latin typeface="微软雅黑" pitchFamily="34" charset="-122"/>
                </a:rPr>
                <a:t>单击此处添加文字内容   单击此处添加文字内容</a:t>
              </a:r>
              <a:endParaRPr lang="zh-CN" altLang="zh-CN" sz="1200" b="0" dirty="0">
                <a:latin typeface="微软雅黑" pitchFamily="34" charset="-122"/>
              </a:endParaRPr>
            </a:p>
          </p:txBody>
        </p:sp>
        <p:sp>
          <p:nvSpPr>
            <p:cNvPr id="6168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525463" y="1493838"/>
              <a:ext cx="3686175" cy="3778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微软雅黑"/>
                  <a:ea typeface="微软雅黑"/>
                </a:rPr>
                <a:t>双击此处添加标题文字</a:t>
              </a:r>
            </a:p>
          </p:txBody>
        </p:sp>
      </p:grpSp>
      <p:pic>
        <p:nvPicPr>
          <p:cNvPr id="25" name="图片 24" descr="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571876"/>
            <a:ext cx="4094496" cy="2214578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矩形 2"/>
          <p:cNvSpPr/>
          <p:nvPr/>
        </p:nvSpPr>
        <p:spPr>
          <a:xfrm>
            <a:off x="1901486" y="3364703"/>
            <a:ext cx="3863110" cy="1696990"/>
          </a:xfrm>
          <a:custGeom>
            <a:avLst/>
            <a:gdLst/>
            <a:ahLst/>
            <a:cxnLst/>
            <a:rect l="l" t="t" r="r" b="b"/>
            <a:pathLst>
              <a:path w="3960440" h="1739745">
                <a:moveTo>
                  <a:pt x="1800200" y="0"/>
                </a:moveTo>
                <a:lnTo>
                  <a:pt x="3456384" y="0"/>
                </a:lnTo>
                <a:lnTo>
                  <a:pt x="3960440" y="0"/>
                </a:lnTo>
                <a:lnTo>
                  <a:pt x="3960440" y="504056"/>
                </a:lnTo>
                <a:lnTo>
                  <a:pt x="3960440" y="1025788"/>
                </a:lnTo>
                <a:lnTo>
                  <a:pt x="3960440" y="1152128"/>
                </a:lnTo>
                <a:lnTo>
                  <a:pt x="3960440" y="1517598"/>
                </a:lnTo>
                <a:lnTo>
                  <a:pt x="468052" y="1517598"/>
                </a:lnTo>
                <a:lnTo>
                  <a:pt x="468052" y="1739745"/>
                </a:lnTo>
                <a:lnTo>
                  <a:pt x="0" y="1271693"/>
                </a:lnTo>
                <a:lnTo>
                  <a:pt x="468052" y="803641"/>
                </a:lnTo>
                <a:lnTo>
                  <a:pt x="468052" y="1025788"/>
                </a:lnTo>
                <a:lnTo>
                  <a:pt x="3456384" y="1025788"/>
                </a:lnTo>
                <a:lnTo>
                  <a:pt x="3456384" y="504056"/>
                </a:lnTo>
                <a:lnTo>
                  <a:pt x="1800200" y="504056"/>
                </a:ln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2"/>
          <p:cNvSpPr/>
          <p:nvPr/>
        </p:nvSpPr>
        <p:spPr>
          <a:xfrm rot="10800000">
            <a:off x="3165777" y="2664472"/>
            <a:ext cx="3863110" cy="1696990"/>
          </a:xfrm>
          <a:custGeom>
            <a:avLst/>
            <a:gdLst/>
            <a:ahLst/>
            <a:cxnLst/>
            <a:rect l="l" t="t" r="r" b="b"/>
            <a:pathLst>
              <a:path w="3960440" h="1739745">
                <a:moveTo>
                  <a:pt x="1800200" y="0"/>
                </a:moveTo>
                <a:lnTo>
                  <a:pt x="3456384" y="0"/>
                </a:lnTo>
                <a:lnTo>
                  <a:pt x="3960440" y="0"/>
                </a:lnTo>
                <a:lnTo>
                  <a:pt x="3960440" y="504056"/>
                </a:lnTo>
                <a:lnTo>
                  <a:pt x="3960440" y="1025788"/>
                </a:lnTo>
                <a:lnTo>
                  <a:pt x="3960440" y="1152128"/>
                </a:lnTo>
                <a:lnTo>
                  <a:pt x="3960440" y="1517598"/>
                </a:lnTo>
                <a:lnTo>
                  <a:pt x="468052" y="1517598"/>
                </a:lnTo>
                <a:lnTo>
                  <a:pt x="468052" y="1739745"/>
                </a:lnTo>
                <a:lnTo>
                  <a:pt x="0" y="1271693"/>
                </a:lnTo>
                <a:lnTo>
                  <a:pt x="468052" y="803641"/>
                </a:lnTo>
                <a:lnTo>
                  <a:pt x="468052" y="1025788"/>
                </a:lnTo>
                <a:lnTo>
                  <a:pt x="3456384" y="1025788"/>
                </a:lnTo>
                <a:lnTo>
                  <a:pt x="3456384" y="504056"/>
                </a:lnTo>
                <a:lnTo>
                  <a:pt x="1800200" y="504056"/>
                </a:lnTo>
                <a:close/>
              </a:path>
            </a:pathLst>
          </a:cu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 flipH="1">
            <a:off x="4790736" y="2953835"/>
            <a:ext cx="1798819" cy="38265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flipH="1">
            <a:off x="2362538" y="4453784"/>
            <a:ext cx="1798819" cy="38265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42976" y="1500174"/>
            <a:ext cx="2208174" cy="2034683"/>
            <a:chOff x="1142976" y="1500174"/>
            <a:chExt cx="2208174" cy="2034683"/>
          </a:xfrm>
        </p:grpSpPr>
        <p:sp>
          <p:nvSpPr>
            <p:cNvPr id="8" name="任意多边形 7"/>
            <p:cNvSpPr/>
            <p:nvPr/>
          </p:nvSpPr>
          <p:spPr>
            <a:xfrm>
              <a:off x="2438445" y="1980630"/>
              <a:ext cx="912705" cy="1073771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438445" y="1500174"/>
              <a:ext cx="0" cy="203468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flipH="1">
              <a:off x="1142976" y="1516289"/>
              <a:ext cx="1295469" cy="5239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 flipH="1">
              <a:off x="1142976" y="2065451"/>
              <a:ext cx="1295469" cy="5239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53682" y="4098041"/>
            <a:ext cx="2317919" cy="2081330"/>
            <a:chOff x="5553682" y="4098041"/>
            <a:chExt cx="2317919" cy="2081330"/>
          </a:xfrm>
        </p:grpSpPr>
        <p:sp>
          <p:nvSpPr>
            <p:cNvPr id="12" name="任意多边形 11"/>
            <p:cNvSpPr/>
            <p:nvPr/>
          </p:nvSpPr>
          <p:spPr>
            <a:xfrm flipH="1" flipV="1">
              <a:off x="5553682" y="4750084"/>
              <a:ext cx="1035872" cy="883388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6576132" y="4098041"/>
              <a:ext cx="0" cy="203468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 flipH="1">
              <a:off x="6576132" y="5106280"/>
              <a:ext cx="1295469" cy="5239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 flipH="1">
              <a:off x="6576132" y="5655442"/>
              <a:ext cx="1295469" cy="5239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4" name="椭圆 10"/>
          <p:cNvSpPr>
            <a:spLocks noChangeArrowheads="1"/>
          </p:cNvSpPr>
          <p:nvPr/>
        </p:nvSpPr>
        <p:spPr bwMode="auto">
          <a:xfrm flipH="1" flipV="1">
            <a:off x="2354506" y="4403669"/>
            <a:ext cx="4958231" cy="1302387"/>
          </a:xfrm>
          <a:prstGeom prst="ellipse">
            <a:avLst/>
          </a:prstGeom>
          <a:gradFill flip="none" rotWithShape="0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0"/>
                  <a:lumOff val="10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剪去同侧角的矩形 6"/>
          <p:cNvSpPr/>
          <p:nvPr/>
        </p:nvSpPr>
        <p:spPr>
          <a:xfrm>
            <a:off x="4568558" y="4027373"/>
            <a:ext cx="530131" cy="864096"/>
          </a:xfrm>
          <a:custGeom>
            <a:avLst/>
            <a:gdLst>
              <a:gd name="connsiteX0" fmla="*/ 73488 w 440922"/>
              <a:gd name="connsiteY0" fmla="*/ 0 h 1152129"/>
              <a:gd name="connsiteX1" fmla="*/ 367434 w 440922"/>
              <a:gd name="connsiteY1" fmla="*/ 0 h 1152129"/>
              <a:gd name="connsiteX2" fmla="*/ 440922 w 440922"/>
              <a:gd name="connsiteY2" fmla="*/ 73488 h 1152129"/>
              <a:gd name="connsiteX3" fmla="*/ 440922 w 440922"/>
              <a:gd name="connsiteY3" fmla="*/ 1152129 h 1152129"/>
              <a:gd name="connsiteX4" fmla="*/ 440922 w 440922"/>
              <a:gd name="connsiteY4" fmla="*/ 1152129 h 1152129"/>
              <a:gd name="connsiteX5" fmla="*/ 0 w 440922"/>
              <a:gd name="connsiteY5" fmla="*/ 1152129 h 1152129"/>
              <a:gd name="connsiteX6" fmla="*/ 0 w 440922"/>
              <a:gd name="connsiteY6" fmla="*/ 1152129 h 1152129"/>
              <a:gd name="connsiteX7" fmla="*/ 0 w 440922"/>
              <a:gd name="connsiteY7" fmla="*/ 73488 h 1152129"/>
              <a:gd name="connsiteX8" fmla="*/ 73488 w 440922"/>
              <a:gd name="connsiteY8" fmla="*/ 0 h 1152129"/>
              <a:gd name="connsiteX0" fmla="*/ 73488 w 530131"/>
              <a:gd name="connsiteY0" fmla="*/ 0 h 1152129"/>
              <a:gd name="connsiteX1" fmla="*/ 367434 w 530131"/>
              <a:gd name="connsiteY1" fmla="*/ 0 h 1152129"/>
              <a:gd name="connsiteX2" fmla="*/ 440922 w 530131"/>
              <a:gd name="connsiteY2" fmla="*/ 73488 h 1152129"/>
              <a:gd name="connsiteX3" fmla="*/ 440922 w 530131"/>
              <a:gd name="connsiteY3" fmla="*/ 1152129 h 1152129"/>
              <a:gd name="connsiteX4" fmla="*/ 530131 w 530131"/>
              <a:gd name="connsiteY4" fmla="*/ 1152129 h 1152129"/>
              <a:gd name="connsiteX5" fmla="*/ 0 w 530131"/>
              <a:gd name="connsiteY5" fmla="*/ 1152129 h 1152129"/>
              <a:gd name="connsiteX6" fmla="*/ 0 w 530131"/>
              <a:gd name="connsiteY6" fmla="*/ 1152129 h 1152129"/>
              <a:gd name="connsiteX7" fmla="*/ 0 w 530131"/>
              <a:gd name="connsiteY7" fmla="*/ 73488 h 1152129"/>
              <a:gd name="connsiteX8" fmla="*/ 73488 w 530131"/>
              <a:gd name="connsiteY8" fmla="*/ 0 h 1152129"/>
              <a:gd name="connsiteX0" fmla="*/ 73488 w 530131"/>
              <a:gd name="connsiteY0" fmla="*/ 0 h 1152129"/>
              <a:gd name="connsiteX1" fmla="*/ 367434 w 530131"/>
              <a:gd name="connsiteY1" fmla="*/ 0 h 1152129"/>
              <a:gd name="connsiteX2" fmla="*/ 440922 w 530131"/>
              <a:gd name="connsiteY2" fmla="*/ 73488 h 1152129"/>
              <a:gd name="connsiteX3" fmla="*/ 530131 w 530131"/>
              <a:gd name="connsiteY3" fmla="*/ 1152129 h 1152129"/>
              <a:gd name="connsiteX4" fmla="*/ 0 w 530131"/>
              <a:gd name="connsiteY4" fmla="*/ 1152129 h 1152129"/>
              <a:gd name="connsiteX5" fmla="*/ 0 w 530131"/>
              <a:gd name="connsiteY5" fmla="*/ 1152129 h 1152129"/>
              <a:gd name="connsiteX6" fmla="*/ 0 w 530131"/>
              <a:gd name="connsiteY6" fmla="*/ 73488 h 1152129"/>
              <a:gd name="connsiteX7" fmla="*/ 73488 w 530131"/>
              <a:gd name="connsiteY7" fmla="*/ 0 h 115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0131" h="1152129">
                <a:moveTo>
                  <a:pt x="73488" y="0"/>
                </a:moveTo>
                <a:lnTo>
                  <a:pt x="367434" y="0"/>
                </a:lnTo>
                <a:lnTo>
                  <a:pt x="440922" y="73488"/>
                </a:lnTo>
                <a:lnTo>
                  <a:pt x="530131" y="1152129"/>
                </a:lnTo>
                <a:lnTo>
                  <a:pt x="0" y="1152129"/>
                </a:lnTo>
                <a:lnTo>
                  <a:pt x="0" y="1152129"/>
                </a:lnTo>
                <a:lnTo>
                  <a:pt x="0" y="73488"/>
                </a:lnTo>
                <a:lnTo>
                  <a:pt x="7348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754978" y="4387413"/>
            <a:ext cx="5787597" cy="1080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4"/>
          <p:cNvSpPr/>
          <p:nvPr/>
        </p:nvSpPr>
        <p:spPr>
          <a:xfrm>
            <a:off x="1754979" y="4099382"/>
            <a:ext cx="5733622" cy="288030"/>
          </a:xfrm>
          <a:custGeom>
            <a:avLst/>
            <a:gdLst>
              <a:gd name="connsiteX0" fmla="*/ 0 w 5634372"/>
              <a:gd name="connsiteY0" fmla="*/ 0 h 396044"/>
              <a:gd name="connsiteX1" fmla="*/ 5634372 w 5634372"/>
              <a:gd name="connsiteY1" fmla="*/ 0 h 396044"/>
              <a:gd name="connsiteX2" fmla="*/ 5634372 w 5634372"/>
              <a:gd name="connsiteY2" fmla="*/ 396044 h 396044"/>
              <a:gd name="connsiteX3" fmla="*/ 0 w 5634372"/>
              <a:gd name="connsiteY3" fmla="*/ 396044 h 396044"/>
              <a:gd name="connsiteX4" fmla="*/ 0 w 5634372"/>
              <a:gd name="connsiteY4" fmla="*/ 0 h 396044"/>
              <a:gd name="connsiteX0" fmla="*/ 367990 w 5634372"/>
              <a:gd name="connsiteY0" fmla="*/ 33453 h 396044"/>
              <a:gd name="connsiteX1" fmla="*/ 5634372 w 5634372"/>
              <a:gd name="connsiteY1" fmla="*/ 0 h 396044"/>
              <a:gd name="connsiteX2" fmla="*/ 5634372 w 5634372"/>
              <a:gd name="connsiteY2" fmla="*/ 396044 h 396044"/>
              <a:gd name="connsiteX3" fmla="*/ 0 w 5634372"/>
              <a:gd name="connsiteY3" fmla="*/ 396044 h 396044"/>
              <a:gd name="connsiteX4" fmla="*/ 367990 w 5634372"/>
              <a:gd name="connsiteY4" fmla="*/ 33453 h 396044"/>
              <a:gd name="connsiteX0" fmla="*/ 367990 w 5634372"/>
              <a:gd name="connsiteY0" fmla="*/ 11151 h 373742"/>
              <a:gd name="connsiteX1" fmla="*/ 4954147 w 5634372"/>
              <a:gd name="connsiteY1" fmla="*/ 0 h 373742"/>
              <a:gd name="connsiteX2" fmla="*/ 5634372 w 5634372"/>
              <a:gd name="connsiteY2" fmla="*/ 373742 h 373742"/>
              <a:gd name="connsiteX3" fmla="*/ 0 w 5634372"/>
              <a:gd name="connsiteY3" fmla="*/ 373742 h 373742"/>
              <a:gd name="connsiteX4" fmla="*/ 367990 w 5634372"/>
              <a:gd name="connsiteY4" fmla="*/ 11151 h 373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4372" h="373742">
                <a:moveTo>
                  <a:pt x="367990" y="11151"/>
                </a:moveTo>
                <a:lnTo>
                  <a:pt x="4954147" y="0"/>
                </a:lnTo>
                <a:lnTo>
                  <a:pt x="5634372" y="373742"/>
                </a:lnTo>
                <a:lnTo>
                  <a:pt x="0" y="373742"/>
                </a:lnTo>
                <a:lnTo>
                  <a:pt x="367990" y="111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剪去同侧角的矩形 1"/>
          <p:cNvSpPr/>
          <p:nvPr/>
        </p:nvSpPr>
        <p:spPr>
          <a:xfrm>
            <a:off x="4289869" y="4027373"/>
            <a:ext cx="603312" cy="1175981"/>
          </a:xfrm>
          <a:custGeom>
            <a:avLst/>
            <a:gdLst>
              <a:gd name="connsiteX0" fmla="*/ 73488 w 440922"/>
              <a:gd name="connsiteY0" fmla="*/ 0 h 1152129"/>
              <a:gd name="connsiteX1" fmla="*/ 367434 w 440922"/>
              <a:gd name="connsiteY1" fmla="*/ 0 h 1152129"/>
              <a:gd name="connsiteX2" fmla="*/ 440922 w 440922"/>
              <a:gd name="connsiteY2" fmla="*/ 73488 h 1152129"/>
              <a:gd name="connsiteX3" fmla="*/ 440922 w 440922"/>
              <a:gd name="connsiteY3" fmla="*/ 1152129 h 1152129"/>
              <a:gd name="connsiteX4" fmla="*/ 440922 w 440922"/>
              <a:gd name="connsiteY4" fmla="*/ 1152129 h 1152129"/>
              <a:gd name="connsiteX5" fmla="*/ 0 w 440922"/>
              <a:gd name="connsiteY5" fmla="*/ 1152129 h 1152129"/>
              <a:gd name="connsiteX6" fmla="*/ 0 w 440922"/>
              <a:gd name="connsiteY6" fmla="*/ 1152129 h 1152129"/>
              <a:gd name="connsiteX7" fmla="*/ 0 w 440922"/>
              <a:gd name="connsiteY7" fmla="*/ 73488 h 1152129"/>
              <a:gd name="connsiteX8" fmla="*/ 73488 w 440922"/>
              <a:gd name="connsiteY8" fmla="*/ 0 h 1152129"/>
              <a:gd name="connsiteX0" fmla="*/ 129244 w 496678"/>
              <a:gd name="connsiteY0" fmla="*/ 0 h 1163281"/>
              <a:gd name="connsiteX1" fmla="*/ 423190 w 496678"/>
              <a:gd name="connsiteY1" fmla="*/ 0 h 1163281"/>
              <a:gd name="connsiteX2" fmla="*/ 496678 w 496678"/>
              <a:gd name="connsiteY2" fmla="*/ 73488 h 1163281"/>
              <a:gd name="connsiteX3" fmla="*/ 496678 w 496678"/>
              <a:gd name="connsiteY3" fmla="*/ 1152129 h 1163281"/>
              <a:gd name="connsiteX4" fmla="*/ 496678 w 496678"/>
              <a:gd name="connsiteY4" fmla="*/ 1152129 h 1163281"/>
              <a:gd name="connsiteX5" fmla="*/ 55756 w 496678"/>
              <a:gd name="connsiteY5" fmla="*/ 1152129 h 1163281"/>
              <a:gd name="connsiteX6" fmla="*/ 0 w 496678"/>
              <a:gd name="connsiteY6" fmla="*/ 1163281 h 1163281"/>
              <a:gd name="connsiteX7" fmla="*/ 55756 w 496678"/>
              <a:gd name="connsiteY7" fmla="*/ 73488 h 1163281"/>
              <a:gd name="connsiteX8" fmla="*/ 129244 w 496678"/>
              <a:gd name="connsiteY8" fmla="*/ 0 h 1163281"/>
              <a:gd name="connsiteX0" fmla="*/ 129244 w 496678"/>
              <a:gd name="connsiteY0" fmla="*/ 0 h 1163281"/>
              <a:gd name="connsiteX1" fmla="*/ 423190 w 496678"/>
              <a:gd name="connsiteY1" fmla="*/ 0 h 1163281"/>
              <a:gd name="connsiteX2" fmla="*/ 496678 w 496678"/>
              <a:gd name="connsiteY2" fmla="*/ 73488 h 1163281"/>
              <a:gd name="connsiteX3" fmla="*/ 496678 w 496678"/>
              <a:gd name="connsiteY3" fmla="*/ 1152129 h 1163281"/>
              <a:gd name="connsiteX4" fmla="*/ 496678 w 496678"/>
              <a:gd name="connsiteY4" fmla="*/ 1152129 h 1163281"/>
              <a:gd name="connsiteX5" fmla="*/ 0 w 496678"/>
              <a:gd name="connsiteY5" fmla="*/ 1163281 h 1163281"/>
              <a:gd name="connsiteX6" fmla="*/ 55756 w 496678"/>
              <a:gd name="connsiteY6" fmla="*/ 73488 h 1163281"/>
              <a:gd name="connsiteX7" fmla="*/ 129244 w 496678"/>
              <a:gd name="connsiteY7" fmla="*/ 0 h 1163281"/>
              <a:gd name="connsiteX0" fmla="*/ 129244 w 541283"/>
              <a:gd name="connsiteY0" fmla="*/ 0 h 1163281"/>
              <a:gd name="connsiteX1" fmla="*/ 423190 w 541283"/>
              <a:gd name="connsiteY1" fmla="*/ 0 h 1163281"/>
              <a:gd name="connsiteX2" fmla="*/ 496678 w 541283"/>
              <a:gd name="connsiteY2" fmla="*/ 73488 h 1163281"/>
              <a:gd name="connsiteX3" fmla="*/ 496678 w 541283"/>
              <a:gd name="connsiteY3" fmla="*/ 1152129 h 1163281"/>
              <a:gd name="connsiteX4" fmla="*/ 541283 w 541283"/>
              <a:gd name="connsiteY4" fmla="*/ 1163280 h 1163281"/>
              <a:gd name="connsiteX5" fmla="*/ 0 w 541283"/>
              <a:gd name="connsiteY5" fmla="*/ 1163281 h 1163281"/>
              <a:gd name="connsiteX6" fmla="*/ 55756 w 541283"/>
              <a:gd name="connsiteY6" fmla="*/ 73488 h 1163281"/>
              <a:gd name="connsiteX7" fmla="*/ 129244 w 541283"/>
              <a:gd name="connsiteY7" fmla="*/ 0 h 1163281"/>
              <a:gd name="connsiteX0" fmla="*/ 129244 w 541283"/>
              <a:gd name="connsiteY0" fmla="*/ 0 h 1163281"/>
              <a:gd name="connsiteX1" fmla="*/ 423190 w 541283"/>
              <a:gd name="connsiteY1" fmla="*/ 0 h 1163281"/>
              <a:gd name="connsiteX2" fmla="*/ 496678 w 541283"/>
              <a:gd name="connsiteY2" fmla="*/ 73488 h 1163281"/>
              <a:gd name="connsiteX3" fmla="*/ 541283 w 541283"/>
              <a:gd name="connsiteY3" fmla="*/ 1163280 h 1163281"/>
              <a:gd name="connsiteX4" fmla="*/ 0 w 541283"/>
              <a:gd name="connsiteY4" fmla="*/ 1163281 h 1163281"/>
              <a:gd name="connsiteX5" fmla="*/ 55756 w 541283"/>
              <a:gd name="connsiteY5" fmla="*/ 73488 h 1163281"/>
              <a:gd name="connsiteX6" fmla="*/ 129244 w 541283"/>
              <a:gd name="connsiteY6" fmla="*/ 0 h 1163281"/>
              <a:gd name="connsiteX0" fmla="*/ 129244 w 574737"/>
              <a:gd name="connsiteY0" fmla="*/ 0 h 1174431"/>
              <a:gd name="connsiteX1" fmla="*/ 423190 w 574737"/>
              <a:gd name="connsiteY1" fmla="*/ 0 h 1174431"/>
              <a:gd name="connsiteX2" fmla="*/ 496678 w 574737"/>
              <a:gd name="connsiteY2" fmla="*/ 73488 h 1174431"/>
              <a:gd name="connsiteX3" fmla="*/ 574737 w 574737"/>
              <a:gd name="connsiteY3" fmla="*/ 1174431 h 1174431"/>
              <a:gd name="connsiteX4" fmla="*/ 0 w 574737"/>
              <a:gd name="connsiteY4" fmla="*/ 1163281 h 1174431"/>
              <a:gd name="connsiteX5" fmla="*/ 55756 w 574737"/>
              <a:gd name="connsiteY5" fmla="*/ 73488 h 1174431"/>
              <a:gd name="connsiteX6" fmla="*/ 129244 w 574737"/>
              <a:gd name="connsiteY6" fmla="*/ 0 h 1174431"/>
              <a:gd name="connsiteX0" fmla="*/ 148294 w 593787"/>
              <a:gd name="connsiteY0" fmla="*/ 0 h 1175981"/>
              <a:gd name="connsiteX1" fmla="*/ 442240 w 593787"/>
              <a:gd name="connsiteY1" fmla="*/ 0 h 1175981"/>
              <a:gd name="connsiteX2" fmla="*/ 515728 w 593787"/>
              <a:gd name="connsiteY2" fmla="*/ 73488 h 1175981"/>
              <a:gd name="connsiteX3" fmla="*/ 593787 w 593787"/>
              <a:gd name="connsiteY3" fmla="*/ 1174431 h 1175981"/>
              <a:gd name="connsiteX4" fmla="*/ 0 w 593787"/>
              <a:gd name="connsiteY4" fmla="*/ 1175981 h 1175981"/>
              <a:gd name="connsiteX5" fmla="*/ 74806 w 593787"/>
              <a:gd name="connsiteY5" fmla="*/ 73488 h 1175981"/>
              <a:gd name="connsiteX6" fmla="*/ 148294 w 593787"/>
              <a:gd name="connsiteY6" fmla="*/ 0 h 1175981"/>
              <a:gd name="connsiteX0" fmla="*/ 145119 w 590612"/>
              <a:gd name="connsiteY0" fmla="*/ 0 h 1174431"/>
              <a:gd name="connsiteX1" fmla="*/ 439065 w 590612"/>
              <a:gd name="connsiteY1" fmla="*/ 0 h 1174431"/>
              <a:gd name="connsiteX2" fmla="*/ 512553 w 590612"/>
              <a:gd name="connsiteY2" fmla="*/ 73488 h 1174431"/>
              <a:gd name="connsiteX3" fmla="*/ 590612 w 590612"/>
              <a:gd name="connsiteY3" fmla="*/ 1174431 h 1174431"/>
              <a:gd name="connsiteX4" fmla="*/ 0 w 590612"/>
              <a:gd name="connsiteY4" fmla="*/ 1169631 h 1174431"/>
              <a:gd name="connsiteX5" fmla="*/ 71631 w 590612"/>
              <a:gd name="connsiteY5" fmla="*/ 73488 h 1174431"/>
              <a:gd name="connsiteX6" fmla="*/ 145119 w 590612"/>
              <a:gd name="connsiteY6" fmla="*/ 0 h 1174431"/>
              <a:gd name="connsiteX0" fmla="*/ 157819 w 603312"/>
              <a:gd name="connsiteY0" fmla="*/ 0 h 1175981"/>
              <a:gd name="connsiteX1" fmla="*/ 451765 w 603312"/>
              <a:gd name="connsiteY1" fmla="*/ 0 h 1175981"/>
              <a:gd name="connsiteX2" fmla="*/ 525253 w 603312"/>
              <a:gd name="connsiteY2" fmla="*/ 73488 h 1175981"/>
              <a:gd name="connsiteX3" fmla="*/ 603312 w 603312"/>
              <a:gd name="connsiteY3" fmla="*/ 1174431 h 1175981"/>
              <a:gd name="connsiteX4" fmla="*/ 0 w 603312"/>
              <a:gd name="connsiteY4" fmla="*/ 1175981 h 1175981"/>
              <a:gd name="connsiteX5" fmla="*/ 84331 w 603312"/>
              <a:gd name="connsiteY5" fmla="*/ 73488 h 1175981"/>
              <a:gd name="connsiteX6" fmla="*/ 157819 w 603312"/>
              <a:gd name="connsiteY6" fmla="*/ 0 h 117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3312" h="1175981">
                <a:moveTo>
                  <a:pt x="157819" y="0"/>
                </a:moveTo>
                <a:lnTo>
                  <a:pt x="451765" y="0"/>
                </a:lnTo>
                <a:lnTo>
                  <a:pt x="525253" y="73488"/>
                </a:lnTo>
                <a:lnTo>
                  <a:pt x="603312" y="1174431"/>
                </a:lnTo>
                <a:lnTo>
                  <a:pt x="0" y="1175981"/>
                </a:lnTo>
                <a:lnTo>
                  <a:pt x="84331" y="73488"/>
                </a:lnTo>
                <a:lnTo>
                  <a:pt x="157819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65000"/>
                </a:schemeClr>
              </a:gs>
              <a:gs pos="4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13779" y="4333407"/>
            <a:ext cx="216023" cy="216023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5665906" y="3670461"/>
            <a:ext cx="736086" cy="698632"/>
          </a:xfrm>
          <a:prstGeom prst="cube">
            <a:avLst>
              <a:gd name="adj" fmla="val 22325"/>
            </a:avLst>
          </a:prstGeom>
          <a:gradFill>
            <a:gsLst>
              <a:gs pos="100000">
                <a:srgbClr val="B4E664"/>
              </a:gs>
              <a:gs pos="0">
                <a:srgbClr val="0F9605">
                  <a:alpha val="85098"/>
                </a:srgbClr>
              </a:gs>
            </a:gsLst>
            <a:lin ang="16800000" scaled="0"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6273778" y="3668329"/>
            <a:ext cx="736086" cy="698632"/>
          </a:xfrm>
          <a:prstGeom prst="cube">
            <a:avLst>
              <a:gd name="adj" fmla="val 22325"/>
            </a:avLst>
          </a:prstGeom>
          <a:gradFill>
            <a:gsLst>
              <a:gs pos="100000">
                <a:srgbClr val="006496"/>
              </a:gs>
              <a:gs pos="0">
                <a:srgbClr val="00B4FA">
                  <a:alpha val="84706"/>
                </a:srgbClr>
              </a:gs>
            </a:gsLst>
            <a:lin ang="4800000" scaled="0"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6033949" y="3106613"/>
            <a:ext cx="736086" cy="698632"/>
          </a:xfrm>
          <a:prstGeom prst="cube">
            <a:avLst>
              <a:gd name="adj" fmla="val 22325"/>
            </a:avLst>
          </a:prstGeom>
          <a:gradFill flip="none" rotWithShape="1">
            <a:gsLst>
              <a:gs pos="100000">
                <a:srgbClr val="C01248"/>
              </a:gs>
              <a:gs pos="0">
                <a:srgbClr val="FA9191">
                  <a:alpha val="85882"/>
                </a:srgbClr>
              </a:gs>
            </a:gsLst>
            <a:lin ang="2400000" scaled="0"/>
            <a:tileRect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柱形 42"/>
          <p:cNvSpPr/>
          <p:nvPr/>
        </p:nvSpPr>
        <p:spPr>
          <a:xfrm>
            <a:off x="2137514" y="3705037"/>
            <a:ext cx="736086" cy="698632"/>
          </a:xfrm>
          <a:prstGeom prst="can">
            <a:avLst/>
          </a:prstGeom>
          <a:gradFill>
            <a:gsLst>
              <a:gs pos="100000">
                <a:srgbClr val="006496"/>
              </a:gs>
              <a:gs pos="0">
                <a:srgbClr val="00B4FA">
                  <a:alpha val="84706"/>
                </a:srgbClr>
              </a:gs>
            </a:gsLst>
            <a:lin ang="4800000" scaled="0"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圆柱形 43"/>
          <p:cNvSpPr/>
          <p:nvPr/>
        </p:nvSpPr>
        <p:spPr>
          <a:xfrm>
            <a:off x="2920685" y="3714766"/>
            <a:ext cx="736086" cy="698632"/>
          </a:xfrm>
          <a:prstGeom prst="can">
            <a:avLst/>
          </a:prstGeom>
          <a:gradFill flip="none" rotWithShape="1">
            <a:gsLst>
              <a:gs pos="0">
                <a:srgbClr val="F1BBD2"/>
              </a:gs>
              <a:gs pos="100000">
                <a:srgbClr val="AC1083"/>
              </a:gs>
            </a:gsLst>
            <a:lin ang="5400000" scaled="1"/>
            <a:tileRect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柱形 44"/>
          <p:cNvSpPr/>
          <p:nvPr/>
        </p:nvSpPr>
        <p:spPr>
          <a:xfrm>
            <a:off x="2552642" y="3154417"/>
            <a:ext cx="736086" cy="698632"/>
          </a:xfrm>
          <a:prstGeom prst="can">
            <a:avLst/>
          </a:prstGeom>
          <a:gradFill>
            <a:gsLst>
              <a:gs pos="100000">
                <a:srgbClr val="C83C00"/>
              </a:gs>
              <a:gs pos="0">
                <a:srgbClr val="FFC800">
                  <a:alpha val="85490"/>
                </a:srgbClr>
              </a:gs>
            </a:gsLst>
            <a:lin ang="5400000" scaled="0"/>
          </a:gradFill>
          <a:ln w="19050" cmpd="sng">
            <a:solidFill>
              <a:schemeClr val="bg1"/>
            </a:solidFill>
            <a:round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3924180" y="2011149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1701004" y="4060160"/>
            <a:ext cx="813332" cy="3922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911421" y="2979019"/>
            <a:ext cx="0" cy="524713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701004" y="2975365"/>
            <a:ext cx="1210156" cy="1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274811" y="4244558"/>
            <a:ext cx="5993" cy="762122"/>
          </a:xfrm>
          <a:prstGeom prst="line">
            <a:avLst/>
          </a:prstGeom>
          <a:ln w="12700">
            <a:solidFill>
              <a:srgbClr val="AC108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701004" y="5006680"/>
            <a:ext cx="1573807" cy="0"/>
          </a:xfrm>
          <a:prstGeom prst="line">
            <a:avLst/>
          </a:prstGeom>
          <a:ln w="12700">
            <a:solidFill>
              <a:srgbClr val="AC108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1575037" y="2769329"/>
            <a:ext cx="43200" cy="432000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11"/>
          <p:cNvSpPr txBox="1">
            <a:spLocks noChangeArrowheads="1"/>
          </p:cNvSpPr>
          <p:nvPr/>
        </p:nvSpPr>
        <p:spPr bwMode="auto">
          <a:xfrm flipH="1">
            <a:off x="416336" y="2747244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575037" y="3854830"/>
            <a:ext cx="43200" cy="432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575037" y="4790934"/>
            <a:ext cx="43200" cy="432000"/>
          </a:xfrm>
          <a:prstGeom prst="rect">
            <a:avLst/>
          </a:prstGeom>
          <a:solidFill>
            <a:srgbClr val="AC1083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416336" y="3832307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 flipH="1">
            <a:off x="428862" y="4759384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H="1">
            <a:off x="6737703" y="4070830"/>
            <a:ext cx="813332" cy="3922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322637" y="2985330"/>
            <a:ext cx="0" cy="524713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322637" y="2985329"/>
            <a:ext cx="1210156" cy="1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948617" y="4225311"/>
            <a:ext cx="5993" cy="762122"/>
          </a:xfrm>
          <a:prstGeom prst="line">
            <a:avLst/>
          </a:prstGeom>
          <a:ln w="12700">
            <a:solidFill>
              <a:srgbClr val="0F9605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968008" y="4987433"/>
            <a:ext cx="1573807" cy="0"/>
          </a:xfrm>
          <a:prstGeom prst="line">
            <a:avLst/>
          </a:prstGeom>
          <a:ln w="12700">
            <a:solidFill>
              <a:srgbClr val="0F9605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7604801" y="2769330"/>
            <a:ext cx="43200" cy="432000"/>
          </a:xfrm>
          <a:prstGeom prst="rect">
            <a:avLst/>
          </a:prstGeom>
          <a:solidFill>
            <a:srgbClr val="CC3C6F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7673944" y="275380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604801" y="3875665"/>
            <a:ext cx="43200" cy="432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604801" y="4748269"/>
            <a:ext cx="43200" cy="432000"/>
          </a:xfrm>
          <a:prstGeom prst="rect">
            <a:avLst/>
          </a:prstGeom>
          <a:solidFill>
            <a:srgbClr val="0F9605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7673944" y="382201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7673944" y="4716719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04" name="Group 15"/>
          <p:cNvGrpSpPr>
            <a:grpSpLocks/>
          </p:cNvGrpSpPr>
          <p:nvPr/>
        </p:nvGrpSpPr>
        <p:grpSpPr bwMode="auto">
          <a:xfrm>
            <a:off x="4714876" y="4214818"/>
            <a:ext cx="809625" cy="2320925"/>
            <a:chOff x="4944" y="2354"/>
            <a:chExt cx="510" cy="1462"/>
          </a:xfrm>
        </p:grpSpPr>
        <p:sp>
          <p:nvSpPr>
            <p:cNvPr id="8222" name="AutoShape 16"/>
            <p:cNvSpPr>
              <a:spLocks noChangeArrowheads="1"/>
            </p:cNvSpPr>
            <p:nvPr/>
          </p:nvSpPr>
          <p:spPr bwMode="auto">
            <a:xfrm flipH="1" flipV="1">
              <a:off x="5070" y="3553"/>
              <a:ext cx="105" cy="263"/>
            </a:xfrm>
            <a:prstGeom prst="triangle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2">
                    <a:alpha val="39998"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0">
                <a:ea typeface="华文细黑" pitchFamily="2" charset="-122"/>
              </a:endParaRPr>
            </a:p>
          </p:txBody>
        </p:sp>
        <p:sp>
          <p:nvSpPr>
            <p:cNvPr id="8223" name="AutoShape 17"/>
            <p:cNvSpPr>
              <a:spLocks noChangeArrowheads="1"/>
            </p:cNvSpPr>
            <p:nvPr/>
          </p:nvSpPr>
          <p:spPr bwMode="auto">
            <a:xfrm flipH="1" flipV="1">
              <a:off x="5254" y="3510"/>
              <a:ext cx="77" cy="263"/>
            </a:xfrm>
            <a:prstGeom prst="triangle">
              <a:avLst>
                <a:gd name="adj" fmla="val 100000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2">
                    <a:alpha val="39998"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0">
                <a:ea typeface="华文细黑" pitchFamily="2" charset="-122"/>
              </a:endParaRPr>
            </a:p>
          </p:txBody>
        </p:sp>
        <p:pic>
          <p:nvPicPr>
            <p:cNvPr id="8224" name="Picture 18" descr="28"/>
            <p:cNvPicPr>
              <a:picLocks noChangeAspect="1" noChangeArrowheads="1"/>
            </p:cNvPicPr>
            <p:nvPr/>
          </p:nvPicPr>
          <p:blipFill>
            <a:blip r:embed="rId3">
              <a:lum bright="12000"/>
            </a:blip>
            <a:srcRect/>
            <a:stretch>
              <a:fillRect/>
            </a:stretch>
          </p:blipFill>
          <p:spPr bwMode="auto">
            <a:xfrm>
              <a:off x="4944" y="2354"/>
              <a:ext cx="510" cy="1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2"/>
          <p:cNvSpPr>
            <a:spLocks noChangeArrowheads="1"/>
          </p:cNvSpPr>
          <p:nvPr/>
        </p:nvSpPr>
        <p:spPr bwMode="auto">
          <a:xfrm>
            <a:off x="-36513" y="4733925"/>
            <a:ext cx="5256213" cy="1503363"/>
          </a:xfrm>
          <a:prstGeom prst="ellipse">
            <a:avLst/>
          </a:prstGeom>
          <a:gradFill rotWithShape="1">
            <a:gsLst>
              <a:gs pos="0">
                <a:schemeClr val="tx2">
                  <a:alpha val="89998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b="0"/>
          </a:p>
        </p:txBody>
      </p:sp>
      <p:grpSp>
        <p:nvGrpSpPr>
          <p:cNvPr id="42" name="组合 41"/>
          <p:cNvGrpSpPr/>
          <p:nvPr/>
        </p:nvGrpSpPr>
        <p:grpSpPr>
          <a:xfrm>
            <a:off x="482600" y="2673350"/>
            <a:ext cx="4264025" cy="3213100"/>
            <a:chOff x="482600" y="2673350"/>
            <a:chExt cx="4264025" cy="3213100"/>
          </a:xfrm>
        </p:grpSpPr>
        <p:grpSp>
          <p:nvGrpSpPr>
            <p:cNvPr id="9219" name="Group 3"/>
            <p:cNvGrpSpPr>
              <a:grpSpLocks/>
            </p:cNvGrpSpPr>
            <p:nvPr/>
          </p:nvGrpSpPr>
          <p:grpSpPr bwMode="auto">
            <a:xfrm>
              <a:off x="633413" y="4527550"/>
              <a:ext cx="4113212" cy="1358900"/>
              <a:chOff x="368" y="2813"/>
              <a:chExt cx="3229" cy="1067"/>
            </a:xfrm>
          </p:grpSpPr>
          <p:sp>
            <p:nvSpPr>
              <p:cNvPr id="9252" name="Freeform 4"/>
              <p:cNvSpPr>
                <a:spLocks/>
              </p:cNvSpPr>
              <p:nvPr/>
            </p:nvSpPr>
            <p:spPr bwMode="auto">
              <a:xfrm>
                <a:off x="369" y="2813"/>
                <a:ext cx="3167" cy="552"/>
              </a:xfrm>
              <a:custGeom>
                <a:avLst/>
                <a:gdLst>
                  <a:gd name="T0" fmla="*/ 3630 w 2763"/>
                  <a:gd name="T1" fmla="*/ 314 h 450"/>
                  <a:gd name="T2" fmla="*/ 2714 w 2763"/>
                  <a:gd name="T3" fmla="*/ 0 h 450"/>
                  <a:gd name="T4" fmla="*/ 0 w 2763"/>
                  <a:gd name="T5" fmla="*/ 278 h 450"/>
                  <a:gd name="T6" fmla="*/ 862 w 2763"/>
                  <a:gd name="T7" fmla="*/ 677 h 450"/>
                  <a:gd name="T8" fmla="*/ 871 w 2763"/>
                  <a:gd name="T9" fmla="*/ 666 h 450"/>
                  <a:gd name="T10" fmla="*/ 3630 w 2763"/>
                  <a:gd name="T11" fmla="*/ 314 h 4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63"/>
                  <a:gd name="T19" fmla="*/ 0 h 450"/>
                  <a:gd name="T20" fmla="*/ 2763 w 2763"/>
                  <a:gd name="T21" fmla="*/ 450 h 4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63" h="450">
                    <a:moveTo>
                      <a:pt x="2763" y="209"/>
                    </a:moveTo>
                    <a:lnTo>
                      <a:pt x="2066" y="0"/>
                    </a:lnTo>
                    <a:lnTo>
                      <a:pt x="0" y="185"/>
                    </a:lnTo>
                    <a:lnTo>
                      <a:pt x="656" y="450"/>
                    </a:lnTo>
                    <a:lnTo>
                      <a:pt x="663" y="443"/>
                    </a:lnTo>
                    <a:lnTo>
                      <a:pt x="2763" y="20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33333"/>
                  </a:gs>
                  <a:gs pos="100000">
                    <a:srgbClr val="5F5F5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253" name="Group 5"/>
              <p:cNvGrpSpPr>
                <a:grpSpLocks/>
              </p:cNvGrpSpPr>
              <p:nvPr/>
            </p:nvGrpSpPr>
            <p:grpSpPr bwMode="auto">
              <a:xfrm>
                <a:off x="368" y="3040"/>
                <a:ext cx="3229" cy="840"/>
                <a:chOff x="368" y="3040"/>
                <a:chExt cx="3229" cy="840"/>
              </a:xfrm>
            </p:grpSpPr>
            <p:sp>
              <p:nvSpPr>
                <p:cNvPr id="9254" name="Freeform 6"/>
                <p:cNvSpPr>
                  <a:spLocks/>
                </p:cNvSpPr>
                <p:nvPr/>
              </p:nvSpPr>
              <p:spPr bwMode="auto">
                <a:xfrm>
                  <a:off x="381" y="3459"/>
                  <a:ext cx="900" cy="403"/>
                </a:xfrm>
                <a:custGeom>
                  <a:avLst/>
                  <a:gdLst>
                    <a:gd name="T0" fmla="*/ 245 w 785"/>
                    <a:gd name="T1" fmla="*/ 0 h 328"/>
                    <a:gd name="T2" fmla="*/ 0 w 785"/>
                    <a:gd name="T3" fmla="*/ 14 h 328"/>
                    <a:gd name="T4" fmla="*/ 844 w 785"/>
                    <a:gd name="T5" fmla="*/ 495 h 328"/>
                    <a:gd name="T6" fmla="*/ 1032 w 785"/>
                    <a:gd name="T7" fmla="*/ 469 h 328"/>
                    <a:gd name="T8" fmla="*/ 245 w 785"/>
                    <a:gd name="T9" fmla="*/ 0 h 3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5"/>
                    <a:gd name="T16" fmla="*/ 0 h 328"/>
                    <a:gd name="T17" fmla="*/ 785 w 785"/>
                    <a:gd name="T18" fmla="*/ 328 h 3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5" h="328">
                      <a:moveTo>
                        <a:pt x="187" y="0"/>
                      </a:moveTo>
                      <a:lnTo>
                        <a:pt x="0" y="9"/>
                      </a:lnTo>
                      <a:lnTo>
                        <a:pt x="642" y="328"/>
                      </a:lnTo>
                      <a:lnTo>
                        <a:pt x="785" y="311"/>
                      </a:lnTo>
                      <a:lnTo>
                        <a:pt x="18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100000">
                      <a:srgbClr val="4D4D4D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5" name="Freeform 7"/>
                <p:cNvSpPr>
                  <a:spLocks/>
                </p:cNvSpPr>
                <p:nvPr/>
              </p:nvSpPr>
              <p:spPr bwMode="auto">
                <a:xfrm>
                  <a:off x="456" y="3085"/>
                  <a:ext cx="718" cy="764"/>
                </a:xfrm>
                <a:custGeom>
                  <a:avLst/>
                  <a:gdLst>
                    <a:gd name="T0" fmla="*/ 0 w 593"/>
                    <a:gd name="T1" fmla="*/ 0 h 590"/>
                    <a:gd name="T2" fmla="*/ 0 w 593"/>
                    <a:gd name="T3" fmla="*/ 506 h 590"/>
                    <a:gd name="T4" fmla="*/ 869 w 593"/>
                    <a:gd name="T5" fmla="*/ 989 h 590"/>
                    <a:gd name="T6" fmla="*/ 869 w 593"/>
                    <a:gd name="T7" fmla="*/ 392 h 590"/>
                    <a:gd name="T8" fmla="*/ 0 w 593"/>
                    <a:gd name="T9" fmla="*/ 0 h 5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3"/>
                    <a:gd name="T16" fmla="*/ 0 h 590"/>
                    <a:gd name="T17" fmla="*/ 593 w 593"/>
                    <a:gd name="T18" fmla="*/ 590 h 59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3" h="590">
                      <a:moveTo>
                        <a:pt x="0" y="0"/>
                      </a:moveTo>
                      <a:cubicBezTo>
                        <a:pt x="0" y="0"/>
                        <a:pt x="11" y="143"/>
                        <a:pt x="0" y="302"/>
                      </a:cubicBezTo>
                      <a:cubicBezTo>
                        <a:pt x="593" y="590"/>
                        <a:pt x="593" y="590"/>
                        <a:pt x="593" y="590"/>
                      </a:cubicBezTo>
                      <a:cubicBezTo>
                        <a:pt x="593" y="234"/>
                        <a:pt x="593" y="234"/>
                        <a:pt x="593" y="2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6" name="Freeform 8"/>
                <p:cNvSpPr>
                  <a:spLocks/>
                </p:cNvSpPr>
                <p:nvPr/>
              </p:nvSpPr>
              <p:spPr bwMode="auto">
                <a:xfrm>
                  <a:off x="368" y="3040"/>
                  <a:ext cx="778" cy="840"/>
                </a:xfrm>
                <a:custGeom>
                  <a:avLst/>
                  <a:gdLst>
                    <a:gd name="T0" fmla="*/ 912 w 643"/>
                    <a:gd name="T1" fmla="*/ 420 h 648"/>
                    <a:gd name="T2" fmla="*/ 1 w 643"/>
                    <a:gd name="T3" fmla="*/ 0 h 648"/>
                    <a:gd name="T4" fmla="*/ 0 w 643"/>
                    <a:gd name="T5" fmla="*/ 22 h 648"/>
                    <a:gd name="T6" fmla="*/ 892 w 643"/>
                    <a:gd name="T7" fmla="*/ 442 h 648"/>
                    <a:gd name="T8" fmla="*/ 901 w 643"/>
                    <a:gd name="T9" fmla="*/ 1064 h 648"/>
                    <a:gd name="T10" fmla="*/ 15 w 643"/>
                    <a:gd name="T11" fmla="*/ 557 h 648"/>
                    <a:gd name="T12" fmla="*/ 16 w 643"/>
                    <a:gd name="T13" fmla="*/ 577 h 648"/>
                    <a:gd name="T14" fmla="*/ 899 w 643"/>
                    <a:gd name="T15" fmla="*/ 1089 h 648"/>
                    <a:gd name="T16" fmla="*/ 921 w 643"/>
                    <a:gd name="T17" fmla="*/ 1089 h 648"/>
                    <a:gd name="T18" fmla="*/ 912 w 643"/>
                    <a:gd name="T19" fmla="*/ 420 h 6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43"/>
                    <a:gd name="T31" fmla="*/ 0 h 648"/>
                    <a:gd name="T32" fmla="*/ 643 w 643"/>
                    <a:gd name="T33" fmla="*/ 648 h 64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43" h="648">
                      <a:moveTo>
                        <a:pt x="623" y="25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609" y="263"/>
                        <a:pt x="609" y="263"/>
                        <a:pt x="609" y="263"/>
                      </a:cubicBezTo>
                      <a:cubicBezTo>
                        <a:pt x="609" y="263"/>
                        <a:pt x="631" y="330"/>
                        <a:pt x="616" y="633"/>
                      </a:cubicBezTo>
                      <a:cubicBezTo>
                        <a:pt x="10" y="332"/>
                        <a:pt x="10" y="332"/>
                        <a:pt x="10" y="332"/>
                      </a:cubicBezTo>
                      <a:cubicBezTo>
                        <a:pt x="11" y="343"/>
                        <a:pt x="11" y="343"/>
                        <a:pt x="11" y="343"/>
                      </a:cubicBezTo>
                      <a:cubicBezTo>
                        <a:pt x="614" y="648"/>
                        <a:pt x="614" y="648"/>
                        <a:pt x="614" y="648"/>
                      </a:cubicBezTo>
                      <a:cubicBezTo>
                        <a:pt x="629" y="648"/>
                        <a:pt x="629" y="648"/>
                        <a:pt x="629" y="648"/>
                      </a:cubicBezTo>
                      <a:cubicBezTo>
                        <a:pt x="643" y="363"/>
                        <a:pt x="623" y="250"/>
                        <a:pt x="623" y="250"/>
                      </a:cubicBezTo>
                      <a:close/>
                    </a:path>
                  </a:pathLst>
                </a:custGeom>
                <a:solidFill>
                  <a:srgbClr val="B7B8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2761" name="Freeform 9"/>
                <p:cNvSpPr>
                  <a:spLocks/>
                </p:cNvSpPr>
                <p:nvPr/>
              </p:nvSpPr>
              <p:spPr bwMode="auto">
                <a:xfrm>
                  <a:off x="1121" y="3069"/>
                  <a:ext cx="2476" cy="811"/>
                </a:xfrm>
                <a:custGeom>
                  <a:avLst/>
                  <a:gdLst/>
                  <a:ahLst/>
                  <a:cxnLst>
                    <a:cxn ang="0">
                      <a:pos x="7" y="221"/>
                    </a:cxn>
                    <a:cxn ang="0">
                      <a:pos x="0" y="228"/>
                    </a:cxn>
                    <a:cxn ang="0">
                      <a:pos x="7" y="625"/>
                    </a:cxn>
                    <a:cxn ang="0">
                      <a:pos x="2014" y="328"/>
                    </a:cxn>
                    <a:cxn ang="0">
                      <a:pos x="1997" y="0"/>
                    </a:cxn>
                    <a:cxn ang="0">
                      <a:pos x="7" y="221"/>
                    </a:cxn>
                  </a:cxnLst>
                  <a:rect l="0" t="0" r="r" b="b"/>
                  <a:pathLst>
                    <a:path w="2047" h="625">
                      <a:moveTo>
                        <a:pt x="7" y="221"/>
                      </a:move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28"/>
                        <a:pt x="21" y="340"/>
                        <a:pt x="7" y="625"/>
                      </a:cubicBezTo>
                      <a:cubicBezTo>
                        <a:pt x="2014" y="328"/>
                        <a:pt x="2014" y="328"/>
                        <a:pt x="2014" y="328"/>
                      </a:cubicBezTo>
                      <a:cubicBezTo>
                        <a:pt x="2014" y="328"/>
                        <a:pt x="2047" y="125"/>
                        <a:pt x="1997" y="0"/>
                      </a:cubicBezTo>
                      <a:lnTo>
                        <a:pt x="7" y="2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2"/>
                    </a:gs>
                    <a:gs pos="50000">
                      <a:srgbClr val="C0C0C0"/>
                    </a:gs>
                    <a:gs pos="100000">
                      <a:schemeClr val="bg2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</p:grpSp>
        </p:grpSp>
        <p:grpSp>
          <p:nvGrpSpPr>
            <p:cNvPr id="9220" name="Group 10"/>
            <p:cNvGrpSpPr>
              <a:grpSpLocks/>
            </p:cNvGrpSpPr>
            <p:nvPr/>
          </p:nvGrpSpPr>
          <p:grpSpPr bwMode="auto">
            <a:xfrm>
              <a:off x="598488" y="4232275"/>
              <a:ext cx="3676650" cy="933450"/>
              <a:chOff x="340" y="2581"/>
              <a:chExt cx="2887" cy="733"/>
            </a:xfrm>
          </p:grpSpPr>
          <p:sp>
            <p:nvSpPr>
              <p:cNvPr id="9247" name="Freeform 11"/>
              <p:cNvSpPr>
                <a:spLocks/>
              </p:cNvSpPr>
              <p:nvPr/>
            </p:nvSpPr>
            <p:spPr bwMode="auto">
              <a:xfrm>
                <a:off x="340" y="3024"/>
                <a:ext cx="1331" cy="273"/>
              </a:xfrm>
              <a:custGeom>
                <a:avLst/>
                <a:gdLst>
                  <a:gd name="T0" fmla="*/ 242 w 1162"/>
                  <a:gd name="T1" fmla="*/ 0 h 223"/>
                  <a:gd name="T2" fmla="*/ 0 w 1162"/>
                  <a:gd name="T3" fmla="*/ 27 h 223"/>
                  <a:gd name="T4" fmla="*/ 1363 w 1162"/>
                  <a:gd name="T5" fmla="*/ 334 h 223"/>
                  <a:gd name="T6" fmla="*/ 1525 w 1162"/>
                  <a:gd name="T7" fmla="*/ 295 h 223"/>
                  <a:gd name="T8" fmla="*/ 242 w 1162"/>
                  <a:gd name="T9" fmla="*/ 0 h 2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2"/>
                  <a:gd name="T16" fmla="*/ 0 h 223"/>
                  <a:gd name="T17" fmla="*/ 1162 w 1162"/>
                  <a:gd name="T18" fmla="*/ 223 h 2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2" h="223">
                    <a:moveTo>
                      <a:pt x="184" y="0"/>
                    </a:moveTo>
                    <a:lnTo>
                      <a:pt x="0" y="18"/>
                    </a:lnTo>
                    <a:lnTo>
                      <a:pt x="1039" y="223"/>
                    </a:lnTo>
                    <a:lnTo>
                      <a:pt x="1162" y="197"/>
                    </a:lnTo>
                    <a:lnTo>
                      <a:pt x="18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8" name="Freeform 12"/>
              <p:cNvSpPr>
                <a:spLocks/>
              </p:cNvSpPr>
              <p:nvPr/>
            </p:nvSpPr>
            <p:spPr bwMode="auto">
              <a:xfrm>
                <a:off x="426" y="2752"/>
                <a:ext cx="1129" cy="537"/>
              </a:xfrm>
              <a:custGeom>
                <a:avLst/>
                <a:gdLst>
                  <a:gd name="T0" fmla="*/ 0 w 933"/>
                  <a:gd name="T1" fmla="*/ 0 h 413"/>
                  <a:gd name="T2" fmla="*/ 0 w 933"/>
                  <a:gd name="T3" fmla="*/ 381 h 413"/>
                  <a:gd name="T4" fmla="*/ 1365 w 933"/>
                  <a:gd name="T5" fmla="*/ 698 h 413"/>
                  <a:gd name="T6" fmla="*/ 1366 w 933"/>
                  <a:gd name="T7" fmla="*/ 207 h 413"/>
                  <a:gd name="T8" fmla="*/ 0 w 933"/>
                  <a:gd name="T9" fmla="*/ 0 h 4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3"/>
                  <a:gd name="T16" fmla="*/ 0 h 413"/>
                  <a:gd name="T17" fmla="*/ 933 w 933"/>
                  <a:gd name="T18" fmla="*/ 413 h 4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3" h="413">
                    <a:moveTo>
                      <a:pt x="0" y="0"/>
                    </a:moveTo>
                    <a:cubicBezTo>
                      <a:pt x="0" y="0"/>
                      <a:pt x="11" y="66"/>
                      <a:pt x="0" y="225"/>
                    </a:cubicBezTo>
                    <a:cubicBezTo>
                      <a:pt x="932" y="413"/>
                      <a:pt x="932" y="413"/>
                      <a:pt x="932" y="413"/>
                    </a:cubicBezTo>
                    <a:cubicBezTo>
                      <a:pt x="933" y="122"/>
                      <a:pt x="933" y="122"/>
                      <a:pt x="933" y="12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9" name="Freeform 13"/>
              <p:cNvSpPr>
                <a:spLocks/>
              </p:cNvSpPr>
              <p:nvPr/>
            </p:nvSpPr>
            <p:spPr bwMode="auto">
              <a:xfrm>
                <a:off x="340" y="2581"/>
                <a:ext cx="2849" cy="314"/>
              </a:xfrm>
              <a:custGeom>
                <a:avLst/>
                <a:gdLst>
                  <a:gd name="T0" fmla="*/ 1424 w 2355"/>
                  <a:gd name="T1" fmla="*/ 407 h 242"/>
                  <a:gd name="T2" fmla="*/ 3447 w 2355"/>
                  <a:gd name="T3" fmla="*/ 101 h 242"/>
                  <a:gd name="T4" fmla="*/ 2729 w 2355"/>
                  <a:gd name="T5" fmla="*/ 0 h 242"/>
                  <a:gd name="T6" fmla="*/ 0 w 2355"/>
                  <a:gd name="T7" fmla="*/ 202 h 242"/>
                  <a:gd name="T8" fmla="*/ 1424 w 2355"/>
                  <a:gd name="T9" fmla="*/ 407 h 242"/>
                  <a:gd name="T10" fmla="*/ 1424 w 2355"/>
                  <a:gd name="T11" fmla="*/ 407 h 2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5"/>
                  <a:gd name="T19" fmla="*/ 0 h 242"/>
                  <a:gd name="T20" fmla="*/ 2355 w 2355"/>
                  <a:gd name="T21" fmla="*/ 242 h 2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5" h="242">
                    <a:moveTo>
                      <a:pt x="973" y="242"/>
                    </a:moveTo>
                    <a:cubicBezTo>
                      <a:pt x="2355" y="60"/>
                      <a:pt x="2355" y="60"/>
                      <a:pt x="2355" y="60"/>
                    </a:cubicBezTo>
                    <a:cubicBezTo>
                      <a:pt x="1865" y="0"/>
                      <a:pt x="1865" y="0"/>
                      <a:pt x="1865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973" y="242"/>
                      <a:pt x="973" y="242"/>
                      <a:pt x="973" y="242"/>
                    </a:cubicBezTo>
                    <a:cubicBezTo>
                      <a:pt x="973" y="242"/>
                      <a:pt x="973" y="242"/>
                      <a:pt x="973" y="242"/>
                    </a:cubicBezTo>
                    <a:close/>
                  </a:path>
                </a:pathLst>
              </a:custGeom>
              <a:solidFill>
                <a:srgbClr val="7271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0" name="Freeform 14"/>
              <p:cNvSpPr>
                <a:spLocks/>
              </p:cNvSpPr>
              <p:nvPr/>
            </p:nvSpPr>
            <p:spPr bwMode="auto">
              <a:xfrm>
                <a:off x="340" y="2737"/>
                <a:ext cx="1226" cy="577"/>
              </a:xfrm>
              <a:custGeom>
                <a:avLst/>
                <a:gdLst>
                  <a:gd name="T0" fmla="*/ 1424 w 1014"/>
                  <a:gd name="T1" fmla="*/ 204 h 446"/>
                  <a:gd name="T2" fmla="*/ 1424 w 1014"/>
                  <a:gd name="T3" fmla="*/ 204 h 446"/>
                  <a:gd name="T4" fmla="*/ 1424 w 1014"/>
                  <a:gd name="T5" fmla="*/ 204 h 446"/>
                  <a:gd name="T6" fmla="*/ 0 w 1014"/>
                  <a:gd name="T7" fmla="*/ 0 h 446"/>
                  <a:gd name="T8" fmla="*/ 0 w 1014"/>
                  <a:gd name="T9" fmla="*/ 21 h 446"/>
                  <a:gd name="T10" fmla="*/ 1412 w 1014"/>
                  <a:gd name="T11" fmla="*/ 224 h 446"/>
                  <a:gd name="T12" fmla="*/ 1433 w 1014"/>
                  <a:gd name="T13" fmla="*/ 724 h 446"/>
                  <a:gd name="T14" fmla="*/ 0 w 1014"/>
                  <a:gd name="T15" fmla="*/ 400 h 446"/>
                  <a:gd name="T16" fmla="*/ 0 w 1014"/>
                  <a:gd name="T17" fmla="*/ 420 h 446"/>
                  <a:gd name="T18" fmla="*/ 1433 w 1014"/>
                  <a:gd name="T19" fmla="*/ 746 h 446"/>
                  <a:gd name="T20" fmla="*/ 1448 w 1014"/>
                  <a:gd name="T21" fmla="*/ 736 h 446"/>
                  <a:gd name="T22" fmla="*/ 1424 w 1014"/>
                  <a:gd name="T23" fmla="*/ 204 h 44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14"/>
                  <a:gd name="T37" fmla="*/ 0 h 446"/>
                  <a:gd name="T38" fmla="*/ 1014 w 1014"/>
                  <a:gd name="T39" fmla="*/ 446 h 44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14" h="446">
                    <a:moveTo>
                      <a:pt x="974" y="122"/>
                    </a:moveTo>
                    <a:cubicBezTo>
                      <a:pt x="974" y="122"/>
                      <a:pt x="974" y="122"/>
                      <a:pt x="974" y="122"/>
                    </a:cubicBezTo>
                    <a:cubicBezTo>
                      <a:pt x="974" y="122"/>
                      <a:pt x="974" y="122"/>
                      <a:pt x="974" y="1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966" y="134"/>
                      <a:pt x="966" y="134"/>
                      <a:pt x="966" y="134"/>
                    </a:cubicBezTo>
                    <a:cubicBezTo>
                      <a:pt x="966" y="134"/>
                      <a:pt x="1005" y="189"/>
                      <a:pt x="980" y="433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980" y="446"/>
                      <a:pt x="980" y="446"/>
                      <a:pt x="980" y="446"/>
                    </a:cubicBezTo>
                    <a:cubicBezTo>
                      <a:pt x="991" y="440"/>
                      <a:pt x="991" y="440"/>
                      <a:pt x="991" y="440"/>
                    </a:cubicBezTo>
                    <a:cubicBezTo>
                      <a:pt x="1014" y="190"/>
                      <a:pt x="975" y="125"/>
                      <a:pt x="974" y="12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C0C0C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1" name="Freeform 15"/>
              <p:cNvSpPr>
                <a:spLocks/>
              </p:cNvSpPr>
              <p:nvPr/>
            </p:nvSpPr>
            <p:spPr bwMode="auto">
              <a:xfrm>
                <a:off x="1517" y="2658"/>
                <a:ext cx="1710" cy="649"/>
              </a:xfrm>
              <a:custGeom>
                <a:avLst/>
                <a:gdLst>
                  <a:gd name="T0" fmla="*/ 2021 w 1414"/>
                  <a:gd name="T1" fmla="*/ 0 h 500"/>
                  <a:gd name="T2" fmla="*/ 0 w 1414"/>
                  <a:gd name="T3" fmla="*/ 306 h 500"/>
                  <a:gd name="T4" fmla="*/ 27 w 1414"/>
                  <a:gd name="T5" fmla="*/ 842 h 500"/>
                  <a:gd name="T6" fmla="*/ 2033 w 1414"/>
                  <a:gd name="T7" fmla="*/ 288 h 500"/>
                  <a:gd name="T8" fmla="*/ 2021 w 1414"/>
                  <a:gd name="T9" fmla="*/ 0 h 5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4"/>
                  <a:gd name="T16" fmla="*/ 0 h 500"/>
                  <a:gd name="T17" fmla="*/ 1414 w 1414"/>
                  <a:gd name="T18" fmla="*/ 500 h 5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4" h="500">
                    <a:moveTo>
                      <a:pt x="1382" y="0"/>
                    </a:moveTo>
                    <a:cubicBezTo>
                      <a:pt x="0" y="182"/>
                      <a:pt x="0" y="182"/>
                      <a:pt x="0" y="182"/>
                    </a:cubicBezTo>
                    <a:cubicBezTo>
                      <a:pt x="1" y="185"/>
                      <a:pt x="41" y="236"/>
                      <a:pt x="18" y="500"/>
                    </a:cubicBezTo>
                    <a:cubicBezTo>
                      <a:pt x="1390" y="171"/>
                      <a:pt x="1390" y="171"/>
                      <a:pt x="1390" y="171"/>
                    </a:cubicBezTo>
                    <a:cubicBezTo>
                      <a:pt x="1390" y="171"/>
                      <a:pt x="1414" y="78"/>
                      <a:pt x="1382" y="0"/>
                    </a:cubicBezTo>
                    <a:close/>
                  </a:path>
                </a:pathLst>
              </a:custGeom>
              <a:solidFill>
                <a:srgbClr val="6160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1" name="Group 16"/>
            <p:cNvGrpSpPr>
              <a:grpSpLocks/>
            </p:cNvGrpSpPr>
            <p:nvPr/>
          </p:nvGrpSpPr>
          <p:grpSpPr bwMode="auto">
            <a:xfrm>
              <a:off x="482600" y="3765550"/>
              <a:ext cx="4125913" cy="869950"/>
              <a:chOff x="249" y="2215"/>
              <a:chExt cx="3239" cy="683"/>
            </a:xfrm>
          </p:grpSpPr>
          <p:sp>
            <p:nvSpPr>
              <p:cNvPr id="9242" name="Freeform 17"/>
              <p:cNvSpPr>
                <a:spLocks/>
              </p:cNvSpPr>
              <p:nvPr/>
            </p:nvSpPr>
            <p:spPr bwMode="auto">
              <a:xfrm>
                <a:off x="249" y="2605"/>
                <a:ext cx="777" cy="273"/>
              </a:xfrm>
              <a:custGeom>
                <a:avLst/>
                <a:gdLst>
                  <a:gd name="T0" fmla="*/ 235 w 678"/>
                  <a:gd name="T1" fmla="*/ 0 h 222"/>
                  <a:gd name="T2" fmla="*/ 0 w 678"/>
                  <a:gd name="T3" fmla="*/ 5 h 222"/>
                  <a:gd name="T4" fmla="*/ 766 w 678"/>
                  <a:gd name="T5" fmla="*/ 336 h 222"/>
                  <a:gd name="T6" fmla="*/ 890 w 678"/>
                  <a:gd name="T7" fmla="*/ 321 h 222"/>
                  <a:gd name="T8" fmla="*/ 235 w 678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8"/>
                  <a:gd name="T16" fmla="*/ 0 h 222"/>
                  <a:gd name="T17" fmla="*/ 678 w 678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8" h="222">
                    <a:moveTo>
                      <a:pt x="179" y="0"/>
                    </a:moveTo>
                    <a:lnTo>
                      <a:pt x="0" y="3"/>
                    </a:lnTo>
                    <a:lnTo>
                      <a:pt x="583" y="222"/>
                    </a:lnTo>
                    <a:lnTo>
                      <a:pt x="678" y="212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3" name="Freeform 18"/>
              <p:cNvSpPr>
                <a:spLocks/>
              </p:cNvSpPr>
              <p:nvPr/>
            </p:nvSpPr>
            <p:spPr bwMode="auto">
              <a:xfrm>
                <a:off x="348" y="2318"/>
                <a:ext cx="598" cy="541"/>
              </a:xfrm>
              <a:custGeom>
                <a:avLst/>
                <a:gdLst>
                  <a:gd name="T0" fmla="*/ 1 w 494"/>
                  <a:gd name="T1" fmla="*/ 0 h 417"/>
                  <a:gd name="T2" fmla="*/ 0 w 494"/>
                  <a:gd name="T3" fmla="*/ 392 h 417"/>
                  <a:gd name="T4" fmla="*/ 724 w 494"/>
                  <a:gd name="T5" fmla="*/ 702 h 417"/>
                  <a:gd name="T6" fmla="*/ 724 w 494"/>
                  <a:gd name="T7" fmla="*/ 257 h 417"/>
                  <a:gd name="T8" fmla="*/ 1 w 494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4"/>
                  <a:gd name="T16" fmla="*/ 0 h 417"/>
                  <a:gd name="T17" fmla="*/ 494 w 494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4" h="417">
                    <a:moveTo>
                      <a:pt x="1" y="0"/>
                    </a:moveTo>
                    <a:cubicBezTo>
                      <a:pt x="1" y="0"/>
                      <a:pt x="11" y="74"/>
                      <a:pt x="0" y="233"/>
                    </a:cubicBezTo>
                    <a:cubicBezTo>
                      <a:pt x="494" y="417"/>
                      <a:pt x="494" y="417"/>
                      <a:pt x="494" y="417"/>
                    </a:cubicBezTo>
                    <a:cubicBezTo>
                      <a:pt x="494" y="153"/>
                      <a:pt x="494" y="153"/>
                      <a:pt x="494" y="153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4" name="Freeform 19"/>
              <p:cNvSpPr>
                <a:spLocks/>
              </p:cNvSpPr>
              <p:nvPr/>
            </p:nvSpPr>
            <p:spPr bwMode="auto">
              <a:xfrm>
                <a:off x="255" y="2215"/>
                <a:ext cx="3185" cy="291"/>
              </a:xfrm>
              <a:custGeom>
                <a:avLst/>
                <a:gdLst>
                  <a:gd name="T0" fmla="*/ 832 w 2633"/>
                  <a:gd name="T1" fmla="*/ 378 h 224"/>
                  <a:gd name="T2" fmla="*/ 3853 w 2633"/>
                  <a:gd name="T3" fmla="*/ 122 h 224"/>
                  <a:gd name="T4" fmla="*/ 2793 w 2633"/>
                  <a:gd name="T5" fmla="*/ 0 h 224"/>
                  <a:gd name="T6" fmla="*/ 0 w 2633"/>
                  <a:gd name="T7" fmla="*/ 83 h 224"/>
                  <a:gd name="T8" fmla="*/ 0 w 2633"/>
                  <a:gd name="T9" fmla="*/ 84 h 224"/>
                  <a:gd name="T10" fmla="*/ 832 w 2633"/>
                  <a:gd name="T11" fmla="*/ 378 h 224"/>
                  <a:gd name="T12" fmla="*/ 832 w 2633"/>
                  <a:gd name="T13" fmla="*/ 378 h 2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33"/>
                  <a:gd name="T22" fmla="*/ 0 h 224"/>
                  <a:gd name="T23" fmla="*/ 2633 w 2633"/>
                  <a:gd name="T24" fmla="*/ 224 h 2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33" h="224">
                    <a:moveTo>
                      <a:pt x="569" y="224"/>
                    </a:moveTo>
                    <a:cubicBezTo>
                      <a:pt x="2633" y="72"/>
                      <a:pt x="2633" y="72"/>
                      <a:pt x="2633" y="72"/>
                    </a:cubicBezTo>
                    <a:cubicBezTo>
                      <a:pt x="1909" y="0"/>
                      <a:pt x="1909" y="0"/>
                      <a:pt x="190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569" y="224"/>
                      <a:pt x="569" y="224"/>
                      <a:pt x="569" y="224"/>
                    </a:cubicBezTo>
                    <a:cubicBezTo>
                      <a:pt x="569" y="224"/>
                      <a:pt x="569" y="224"/>
                      <a:pt x="569" y="22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5" name="Freeform 20"/>
              <p:cNvSpPr>
                <a:spLocks/>
              </p:cNvSpPr>
              <p:nvPr/>
            </p:nvSpPr>
            <p:spPr bwMode="auto">
              <a:xfrm>
                <a:off x="249" y="2280"/>
                <a:ext cx="736" cy="618"/>
              </a:xfrm>
              <a:custGeom>
                <a:avLst/>
                <a:gdLst>
                  <a:gd name="T0" fmla="*/ 841 w 608"/>
                  <a:gd name="T1" fmla="*/ 292 h 477"/>
                  <a:gd name="T2" fmla="*/ 841 w 608"/>
                  <a:gd name="T3" fmla="*/ 292 h 477"/>
                  <a:gd name="T4" fmla="*/ 841 w 608"/>
                  <a:gd name="T5" fmla="*/ 292 h 477"/>
                  <a:gd name="T6" fmla="*/ 7 w 608"/>
                  <a:gd name="T7" fmla="*/ 0 h 477"/>
                  <a:gd name="T8" fmla="*/ 7 w 608"/>
                  <a:gd name="T9" fmla="*/ 21 h 477"/>
                  <a:gd name="T10" fmla="*/ 828 w 608"/>
                  <a:gd name="T11" fmla="*/ 312 h 477"/>
                  <a:gd name="T12" fmla="*/ 809 w 608"/>
                  <a:gd name="T13" fmla="*/ 773 h 477"/>
                  <a:gd name="T14" fmla="*/ 0 w 608"/>
                  <a:gd name="T15" fmla="*/ 426 h 477"/>
                  <a:gd name="T16" fmla="*/ 0 w 608"/>
                  <a:gd name="T17" fmla="*/ 456 h 477"/>
                  <a:gd name="T18" fmla="*/ 806 w 608"/>
                  <a:gd name="T19" fmla="*/ 801 h 477"/>
                  <a:gd name="T20" fmla="*/ 820 w 608"/>
                  <a:gd name="T21" fmla="*/ 799 h 477"/>
                  <a:gd name="T22" fmla="*/ 841 w 608"/>
                  <a:gd name="T23" fmla="*/ 292 h 4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08"/>
                  <a:gd name="T37" fmla="*/ 0 h 477"/>
                  <a:gd name="T38" fmla="*/ 608 w 608"/>
                  <a:gd name="T39" fmla="*/ 477 h 4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08" h="477">
                    <a:moveTo>
                      <a:pt x="574" y="174"/>
                    </a:move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65" y="186"/>
                      <a:pt x="565" y="186"/>
                      <a:pt x="565" y="186"/>
                    </a:cubicBezTo>
                    <a:cubicBezTo>
                      <a:pt x="565" y="186"/>
                      <a:pt x="594" y="324"/>
                      <a:pt x="552" y="461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550" y="477"/>
                      <a:pt x="550" y="477"/>
                      <a:pt x="550" y="477"/>
                    </a:cubicBezTo>
                    <a:cubicBezTo>
                      <a:pt x="559" y="476"/>
                      <a:pt x="559" y="476"/>
                      <a:pt x="559" y="476"/>
                    </a:cubicBezTo>
                    <a:cubicBezTo>
                      <a:pt x="608" y="346"/>
                      <a:pt x="574" y="177"/>
                      <a:pt x="574" y="174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2773" name="Freeform 21"/>
              <p:cNvSpPr>
                <a:spLocks/>
              </p:cNvSpPr>
              <p:nvPr/>
            </p:nvSpPr>
            <p:spPr bwMode="auto">
              <a:xfrm>
                <a:off x="924" y="2308"/>
                <a:ext cx="2564" cy="587"/>
              </a:xfrm>
              <a:custGeom>
                <a:avLst/>
                <a:gdLst/>
                <a:ahLst/>
                <a:cxnLst>
                  <a:cxn ang="0">
                    <a:pos x="2077" y="0"/>
                  </a:cxn>
                  <a:cxn ang="0">
                    <a:pos x="15" y="152"/>
                  </a:cxn>
                  <a:cxn ang="0">
                    <a:pos x="0" y="454"/>
                  </a:cxn>
                  <a:cxn ang="0">
                    <a:pos x="2100" y="242"/>
                  </a:cxn>
                  <a:cxn ang="0">
                    <a:pos x="2077" y="0"/>
                  </a:cxn>
                </a:cxnLst>
                <a:rect l="0" t="0" r="r" b="b"/>
                <a:pathLst>
                  <a:path w="2119" h="454">
                    <a:moveTo>
                      <a:pt x="2077" y="0"/>
                    </a:moveTo>
                    <a:cubicBezTo>
                      <a:pt x="15" y="152"/>
                      <a:pt x="15" y="152"/>
                      <a:pt x="15" y="152"/>
                    </a:cubicBezTo>
                    <a:cubicBezTo>
                      <a:pt x="15" y="155"/>
                      <a:pt x="49" y="324"/>
                      <a:pt x="0" y="454"/>
                    </a:cubicBezTo>
                    <a:cubicBezTo>
                      <a:pt x="2100" y="242"/>
                      <a:pt x="2100" y="242"/>
                      <a:pt x="2100" y="242"/>
                    </a:cubicBezTo>
                    <a:cubicBezTo>
                      <a:pt x="2100" y="242"/>
                      <a:pt x="2119" y="52"/>
                      <a:pt x="207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50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0"/>
              </a:p>
            </p:txBody>
          </p:sp>
        </p:grpSp>
        <p:grpSp>
          <p:nvGrpSpPr>
            <p:cNvPr id="9222" name="Group 22"/>
            <p:cNvGrpSpPr>
              <a:grpSpLocks/>
            </p:cNvGrpSpPr>
            <p:nvPr/>
          </p:nvGrpSpPr>
          <p:grpSpPr bwMode="auto">
            <a:xfrm>
              <a:off x="806450" y="3243263"/>
              <a:ext cx="3654425" cy="784225"/>
              <a:chOff x="503" y="1705"/>
              <a:chExt cx="2870" cy="715"/>
            </a:xfrm>
          </p:grpSpPr>
          <p:sp>
            <p:nvSpPr>
              <p:cNvPr id="9237" name="Freeform 23"/>
              <p:cNvSpPr>
                <a:spLocks/>
              </p:cNvSpPr>
              <p:nvPr/>
            </p:nvSpPr>
            <p:spPr bwMode="auto">
              <a:xfrm>
                <a:off x="505" y="2215"/>
                <a:ext cx="699" cy="191"/>
              </a:xfrm>
              <a:custGeom>
                <a:avLst/>
                <a:gdLst>
                  <a:gd name="T0" fmla="*/ 256 w 610"/>
                  <a:gd name="T1" fmla="*/ 0 h 156"/>
                  <a:gd name="T2" fmla="*/ 0 w 610"/>
                  <a:gd name="T3" fmla="*/ 21 h 156"/>
                  <a:gd name="T4" fmla="*/ 650 w 610"/>
                  <a:gd name="T5" fmla="*/ 234 h 156"/>
                  <a:gd name="T6" fmla="*/ 801 w 610"/>
                  <a:gd name="T7" fmla="*/ 228 h 156"/>
                  <a:gd name="T8" fmla="*/ 256 w 610"/>
                  <a:gd name="T9" fmla="*/ 0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0"/>
                  <a:gd name="T16" fmla="*/ 0 h 156"/>
                  <a:gd name="T17" fmla="*/ 610 w 61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0" h="156">
                    <a:moveTo>
                      <a:pt x="195" y="0"/>
                    </a:moveTo>
                    <a:lnTo>
                      <a:pt x="0" y="14"/>
                    </a:lnTo>
                    <a:lnTo>
                      <a:pt x="495" y="156"/>
                    </a:lnTo>
                    <a:lnTo>
                      <a:pt x="610" y="152"/>
                    </a:lnTo>
                    <a:lnTo>
                      <a:pt x="19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8" name="Freeform 24"/>
              <p:cNvSpPr>
                <a:spLocks/>
              </p:cNvSpPr>
              <p:nvPr/>
            </p:nvSpPr>
            <p:spPr bwMode="auto">
              <a:xfrm>
                <a:off x="592" y="1757"/>
                <a:ext cx="503" cy="637"/>
              </a:xfrm>
              <a:custGeom>
                <a:avLst/>
                <a:gdLst>
                  <a:gd name="T0" fmla="*/ 8 w 416"/>
                  <a:gd name="T1" fmla="*/ 0 h 491"/>
                  <a:gd name="T2" fmla="*/ 0 w 416"/>
                  <a:gd name="T3" fmla="*/ 619 h 491"/>
                  <a:gd name="T4" fmla="*/ 608 w 416"/>
                  <a:gd name="T5" fmla="*/ 826 h 491"/>
                  <a:gd name="T6" fmla="*/ 608 w 416"/>
                  <a:gd name="T7" fmla="*/ 160 h 491"/>
                  <a:gd name="T8" fmla="*/ 8 w 416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6"/>
                  <a:gd name="T16" fmla="*/ 0 h 491"/>
                  <a:gd name="T17" fmla="*/ 416 w 416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6" h="491">
                    <a:moveTo>
                      <a:pt x="6" y="0"/>
                    </a:moveTo>
                    <a:cubicBezTo>
                      <a:pt x="6" y="0"/>
                      <a:pt x="28" y="138"/>
                      <a:pt x="0" y="368"/>
                    </a:cubicBezTo>
                    <a:cubicBezTo>
                      <a:pt x="416" y="491"/>
                      <a:pt x="416" y="491"/>
                      <a:pt x="416" y="491"/>
                    </a:cubicBezTo>
                    <a:cubicBezTo>
                      <a:pt x="416" y="95"/>
                      <a:pt x="416" y="95"/>
                      <a:pt x="416" y="95"/>
                    </a:cubicBez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9" name="Freeform 25"/>
              <p:cNvSpPr>
                <a:spLocks/>
              </p:cNvSpPr>
              <p:nvPr/>
            </p:nvSpPr>
            <p:spPr bwMode="auto">
              <a:xfrm>
                <a:off x="503" y="1726"/>
                <a:ext cx="595" cy="694"/>
              </a:xfrm>
              <a:custGeom>
                <a:avLst/>
                <a:gdLst>
                  <a:gd name="T0" fmla="*/ 693 w 492"/>
                  <a:gd name="T1" fmla="*/ 183 h 536"/>
                  <a:gd name="T2" fmla="*/ 1 w 492"/>
                  <a:gd name="T3" fmla="*/ 0 h 536"/>
                  <a:gd name="T4" fmla="*/ 1 w 492"/>
                  <a:gd name="T5" fmla="*/ 34 h 536"/>
                  <a:gd name="T6" fmla="*/ 671 w 492"/>
                  <a:gd name="T7" fmla="*/ 205 h 536"/>
                  <a:gd name="T8" fmla="*/ 686 w 492"/>
                  <a:gd name="T9" fmla="*/ 871 h 536"/>
                  <a:gd name="T10" fmla="*/ 0 w 492"/>
                  <a:gd name="T11" fmla="*/ 654 h 536"/>
                  <a:gd name="T12" fmla="*/ 1 w 492"/>
                  <a:gd name="T13" fmla="*/ 677 h 536"/>
                  <a:gd name="T14" fmla="*/ 686 w 492"/>
                  <a:gd name="T15" fmla="*/ 899 h 536"/>
                  <a:gd name="T16" fmla="*/ 705 w 492"/>
                  <a:gd name="T17" fmla="*/ 899 h 536"/>
                  <a:gd name="T18" fmla="*/ 693 w 492"/>
                  <a:gd name="T19" fmla="*/ 183 h 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2"/>
                  <a:gd name="T31" fmla="*/ 0 h 536"/>
                  <a:gd name="T32" fmla="*/ 492 w 492"/>
                  <a:gd name="T33" fmla="*/ 536 h 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2" h="536">
                    <a:moveTo>
                      <a:pt x="474" y="10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459" y="122"/>
                      <a:pt x="459" y="122"/>
                      <a:pt x="459" y="122"/>
                    </a:cubicBezTo>
                    <a:cubicBezTo>
                      <a:pt x="459" y="122"/>
                      <a:pt x="478" y="207"/>
                      <a:pt x="469" y="52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1" y="404"/>
                      <a:pt x="1" y="404"/>
                      <a:pt x="1" y="404"/>
                    </a:cubicBezTo>
                    <a:cubicBezTo>
                      <a:pt x="469" y="536"/>
                      <a:pt x="469" y="536"/>
                      <a:pt x="469" y="536"/>
                    </a:cubicBezTo>
                    <a:cubicBezTo>
                      <a:pt x="482" y="536"/>
                      <a:pt x="482" y="536"/>
                      <a:pt x="482" y="536"/>
                    </a:cubicBezTo>
                    <a:cubicBezTo>
                      <a:pt x="492" y="243"/>
                      <a:pt x="474" y="109"/>
                      <a:pt x="474" y="10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B7B8B8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0" name="Freeform 26"/>
              <p:cNvSpPr>
                <a:spLocks/>
              </p:cNvSpPr>
              <p:nvPr/>
            </p:nvSpPr>
            <p:spPr bwMode="auto">
              <a:xfrm>
                <a:off x="505" y="1705"/>
                <a:ext cx="2778" cy="160"/>
              </a:xfrm>
              <a:custGeom>
                <a:avLst/>
                <a:gdLst>
                  <a:gd name="T0" fmla="*/ 3184 w 2424"/>
                  <a:gd name="T1" fmla="*/ 137 h 131"/>
                  <a:gd name="T2" fmla="*/ 2753 w 2424"/>
                  <a:gd name="T3" fmla="*/ 0 h 131"/>
                  <a:gd name="T4" fmla="*/ 0 w 2424"/>
                  <a:gd name="T5" fmla="*/ 26 h 131"/>
                  <a:gd name="T6" fmla="*/ 653 w 2424"/>
                  <a:gd name="T7" fmla="*/ 195 h 131"/>
                  <a:gd name="T8" fmla="*/ 662 w 2424"/>
                  <a:gd name="T9" fmla="*/ 183 h 131"/>
                  <a:gd name="T10" fmla="*/ 3184 w 2424"/>
                  <a:gd name="T11" fmla="*/ 137 h 1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4"/>
                  <a:gd name="T19" fmla="*/ 0 h 131"/>
                  <a:gd name="T20" fmla="*/ 2424 w 2424"/>
                  <a:gd name="T21" fmla="*/ 131 h 1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4" h="131">
                    <a:moveTo>
                      <a:pt x="2424" y="92"/>
                    </a:moveTo>
                    <a:lnTo>
                      <a:pt x="2096" y="0"/>
                    </a:lnTo>
                    <a:lnTo>
                      <a:pt x="0" y="17"/>
                    </a:lnTo>
                    <a:lnTo>
                      <a:pt x="497" y="131"/>
                    </a:lnTo>
                    <a:lnTo>
                      <a:pt x="504" y="123"/>
                    </a:lnTo>
                    <a:lnTo>
                      <a:pt x="2424" y="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/>
                  </a:gs>
                  <a:gs pos="100000">
                    <a:srgbClr val="969696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1" name="Freeform 27"/>
              <p:cNvSpPr>
                <a:spLocks/>
              </p:cNvSpPr>
              <p:nvPr/>
            </p:nvSpPr>
            <p:spPr bwMode="auto">
              <a:xfrm>
                <a:off x="1074" y="1818"/>
                <a:ext cx="2299" cy="602"/>
              </a:xfrm>
              <a:custGeom>
                <a:avLst/>
                <a:gdLst>
                  <a:gd name="T0" fmla="*/ 2670 w 1901"/>
                  <a:gd name="T1" fmla="*/ 0 h 465"/>
                  <a:gd name="T2" fmla="*/ 10 w 1901"/>
                  <a:gd name="T3" fmla="*/ 50 h 465"/>
                  <a:gd name="T4" fmla="*/ 0 w 1901"/>
                  <a:gd name="T5" fmla="*/ 62 h 465"/>
                  <a:gd name="T6" fmla="*/ 15 w 1901"/>
                  <a:gd name="T7" fmla="*/ 779 h 465"/>
                  <a:gd name="T8" fmla="*/ 2703 w 1901"/>
                  <a:gd name="T9" fmla="*/ 641 h 465"/>
                  <a:gd name="T10" fmla="*/ 2692 w 1901"/>
                  <a:gd name="T11" fmla="*/ 8 h 465"/>
                  <a:gd name="T12" fmla="*/ 2670 w 1901"/>
                  <a:gd name="T13" fmla="*/ 0 h 4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01"/>
                  <a:gd name="T22" fmla="*/ 0 h 465"/>
                  <a:gd name="T23" fmla="*/ 1901 w 1901"/>
                  <a:gd name="T24" fmla="*/ 465 h 4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01" h="465">
                    <a:moveTo>
                      <a:pt x="1826" y="0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19" y="175"/>
                      <a:pt x="10" y="465"/>
                    </a:cubicBezTo>
                    <a:cubicBezTo>
                      <a:pt x="1848" y="382"/>
                      <a:pt x="1848" y="382"/>
                      <a:pt x="1848" y="382"/>
                    </a:cubicBezTo>
                    <a:cubicBezTo>
                      <a:pt x="1848" y="382"/>
                      <a:pt x="1901" y="194"/>
                      <a:pt x="1841" y="5"/>
                    </a:cubicBezTo>
                    <a:lnTo>
                      <a:pt x="18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EAEAEA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3" name="Group 28"/>
            <p:cNvGrpSpPr>
              <a:grpSpLocks/>
            </p:cNvGrpSpPr>
            <p:nvPr/>
          </p:nvGrpSpPr>
          <p:grpSpPr bwMode="auto">
            <a:xfrm>
              <a:off x="930275" y="2673350"/>
              <a:ext cx="3619500" cy="704850"/>
              <a:chOff x="688" y="542"/>
              <a:chExt cx="2841" cy="719"/>
            </a:xfrm>
          </p:grpSpPr>
          <p:sp>
            <p:nvSpPr>
              <p:cNvPr id="9232" name="Freeform 29"/>
              <p:cNvSpPr>
                <a:spLocks/>
              </p:cNvSpPr>
              <p:nvPr/>
            </p:nvSpPr>
            <p:spPr bwMode="auto">
              <a:xfrm>
                <a:off x="688" y="1079"/>
                <a:ext cx="654" cy="182"/>
              </a:xfrm>
              <a:custGeom>
                <a:avLst/>
                <a:gdLst>
                  <a:gd name="T0" fmla="*/ 245 w 571"/>
                  <a:gd name="T1" fmla="*/ 0 h 148"/>
                  <a:gd name="T2" fmla="*/ 0 w 571"/>
                  <a:gd name="T3" fmla="*/ 15 h 148"/>
                  <a:gd name="T4" fmla="*/ 584 w 571"/>
                  <a:gd name="T5" fmla="*/ 224 h 148"/>
                  <a:gd name="T6" fmla="*/ 749 w 571"/>
                  <a:gd name="T7" fmla="*/ 216 h 148"/>
                  <a:gd name="T8" fmla="*/ 245 w 571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1"/>
                  <a:gd name="T16" fmla="*/ 0 h 148"/>
                  <a:gd name="T17" fmla="*/ 571 w 571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1" h="148">
                    <a:moveTo>
                      <a:pt x="187" y="0"/>
                    </a:moveTo>
                    <a:lnTo>
                      <a:pt x="0" y="10"/>
                    </a:lnTo>
                    <a:lnTo>
                      <a:pt x="445" y="148"/>
                    </a:lnTo>
                    <a:lnTo>
                      <a:pt x="571" y="143"/>
                    </a:lnTo>
                    <a:lnTo>
                      <a:pt x="18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3" name="Freeform 30"/>
              <p:cNvSpPr>
                <a:spLocks/>
              </p:cNvSpPr>
              <p:nvPr/>
            </p:nvSpPr>
            <p:spPr bwMode="auto">
              <a:xfrm>
                <a:off x="813" y="598"/>
                <a:ext cx="393" cy="632"/>
              </a:xfrm>
              <a:custGeom>
                <a:avLst/>
                <a:gdLst>
                  <a:gd name="T0" fmla="*/ 23 w 325"/>
                  <a:gd name="T1" fmla="*/ 0 h 487"/>
                  <a:gd name="T2" fmla="*/ 0 w 325"/>
                  <a:gd name="T3" fmla="*/ 644 h 487"/>
                  <a:gd name="T4" fmla="*/ 475 w 325"/>
                  <a:gd name="T5" fmla="*/ 820 h 487"/>
                  <a:gd name="T6" fmla="*/ 475 w 325"/>
                  <a:gd name="T7" fmla="*/ 152 h 487"/>
                  <a:gd name="T8" fmla="*/ 23 w 325"/>
                  <a:gd name="T9" fmla="*/ 0 h 4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5"/>
                  <a:gd name="T16" fmla="*/ 0 h 487"/>
                  <a:gd name="T17" fmla="*/ 325 w 325"/>
                  <a:gd name="T18" fmla="*/ 487 h 48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5" h="487">
                    <a:moveTo>
                      <a:pt x="16" y="0"/>
                    </a:moveTo>
                    <a:cubicBezTo>
                      <a:pt x="16" y="0"/>
                      <a:pt x="37" y="218"/>
                      <a:pt x="0" y="382"/>
                    </a:cubicBezTo>
                    <a:cubicBezTo>
                      <a:pt x="325" y="487"/>
                      <a:pt x="325" y="487"/>
                      <a:pt x="325" y="487"/>
                    </a:cubicBezTo>
                    <a:cubicBezTo>
                      <a:pt x="325" y="90"/>
                      <a:pt x="325" y="90"/>
                      <a:pt x="325" y="90"/>
                    </a:cubicBez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9EAEA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4" name="Freeform 31"/>
              <p:cNvSpPr>
                <a:spLocks/>
              </p:cNvSpPr>
              <p:nvPr/>
            </p:nvSpPr>
            <p:spPr bwMode="auto">
              <a:xfrm>
                <a:off x="688" y="542"/>
                <a:ext cx="533" cy="719"/>
              </a:xfrm>
              <a:custGeom>
                <a:avLst/>
                <a:gdLst>
                  <a:gd name="T0" fmla="*/ 622 w 441"/>
                  <a:gd name="T1" fmla="*/ 225 h 555"/>
                  <a:gd name="T2" fmla="*/ 25 w 441"/>
                  <a:gd name="T3" fmla="*/ 0 h 555"/>
                  <a:gd name="T4" fmla="*/ 21 w 441"/>
                  <a:gd name="T5" fmla="*/ 0 h 555"/>
                  <a:gd name="T6" fmla="*/ 22 w 441"/>
                  <a:gd name="T7" fmla="*/ 27 h 555"/>
                  <a:gd name="T8" fmla="*/ 601 w 441"/>
                  <a:gd name="T9" fmla="*/ 246 h 555"/>
                  <a:gd name="T10" fmla="*/ 602 w 441"/>
                  <a:gd name="T11" fmla="*/ 904 h 555"/>
                  <a:gd name="T12" fmla="*/ 0 w 441"/>
                  <a:gd name="T13" fmla="*/ 711 h 555"/>
                  <a:gd name="T14" fmla="*/ 0 w 441"/>
                  <a:gd name="T15" fmla="*/ 732 h 555"/>
                  <a:gd name="T16" fmla="*/ 602 w 441"/>
                  <a:gd name="T17" fmla="*/ 931 h 555"/>
                  <a:gd name="T18" fmla="*/ 624 w 441"/>
                  <a:gd name="T19" fmla="*/ 931 h 555"/>
                  <a:gd name="T20" fmla="*/ 622 w 441"/>
                  <a:gd name="T21" fmla="*/ 225 h 5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41"/>
                  <a:gd name="T34" fmla="*/ 0 h 555"/>
                  <a:gd name="T35" fmla="*/ 441 w 441"/>
                  <a:gd name="T36" fmla="*/ 555 h 5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41" h="555">
                    <a:moveTo>
                      <a:pt x="426" y="13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411" y="147"/>
                      <a:pt x="411" y="147"/>
                      <a:pt x="411" y="147"/>
                    </a:cubicBezTo>
                    <a:cubicBezTo>
                      <a:pt x="411" y="147"/>
                      <a:pt x="427" y="235"/>
                      <a:pt x="412" y="539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436"/>
                      <a:pt x="0" y="436"/>
                      <a:pt x="0" y="436"/>
                    </a:cubicBezTo>
                    <a:cubicBezTo>
                      <a:pt x="412" y="555"/>
                      <a:pt x="412" y="555"/>
                      <a:pt x="412" y="555"/>
                    </a:cubicBezTo>
                    <a:cubicBezTo>
                      <a:pt x="427" y="555"/>
                      <a:pt x="427" y="555"/>
                      <a:pt x="427" y="555"/>
                    </a:cubicBezTo>
                    <a:cubicBezTo>
                      <a:pt x="441" y="270"/>
                      <a:pt x="426" y="134"/>
                      <a:pt x="426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chemeClr val="bg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5" name="Freeform 32"/>
              <p:cNvSpPr>
                <a:spLocks/>
              </p:cNvSpPr>
              <p:nvPr/>
            </p:nvSpPr>
            <p:spPr bwMode="auto">
              <a:xfrm>
                <a:off x="708" y="542"/>
                <a:ext cx="2735" cy="174"/>
              </a:xfrm>
              <a:custGeom>
                <a:avLst/>
                <a:gdLst>
                  <a:gd name="T0" fmla="*/ 3135 w 2386"/>
                  <a:gd name="T1" fmla="*/ 207 h 142"/>
                  <a:gd name="T2" fmla="*/ 2698 w 2386"/>
                  <a:gd name="T3" fmla="*/ 61 h 142"/>
                  <a:gd name="T4" fmla="*/ 0 w 2386"/>
                  <a:gd name="T5" fmla="*/ 0 h 142"/>
                  <a:gd name="T6" fmla="*/ 566 w 2386"/>
                  <a:gd name="T7" fmla="*/ 213 h 142"/>
                  <a:gd name="T8" fmla="*/ 575 w 2386"/>
                  <a:gd name="T9" fmla="*/ 202 h 142"/>
                  <a:gd name="T10" fmla="*/ 3135 w 2386"/>
                  <a:gd name="T11" fmla="*/ 207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6"/>
                  <a:gd name="T19" fmla="*/ 0 h 142"/>
                  <a:gd name="T20" fmla="*/ 2386 w 2386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6" h="142">
                    <a:moveTo>
                      <a:pt x="2386" y="138"/>
                    </a:moveTo>
                    <a:lnTo>
                      <a:pt x="2054" y="41"/>
                    </a:lnTo>
                    <a:lnTo>
                      <a:pt x="0" y="0"/>
                    </a:lnTo>
                    <a:lnTo>
                      <a:pt x="431" y="142"/>
                    </a:lnTo>
                    <a:lnTo>
                      <a:pt x="438" y="135"/>
                    </a:lnTo>
                    <a:lnTo>
                      <a:pt x="2386" y="13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27172"/>
                  </a:gs>
                  <a:gs pos="100000">
                    <a:srgbClr val="4D4D4D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6" name="Freeform 33"/>
              <p:cNvSpPr>
                <a:spLocks/>
              </p:cNvSpPr>
              <p:nvPr/>
            </p:nvSpPr>
            <p:spPr bwMode="auto">
              <a:xfrm>
                <a:off x="1202" y="708"/>
                <a:ext cx="2327" cy="553"/>
              </a:xfrm>
              <a:custGeom>
                <a:avLst/>
                <a:gdLst>
                  <a:gd name="T0" fmla="*/ 2710 w 1924"/>
                  <a:gd name="T1" fmla="*/ 5 h 427"/>
                  <a:gd name="T2" fmla="*/ 10 w 1924"/>
                  <a:gd name="T3" fmla="*/ 0 h 427"/>
                  <a:gd name="T4" fmla="*/ 0 w 1924"/>
                  <a:gd name="T5" fmla="*/ 10 h 427"/>
                  <a:gd name="T6" fmla="*/ 2 w 1924"/>
                  <a:gd name="T7" fmla="*/ 716 h 427"/>
                  <a:gd name="T8" fmla="*/ 2731 w 1924"/>
                  <a:gd name="T9" fmla="*/ 635 h 427"/>
                  <a:gd name="T10" fmla="*/ 2731 w 1924"/>
                  <a:gd name="T11" fmla="*/ 12 h 427"/>
                  <a:gd name="T12" fmla="*/ 2710 w 1924"/>
                  <a:gd name="T13" fmla="*/ 5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24"/>
                  <a:gd name="T22" fmla="*/ 0 h 427"/>
                  <a:gd name="T23" fmla="*/ 1924 w 1924"/>
                  <a:gd name="T24" fmla="*/ 427 h 4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24" h="427">
                    <a:moveTo>
                      <a:pt x="1853" y="3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6" y="142"/>
                      <a:pt x="2" y="427"/>
                    </a:cubicBezTo>
                    <a:cubicBezTo>
                      <a:pt x="1867" y="378"/>
                      <a:pt x="1867" y="378"/>
                      <a:pt x="1867" y="378"/>
                    </a:cubicBezTo>
                    <a:cubicBezTo>
                      <a:pt x="1867" y="378"/>
                      <a:pt x="1924" y="194"/>
                      <a:pt x="1867" y="7"/>
                    </a:cubicBezTo>
                    <a:lnTo>
                      <a:pt x="1853" y="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4D4D4D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24" name="WordArt 35"/>
            <p:cNvSpPr>
              <a:spLocks noChangeArrowheads="1" noChangeShapeType="1" noTextEdit="1"/>
            </p:cNvSpPr>
            <p:nvPr/>
          </p:nvSpPr>
          <p:spPr bwMode="auto">
            <a:xfrm rot="-330329">
              <a:off x="1893888" y="4149725"/>
              <a:ext cx="2101850" cy="1889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双击此处添加文字内容</a:t>
              </a:r>
            </a:p>
          </p:txBody>
        </p:sp>
        <p:sp>
          <p:nvSpPr>
            <p:cNvPr id="9225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908175" y="2997200"/>
              <a:ext cx="2101850" cy="1889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双击此处添加文字内容</a:t>
              </a:r>
            </a:p>
          </p:txBody>
        </p:sp>
        <p:sp>
          <p:nvSpPr>
            <p:cNvPr id="9226" name="WordArt 37"/>
            <p:cNvSpPr>
              <a:spLocks noChangeArrowheads="1" noChangeShapeType="1" noTextEdit="1"/>
            </p:cNvSpPr>
            <p:nvPr/>
          </p:nvSpPr>
          <p:spPr bwMode="auto">
            <a:xfrm rot="-457942">
              <a:off x="2109788" y="5256213"/>
              <a:ext cx="2101850" cy="1889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noFill/>
                    <a:round/>
                    <a:headEnd/>
                    <a:tailEnd/>
                  </a:ln>
                  <a:latin typeface="黑体"/>
                  <a:ea typeface="黑体"/>
                </a:rPr>
                <a:t>双击此处添加文字内容</a:t>
              </a:r>
            </a:p>
          </p:txBody>
        </p:sp>
        <p:sp>
          <p:nvSpPr>
            <p:cNvPr id="9227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908175" y="3573463"/>
              <a:ext cx="2101850" cy="1889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noFill/>
                    <a:round/>
                    <a:headEnd/>
                    <a:tailEnd/>
                  </a:ln>
                  <a:latin typeface="黑体"/>
                  <a:ea typeface="黑体"/>
                </a:rPr>
                <a:t>双击此处添加文字内容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426075" y="2141538"/>
            <a:ext cx="2903538" cy="3519487"/>
            <a:chOff x="5426075" y="2141538"/>
            <a:chExt cx="2903538" cy="3519487"/>
          </a:xfrm>
        </p:grpSpPr>
        <p:sp>
          <p:nvSpPr>
            <p:cNvPr id="9228" name="AutoShape 39"/>
            <p:cNvSpPr>
              <a:spLocks noChangeArrowheads="1"/>
            </p:cNvSpPr>
            <p:nvPr/>
          </p:nvSpPr>
          <p:spPr bwMode="auto">
            <a:xfrm>
              <a:off x="5508625" y="2492375"/>
              <a:ext cx="2736850" cy="3168650"/>
            </a:xfrm>
            <a:prstGeom prst="roundRect">
              <a:avLst>
                <a:gd name="adj" fmla="val 1394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120000"/>
                </a:lnSpc>
              </a:pPr>
              <a:endParaRPr lang="en-US" altLang="zh-CN" sz="1600" b="0">
                <a:solidFill>
                  <a:srgbClr val="000000"/>
                </a:solidFill>
                <a:latin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  <a:latin typeface="微软雅黑" pitchFamily="34" charset="-122"/>
                </a:rPr>
                <a:t>单击此处添加文字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  <a:latin typeface="微软雅黑" pitchFamily="34" charset="-122"/>
                </a:rPr>
                <a:t>单击此处添加文字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  <a:latin typeface="微软雅黑" pitchFamily="34" charset="-122"/>
                </a:rPr>
                <a:t>单击此处添加文字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</a:rPr>
                <a:t>单击此处添加文字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</a:rPr>
                <a:t>单击此处添加文字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</a:rPr>
                <a:t>单击此处添加文字</a:t>
              </a:r>
              <a:endParaRPr lang="zh-CN" altLang="zh-CN" sz="1600" b="0">
                <a:solidFill>
                  <a:srgbClr val="000000"/>
                </a:solidFill>
              </a:endParaRPr>
            </a:p>
            <a:p>
              <a:pPr algn="ctr">
                <a:lnSpc>
                  <a:spcPct val="120000"/>
                </a:lnSpc>
              </a:pPr>
              <a:endParaRPr lang="zh-CN" altLang="zh-CN" sz="1600" b="0">
                <a:solidFill>
                  <a:srgbClr val="000000"/>
                </a:solidFill>
                <a:latin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zh-CN" sz="1600" b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9229" name="AutoShape 40"/>
            <p:cNvSpPr>
              <a:spLocks noChangeArrowheads="1"/>
            </p:cNvSpPr>
            <p:nvPr/>
          </p:nvSpPr>
          <p:spPr bwMode="auto">
            <a:xfrm>
              <a:off x="5426075" y="2141538"/>
              <a:ext cx="2903538" cy="496887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单击此处添加文字</a:t>
              </a:r>
            </a:p>
          </p:txBody>
        </p:sp>
      </p:grpSp>
      <p:sp>
        <p:nvSpPr>
          <p:cNvPr id="9230" name="WordArt 38"/>
          <p:cNvSpPr>
            <a:spLocks noChangeArrowheads="1" noChangeShapeType="1" noTextEdit="1"/>
          </p:cNvSpPr>
          <p:nvPr/>
        </p:nvSpPr>
        <p:spPr bwMode="auto">
          <a:xfrm>
            <a:off x="814387" y="1908167"/>
            <a:ext cx="3686175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1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  <p:sp>
        <p:nvSpPr>
          <p:cNvPr id="923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8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32" name="AutoShape 6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0613" y="2346325"/>
            <a:ext cx="4981575" cy="26400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3" name="组合 22"/>
          <p:cNvGrpSpPr/>
          <p:nvPr/>
        </p:nvGrpSpPr>
        <p:grpSpPr>
          <a:xfrm>
            <a:off x="1646238" y="1881188"/>
            <a:ext cx="3168650" cy="1663700"/>
            <a:chOff x="1646238" y="1881188"/>
            <a:chExt cx="3168650" cy="1663700"/>
          </a:xfrm>
        </p:grpSpPr>
        <p:grpSp>
          <p:nvGrpSpPr>
            <p:cNvPr id="36" name="Group 6"/>
            <p:cNvGrpSpPr>
              <a:grpSpLocks/>
            </p:cNvGrpSpPr>
            <p:nvPr/>
          </p:nvGrpSpPr>
          <p:grpSpPr bwMode="auto">
            <a:xfrm>
              <a:off x="1646238" y="1881188"/>
              <a:ext cx="3168650" cy="1366837"/>
              <a:chOff x="0" y="0"/>
              <a:chExt cx="3160156" cy="1208243"/>
            </a:xfrm>
          </p:grpSpPr>
          <p:pic>
            <p:nvPicPr>
              <p:cNvPr id="37" name="圆角矩形 6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261742" y="-197193"/>
                <a:ext cx="3678194" cy="1665103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8" name="矩形 87"/>
              <p:cNvSpPr>
                <a:spLocks noChangeArrowheads="1"/>
              </p:cNvSpPr>
              <p:nvPr/>
            </p:nvSpPr>
            <p:spPr bwMode="auto">
              <a:xfrm>
                <a:off x="29520" y="218595"/>
                <a:ext cx="3101117" cy="451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</a:p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</a:p>
            </p:txBody>
          </p:sp>
        </p:grpSp>
        <p:grpSp>
          <p:nvGrpSpPr>
            <p:cNvPr id="39" name="Group 9"/>
            <p:cNvGrpSpPr>
              <a:grpSpLocks/>
            </p:cNvGrpSpPr>
            <p:nvPr/>
          </p:nvGrpSpPr>
          <p:grpSpPr bwMode="auto">
            <a:xfrm>
              <a:off x="2009775" y="2990850"/>
              <a:ext cx="2443163" cy="554038"/>
              <a:chOff x="0" y="0"/>
              <a:chExt cx="1399872" cy="987727"/>
            </a:xfrm>
          </p:grpSpPr>
          <p:pic>
            <p:nvPicPr>
              <p:cNvPr id="40" name="圆角矩形 9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138623" y="-365430"/>
                <a:ext cx="1673079" cy="184752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41" name="矩形 14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44299" y="156225"/>
                <a:ext cx="1110729" cy="102157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4" name="组合 23"/>
          <p:cNvGrpSpPr/>
          <p:nvPr/>
        </p:nvGrpSpPr>
        <p:grpSpPr>
          <a:xfrm>
            <a:off x="1646238" y="3748088"/>
            <a:ext cx="3168650" cy="1657350"/>
            <a:chOff x="1646238" y="3748088"/>
            <a:chExt cx="3168650" cy="1657350"/>
          </a:xfrm>
        </p:grpSpPr>
        <p:grpSp>
          <p:nvGrpSpPr>
            <p:cNvPr id="33" name="Group 3"/>
            <p:cNvGrpSpPr>
              <a:grpSpLocks/>
            </p:cNvGrpSpPr>
            <p:nvPr/>
          </p:nvGrpSpPr>
          <p:grpSpPr bwMode="auto">
            <a:xfrm>
              <a:off x="1646238" y="4037013"/>
              <a:ext cx="3168650" cy="1368425"/>
              <a:chOff x="0" y="0"/>
              <a:chExt cx="3160156" cy="1363190"/>
            </a:xfrm>
          </p:grpSpPr>
          <p:pic>
            <p:nvPicPr>
              <p:cNvPr id="34" name="圆角矩形 3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-261742" y="-226145"/>
                <a:ext cx="3678194" cy="188253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5" name="矩形 87"/>
              <p:cNvSpPr>
                <a:spLocks noChangeArrowheads="1"/>
              </p:cNvSpPr>
              <p:nvPr/>
            </p:nvSpPr>
            <p:spPr bwMode="auto">
              <a:xfrm>
                <a:off x="113770" y="586383"/>
                <a:ext cx="2932616" cy="522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</a:p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</a:p>
            </p:txBody>
          </p:sp>
        </p:grpSp>
        <p:grpSp>
          <p:nvGrpSpPr>
            <p:cNvPr id="42" name="Group 12"/>
            <p:cNvGrpSpPr>
              <a:grpSpLocks/>
            </p:cNvGrpSpPr>
            <p:nvPr/>
          </p:nvGrpSpPr>
          <p:grpSpPr bwMode="auto">
            <a:xfrm>
              <a:off x="2009775" y="3748088"/>
              <a:ext cx="2443163" cy="555625"/>
              <a:chOff x="0" y="0"/>
              <a:chExt cx="1399872" cy="987727"/>
            </a:xfrm>
          </p:grpSpPr>
          <p:pic>
            <p:nvPicPr>
              <p:cNvPr id="43" name="圆角矩形 12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-138623" y="-366758"/>
                <a:ext cx="1673079" cy="184225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44" name="矩形 13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70949" y="153407"/>
                <a:ext cx="1257429" cy="101865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5" name="组合 24"/>
          <p:cNvGrpSpPr/>
          <p:nvPr/>
        </p:nvGrpSpPr>
        <p:grpSpPr>
          <a:xfrm>
            <a:off x="5948363" y="2641600"/>
            <a:ext cx="1979612" cy="1981200"/>
            <a:chOff x="5948363" y="2641600"/>
            <a:chExt cx="1979612" cy="1981200"/>
          </a:xfrm>
        </p:grpSpPr>
        <p:grpSp>
          <p:nvGrpSpPr>
            <p:cNvPr id="45" name="Group 15"/>
            <p:cNvGrpSpPr>
              <a:grpSpLocks/>
            </p:cNvGrpSpPr>
            <p:nvPr/>
          </p:nvGrpSpPr>
          <p:grpSpPr bwMode="auto">
            <a:xfrm>
              <a:off x="5948363" y="2641600"/>
              <a:ext cx="1979612" cy="1981200"/>
              <a:chOff x="0" y="0"/>
              <a:chExt cx="1116000" cy="1116000"/>
            </a:xfrm>
          </p:grpSpPr>
          <p:pic>
            <p:nvPicPr>
              <p:cNvPr id="46" name="Oval 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-136713" y="-117895"/>
                <a:ext cx="1388387" cy="1387274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7" name="椭圆 16"/>
              <p:cNvSpPr>
                <a:spLocks noChangeArrowheads="1"/>
              </p:cNvSpPr>
              <p:nvPr/>
            </p:nvSpPr>
            <p:spPr bwMode="auto">
              <a:xfrm rot="19388639">
                <a:off x="4474" y="67962"/>
                <a:ext cx="756231" cy="5401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48" name="Group 18"/>
              <p:cNvGrpSpPr>
                <a:grpSpLocks/>
              </p:cNvGrpSpPr>
              <p:nvPr/>
            </p:nvGrpSpPr>
            <p:grpSpPr bwMode="auto">
              <a:xfrm>
                <a:off x="107286" y="115606"/>
                <a:ext cx="852277" cy="858462"/>
                <a:chOff x="0" y="0"/>
                <a:chExt cx="1511808" cy="1524000"/>
              </a:xfrm>
            </p:grpSpPr>
            <p:pic>
              <p:nvPicPr>
                <p:cNvPr id="49" name="椭圆 17"/>
                <p:cNvPicPr>
                  <a:picLocks noChangeArrowheads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11808" cy="1524000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0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223787" y="229745"/>
                  <a:ext cx="1061308" cy="1066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51" name="Text Box 29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6169025" y="3133725"/>
              <a:ext cx="1543050" cy="9207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377995" y="1493858"/>
            <a:ext cx="6315075" cy="1090613"/>
            <a:chOff x="1341438" y="1350982"/>
            <a:chExt cx="6315075" cy="1090613"/>
          </a:xfrm>
        </p:grpSpPr>
        <p:grpSp>
          <p:nvGrpSpPr>
            <p:cNvPr id="27" name="Group 11"/>
            <p:cNvGrpSpPr>
              <a:grpSpLocks/>
            </p:cNvGrpSpPr>
            <p:nvPr/>
          </p:nvGrpSpPr>
          <p:grpSpPr bwMode="auto">
            <a:xfrm>
              <a:off x="1341438" y="1558945"/>
              <a:ext cx="6315075" cy="882650"/>
              <a:chOff x="0" y="0"/>
              <a:chExt cx="3978" cy="556"/>
            </a:xfrm>
          </p:grpSpPr>
          <p:pic>
            <p:nvPicPr>
              <p:cNvPr id="28" name="矩形 9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3978" cy="55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9" name="Text Box 13"/>
              <p:cNvSpPr txBox="1">
                <a:spLocks noChangeArrowheads="1"/>
              </p:cNvSpPr>
              <p:nvPr/>
            </p:nvSpPr>
            <p:spPr bwMode="auto">
              <a:xfrm>
                <a:off x="10" y="10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0" name="Group 14"/>
            <p:cNvGrpSpPr>
              <a:grpSpLocks/>
            </p:cNvGrpSpPr>
            <p:nvPr/>
          </p:nvGrpSpPr>
          <p:grpSpPr bwMode="auto">
            <a:xfrm>
              <a:off x="1657350" y="1350982"/>
              <a:ext cx="725488" cy="665163"/>
              <a:chOff x="0" y="0"/>
              <a:chExt cx="457" cy="419"/>
            </a:xfrm>
          </p:grpSpPr>
          <p:pic>
            <p:nvPicPr>
              <p:cNvPr id="31" name="圆角矩形 8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457" cy="41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2" name="Text Box 16"/>
              <p:cNvSpPr txBox="1">
                <a:spLocks noChangeArrowheads="1"/>
              </p:cNvSpPr>
              <p:nvPr/>
            </p:nvSpPr>
            <p:spPr bwMode="auto">
              <a:xfrm>
                <a:off x="31" y="39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2" name="TextBox 19"/>
            <p:cNvSpPr txBox="1">
              <a:spLocks noChangeArrowheads="1"/>
            </p:cNvSpPr>
            <p:nvPr/>
          </p:nvSpPr>
          <p:spPr bwMode="auto">
            <a:xfrm>
              <a:off x="1838325" y="1455757"/>
              <a:ext cx="357188" cy="46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43" name="Text Box 58"/>
            <p:cNvSpPr txBox="1">
              <a:spLocks noChangeArrowheads="1"/>
            </p:cNvSpPr>
            <p:nvPr/>
          </p:nvSpPr>
          <p:spPr bwMode="auto">
            <a:xfrm>
              <a:off x="2714625" y="1741507"/>
              <a:ext cx="425291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0" dirty="0">
                  <a:latin typeface="微软雅黑" pitchFamily="34" charset="-122"/>
                </a:rPr>
                <a:t>点击此处添加您要的内容文字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93847" y="2714620"/>
            <a:ext cx="6321425" cy="1146175"/>
            <a:chOff x="1408113" y="2497157"/>
            <a:chExt cx="6321425" cy="1146175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1408113" y="2759095"/>
              <a:ext cx="6321425" cy="884237"/>
              <a:chOff x="0" y="0"/>
              <a:chExt cx="3982" cy="557"/>
            </a:xfrm>
          </p:grpSpPr>
          <p:pic>
            <p:nvPicPr>
              <p:cNvPr id="25" name="矩形 21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3982" cy="55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6" name="Text Box 10"/>
              <p:cNvSpPr txBox="1">
                <a:spLocks noChangeArrowheads="1"/>
              </p:cNvSpPr>
              <p:nvPr/>
            </p:nvSpPr>
            <p:spPr bwMode="auto">
              <a:xfrm>
                <a:off x="13" y="10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3" name="Group 17"/>
            <p:cNvGrpSpPr>
              <a:grpSpLocks/>
            </p:cNvGrpSpPr>
            <p:nvPr/>
          </p:nvGrpSpPr>
          <p:grpSpPr bwMode="auto">
            <a:xfrm>
              <a:off x="1646238" y="2497157"/>
              <a:ext cx="736600" cy="658813"/>
              <a:chOff x="0" y="0"/>
              <a:chExt cx="464" cy="415"/>
            </a:xfrm>
          </p:grpSpPr>
          <p:pic>
            <p:nvPicPr>
              <p:cNvPr id="34" name="圆角矩形 10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464" cy="41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5" name="Text Box 19"/>
              <p:cNvSpPr txBox="1">
                <a:spLocks noChangeArrowheads="1"/>
              </p:cNvSpPr>
              <p:nvPr/>
            </p:nvSpPr>
            <p:spPr bwMode="auto">
              <a:xfrm>
                <a:off x="38" y="37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" name="TextBox 24"/>
            <p:cNvSpPr txBox="1">
              <a:spLocks noChangeArrowheads="1"/>
            </p:cNvSpPr>
            <p:nvPr/>
          </p:nvSpPr>
          <p:spPr bwMode="auto">
            <a:xfrm>
              <a:off x="1838325" y="2606698"/>
              <a:ext cx="357188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Text Box 58"/>
            <p:cNvSpPr txBox="1">
              <a:spLocks noChangeArrowheads="1"/>
            </p:cNvSpPr>
            <p:nvPr/>
          </p:nvSpPr>
          <p:spPr bwMode="auto">
            <a:xfrm>
              <a:off x="2714625" y="2917845"/>
              <a:ext cx="425291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0" dirty="0">
                  <a:latin typeface="+mj-ea"/>
                  <a:ea typeface="+mj-ea"/>
                </a:rPr>
                <a:t>点击此处添加您要的内容文字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93847" y="3992574"/>
            <a:ext cx="6321425" cy="1079500"/>
            <a:chOff x="1408113" y="3849707"/>
            <a:chExt cx="6321425" cy="1079500"/>
          </a:xfrm>
        </p:grpSpPr>
        <p:grpSp>
          <p:nvGrpSpPr>
            <p:cNvPr id="21" name="Group 5"/>
            <p:cNvGrpSpPr>
              <a:grpSpLocks/>
            </p:cNvGrpSpPr>
            <p:nvPr/>
          </p:nvGrpSpPr>
          <p:grpSpPr bwMode="auto">
            <a:xfrm>
              <a:off x="1408113" y="4044970"/>
              <a:ext cx="6321425" cy="884237"/>
              <a:chOff x="0" y="0"/>
              <a:chExt cx="3982" cy="557"/>
            </a:xfrm>
          </p:grpSpPr>
          <p:pic>
            <p:nvPicPr>
              <p:cNvPr id="22" name="矩形 22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3982" cy="55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3" name="Text Box 7"/>
              <p:cNvSpPr txBox="1">
                <a:spLocks noChangeArrowheads="1"/>
              </p:cNvSpPr>
              <p:nvPr/>
            </p:nvSpPr>
            <p:spPr bwMode="auto">
              <a:xfrm>
                <a:off x="13" y="10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6" name="Group 20"/>
            <p:cNvGrpSpPr>
              <a:grpSpLocks/>
            </p:cNvGrpSpPr>
            <p:nvPr/>
          </p:nvGrpSpPr>
          <p:grpSpPr bwMode="auto">
            <a:xfrm>
              <a:off x="1657350" y="3849707"/>
              <a:ext cx="725488" cy="665163"/>
              <a:chOff x="0" y="0"/>
              <a:chExt cx="457" cy="419"/>
            </a:xfrm>
          </p:grpSpPr>
          <p:pic>
            <p:nvPicPr>
              <p:cNvPr id="37" name="圆角矩形 12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457" cy="41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8" name="Text Box 22"/>
              <p:cNvSpPr txBox="1">
                <a:spLocks noChangeArrowheads="1"/>
              </p:cNvSpPr>
              <p:nvPr/>
            </p:nvSpPr>
            <p:spPr bwMode="auto">
              <a:xfrm>
                <a:off x="31" y="40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" name="Text Box 58"/>
            <p:cNvSpPr txBox="1">
              <a:spLocks noChangeArrowheads="1"/>
            </p:cNvSpPr>
            <p:nvPr/>
          </p:nvSpPr>
          <p:spPr bwMode="auto">
            <a:xfrm>
              <a:off x="2714625" y="4203720"/>
              <a:ext cx="425291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0" dirty="0">
                  <a:latin typeface="微软雅黑" pitchFamily="34" charset="-122"/>
                </a:rPr>
                <a:t>点击此处添加您要的内容文字</a:t>
              </a:r>
            </a:p>
          </p:txBody>
        </p:sp>
        <p:sp>
          <p:nvSpPr>
            <p:cNvPr id="48" name="TextBox 28"/>
            <p:cNvSpPr txBox="1">
              <a:spLocks noChangeArrowheads="1"/>
            </p:cNvSpPr>
            <p:nvPr/>
          </p:nvSpPr>
          <p:spPr bwMode="auto">
            <a:xfrm>
              <a:off x="1838325" y="3956070"/>
              <a:ext cx="357188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3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393847" y="5280046"/>
            <a:ext cx="6321425" cy="1077912"/>
            <a:chOff x="1408113" y="5137170"/>
            <a:chExt cx="6321425" cy="1077912"/>
          </a:xfrm>
        </p:grpSpPr>
        <p:grpSp>
          <p:nvGrpSpPr>
            <p:cNvPr id="18" name="Group 2"/>
            <p:cNvGrpSpPr>
              <a:grpSpLocks/>
            </p:cNvGrpSpPr>
            <p:nvPr/>
          </p:nvGrpSpPr>
          <p:grpSpPr bwMode="auto">
            <a:xfrm>
              <a:off x="1408113" y="5326082"/>
              <a:ext cx="6321425" cy="889000"/>
              <a:chOff x="0" y="0"/>
              <a:chExt cx="3982" cy="560"/>
            </a:xfrm>
          </p:grpSpPr>
          <p:pic>
            <p:nvPicPr>
              <p:cNvPr id="19" name="矩形 23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3982" cy="56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0" name="Text Box 4"/>
              <p:cNvSpPr txBox="1">
                <a:spLocks noChangeArrowheads="1"/>
              </p:cNvSpPr>
              <p:nvPr/>
            </p:nvSpPr>
            <p:spPr bwMode="auto">
              <a:xfrm>
                <a:off x="13" y="13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9" name="Group 23"/>
            <p:cNvGrpSpPr>
              <a:grpSpLocks/>
            </p:cNvGrpSpPr>
            <p:nvPr/>
          </p:nvGrpSpPr>
          <p:grpSpPr bwMode="auto">
            <a:xfrm>
              <a:off x="1646238" y="5137170"/>
              <a:ext cx="736600" cy="663575"/>
              <a:chOff x="0" y="0"/>
              <a:chExt cx="464" cy="418"/>
            </a:xfrm>
          </p:grpSpPr>
          <p:pic>
            <p:nvPicPr>
              <p:cNvPr id="40" name="圆角矩形 17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0" y="0"/>
                <a:ext cx="464" cy="418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1" name="Text Box 25"/>
              <p:cNvSpPr txBox="1">
                <a:spLocks noChangeArrowheads="1"/>
              </p:cNvSpPr>
              <p:nvPr/>
            </p:nvSpPr>
            <p:spPr bwMode="auto">
              <a:xfrm>
                <a:off x="38" y="39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7" name="Text Box 58"/>
            <p:cNvSpPr txBox="1">
              <a:spLocks noChangeArrowheads="1"/>
            </p:cNvSpPr>
            <p:nvPr/>
          </p:nvSpPr>
          <p:spPr bwMode="auto">
            <a:xfrm>
              <a:off x="2714625" y="5489595"/>
              <a:ext cx="4252913" cy="430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0" dirty="0">
                  <a:latin typeface="+mn-ea"/>
                  <a:ea typeface="+mn-ea"/>
                </a:rPr>
                <a:t>点击此处添加您要的内容文字</a:t>
              </a:r>
            </a:p>
          </p:txBody>
        </p:sp>
        <p:sp>
          <p:nvSpPr>
            <p:cNvPr id="49" name="TextBox 29"/>
            <p:cNvSpPr txBox="1">
              <a:spLocks noChangeArrowheads="1"/>
            </p:cNvSpPr>
            <p:nvPr/>
          </p:nvSpPr>
          <p:spPr bwMode="auto">
            <a:xfrm>
              <a:off x="1838325" y="5241945"/>
              <a:ext cx="357188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9" name="圆角矩形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" y="2132032"/>
            <a:ext cx="8040687" cy="40830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1009650" y="2625745"/>
            <a:ext cx="4483100" cy="773112"/>
            <a:chOff x="1009650" y="2625745"/>
            <a:chExt cx="4483100" cy="773112"/>
          </a:xfrm>
        </p:grpSpPr>
        <p:pic>
          <p:nvPicPr>
            <p:cNvPr id="31" name="AutoShape 3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38275" y="2625745"/>
              <a:ext cx="4054475" cy="7731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2" name="矩形 19"/>
            <p:cNvSpPr>
              <a:spLocks noChangeArrowheads="1"/>
            </p:cNvSpPr>
            <p:nvPr/>
          </p:nvSpPr>
          <p:spPr bwMode="auto">
            <a:xfrm>
              <a:off x="1009650" y="2814657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北京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63763" y="1728807"/>
            <a:ext cx="6022975" cy="549275"/>
            <a:chOff x="2163763" y="1728807"/>
            <a:chExt cx="6022975" cy="549275"/>
          </a:xfrm>
        </p:grpSpPr>
        <p:pic>
          <p:nvPicPr>
            <p:cNvPr id="30" name="矩形 3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63763" y="1728807"/>
              <a:ext cx="2189162" cy="5492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37" name="矩形 10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999163" y="1728807"/>
              <a:ext cx="2187575" cy="5492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1009650" y="3216295"/>
            <a:ext cx="3897313" cy="774700"/>
            <a:chOff x="1009650" y="3216295"/>
            <a:chExt cx="3897313" cy="774700"/>
          </a:xfrm>
        </p:grpSpPr>
        <p:pic>
          <p:nvPicPr>
            <p:cNvPr id="33" name="AutoShape 3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438275" y="3216295"/>
              <a:ext cx="3468688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9" name="矩形 19"/>
            <p:cNvSpPr>
              <a:spLocks noChangeArrowheads="1"/>
            </p:cNvSpPr>
            <p:nvPr/>
          </p:nvSpPr>
          <p:spPr bwMode="auto">
            <a:xfrm>
              <a:off x="1009650" y="3405207"/>
              <a:ext cx="635000" cy="306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latin typeface="Calibri" pitchFamily="34" charset="0"/>
                  <a:ea typeface="微软雅黑" pitchFamily="34" charset="-122"/>
                </a:rPr>
                <a:t>上海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09650" y="3808432"/>
            <a:ext cx="2819400" cy="773113"/>
            <a:chOff x="1009650" y="3808432"/>
            <a:chExt cx="2819400" cy="773113"/>
          </a:xfrm>
        </p:grpSpPr>
        <p:pic>
          <p:nvPicPr>
            <p:cNvPr id="34" name="AutoShape 3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438275" y="3808432"/>
              <a:ext cx="2390775" cy="77311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1009650" y="3994170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latin typeface="Calibri" pitchFamily="34" charset="0"/>
                  <a:ea typeface="微软雅黑" pitchFamily="34" charset="-122"/>
                </a:rPr>
                <a:t>广州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09650" y="4398982"/>
            <a:ext cx="3251200" cy="774700"/>
            <a:chOff x="1009650" y="4398982"/>
            <a:chExt cx="3251200" cy="774700"/>
          </a:xfrm>
        </p:grpSpPr>
        <p:pic>
          <p:nvPicPr>
            <p:cNvPr id="35" name="AutoShape 3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438275" y="4398982"/>
              <a:ext cx="2822575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1" name="矩形 19"/>
            <p:cNvSpPr>
              <a:spLocks noChangeArrowheads="1"/>
            </p:cNvSpPr>
            <p:nvPr/>
          </p:nvSpPr>
          <p:spPr bwMode="auto">
            <a:xfrm>
              <a:off x="1009650" y="4583132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天津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09650" y="4991120"/>
            <a:ext cx="1739900" cy="773112"/>
            <a:chOff x="1009650" y="4991120"/>
            <a:chExt cx="1739900" cy="773112"/>
          </a:xfrm>
        </p:grpSpPr>
        <p:pic>
          <p:nvPicPr>
            <p:cNvPr id="38" name="AutoShape 3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438275" y="4991120"/>
              <a:ext cx="1311275" cy="7731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2" name="矩形 19"/>
            <p:cNvSpPr>
              <a:spLocks noChangeArrowheads="1"/>
            </p:cNvSpPr>
            <p:nvPr/>
          </p:nvSpPr>
          <p:spPr bwMode="auto">
            <a:xfrm>
              <a:off x="1009650" y="5172095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重庆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42000" y="2382857"/>
            <a:ext cx="2011363" cy="3527425"/>
            <a:chOff x="5842000" y="2382857"/>
            <a:chExt cx="2011363" cy="3527425"/>
          </a:xfrm>
        </p:grpSpPr>
        <p:cxnSp>
          <p:nvCxnSpPr>
            <p:cNvPr id="36" name="直接连接符 9"/>
            <p:cNvCxnSpPr>
              <a:cxnSpLocks noChangeShapeType="1"/>
            </p:cNvCxnSpPr>
            <p:nvPr/>
          </p:nvCxnSpPr>
          <p:spPr bwMode="auto">
            <a:xfrm rot="5400000">
              <a:off x="4078287" y="4146570"/>
              <a:ext cx="3527425" cy="0"/>
            </a:xfrm>
            <a:prstGeom prst="line">
              <a:avLst/>
            </a:prstGeom>
            <a:noFill/>
            <a:ln w="19050" cmpd="sng">
              <a:solidFill>
                <a:srgbClr val="595959"/>
              </a:solidFill>
              <a:prstDash val="sysDash"/>
              <a:round/>
              <a:headEnd/>
              <a:tailEnd/>
            </a:ln>
          </p:spPr>
        </p:cxnSp>
        <p:sp>
          <p:nvSpPr>
            <p:cNvPr id="43" name="矩形 19"/>
            <p:cNvSpPr>
              <a:spLocks noChangeArrowheads="1"/>
            </p:cNvSpPr>
            <p:nvPr/>
          </p:nvSpPr>
          <p:spPr bwMode="auto">
            <a:xfrm>
              <a:off x="6337300" y="2840057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4" name="矩形 19"/>
            <p:cNvSpPr>
              <a:spLocks noChangeArrowheads="1"/>
            </p:cNvSpPr>
            <p:nvPr/>
          </p:nvSpPr>
          <p:spPr bwMode="auto">
            <a:xfrm>
              <a:off x="6337300" y="3440132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5" name="矩形 19"/>
            <p:cNvSpPr>
              <a:spLocks noChangeArrowheads="1"/>
            </p:cNvSpPr>
            <p:nvPr/>
          </p:nvSpPr>
          <p:spPr bwMode="auto">
            <a:xfrm>
              <a:off x="6337300" y="4041795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6" name="矩形 19"/>
            <p:cNvSpPr>
              <a:spLocks noChangeArrowheads="1"/>
            </p:cNvSpPr>
            <p:nvPr/>
          </p:nvSpPr>
          <p:spPr bwMode="auto">
            <a:xfrm>
              <a:off x="6337300" y="4643457"/>
              <a:ext cx="1516063" cy="306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7" name="矩形 19"/>
            <p:cNvSpPr>
              <a:spLocks noChangeArrowheads="1"/>
            </p:cNvSpPr>
            <p:nvPr/>
          </p:nvSpPr>
          <p:spPr bwMode="auto">
            <a:xfrm>
              <a:off x="6337300" y="5243532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组合 125"/>
          <p:cNvGrpSpPr/>
          <p:nvPr/>
        </p:nvGrpSpPr>
        <p:grpSpPr>
          <a:xfrm>
            <a:off x="971550" y="2116138"/>
            <a:ext cx="3560763" cy="3689350"/>
            <a:chOff x="971550" y="2116138"/>
            <a:chExt cx="3560763" cy="3689350"/>
          </a:xfrm>
        </p:grpSpPr>
        <p:grpSp>
          <p:nvGrpSpPr>
            <p:cNvPr id="13314" name="Group 2"/>
            <p:cNvGrpSpPr>
              <a:grpSpLocks/>
            </p:cNvGrpSpPr>
            <p:nvPr/>
          </p:nvGrpSpPr>
          <p:grpSpPr bwMode="auto">
            <a:xfrm>
              <a:off x="971550" y="2116138"/>
              <a:ext cx="3560763" cy="3689350"/>
              <a:chOff x="1400" y="679"/>
              <a:chExt cx="2960" cy="2960"/>
            </a:xfrm>
          </p:grpSpPr>
          <p:sp>
            <p:nvSpPr>
              <p:cNvPr id="13432" name="Freeform 3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33" name="Freeform 4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34" name="Freeform 5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15" name="Group 6"/>
            <p:cNvGrpSpPr>
              <a:grpSpLocks/>
            </p:cNvGrpSpPr>
            <p:nvPr/>
          </p:nvGrpSpPr>
          <p:grpSpPr bwMode="auto">
            <a:xfrm>
              <a:off x="1116013" y="2571743"/>
              <a:ext cx="3313112" cy="3089281"/>
              <a:chOff x="883" y="1298"/>
              <a:chExt cx="2087" cy="2155"/>
            </a:xfrm>
          </p:grpSpPr>
          <p:grpSp>
            <p:nvGrpSpPr>
              <p:cNvPr id="13324" name="Group 7"/>
              <p:cNvGrpSpPr>
                <a:grpSpLocks/>
              </p:cNvGrpSpPr>
              <p:nvPr/>
            </p:nvGrpSpPr>
            <p:grpSpPr bwMode="auto">
              <a:xfrm>
                <a:off x="1609" y="2069"/>
                <a:ext cx="635" cy="658"/>
                <a:chOff x="1400" y="679"/>
                <a:chExt cx="2960" cy="2960"/>
              </a:xfrm>
            </p:grpSpPr>
            <p:sp>
              <p:nvSpPr>
                <p:cNvPr id="13429" name="Freeform 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0" name="Freeform 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1" name="Freeform 1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5" name="Group 11"/>
              <p:cNvGrpSpPr>
                <a:grpSpLocks/>
              </p:cNvGrpSpPr>
              <p:nvPr/>
            </p:nvGrpSpPr>
            <p:grpSpPr bwMode="auto">
              <a:xfrm>
                <a:off x="1609" y="1684"/>
                <a:ext cx="635" cy="658"/>
                <a:chOff x="1400" y="679"/>
                <a:chExt cx="2960" cy="2960"/>
              </a:xfrm>
            </p:grpSpPr>
            <p:sp>
              <p:nvSpPr>
                <p:cNvPr id="13426" name="Freeform 1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7" name="Freeform 1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8" name="Freeform 1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6" name="Group 15"/>
              <p:cNvGrpSpPr>
                <a:grpSpLocks/>
              </p:cNvGrpSpPr>
              <p:nvPr/>
            </p:nvGrpSpPr>
            <p:grpSpPr bwMode="auto">
              <a:xfrm>
                <a:off x="1609" y="1298"/>
                <a:ext cx="635" cy="658"/>
                <a:chOff x="1400" y="679"/>
                <a:chExt cx="2960" cy="2960"/>
              </a:xfrm>
            </p:grpSpPr>
            <p:sp>
              <p:nvSpPr>
                <p:cNvPr id="13423" name="Freeform 1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4" name="Freeform 1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5" name="Freeform 1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7" name="Group 19"/>
              <p:cNvGrpSpPr>
                <a:grpSpLocks/>
              </p:cNvGrpSpPr>
              <p:nvPr/>
            </p:nvGrpSpPr>
            <p:grpSpPr bwMode="auto">
              <a:xfrm>
                <a:off x="1972" y="2250"/>
                <a:ext cx="635" cy="658"/>
                <a:chOff x="1400" y="679"/>
                <a:chExt cx="2960" cy="2960"/>
              </a:xfrm>
            </p:grpSpPr>
            <p:sp>
              <p:nvSpPr>
                <p:cNvPr id="13420" name="Freeform 2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1" name="Freeform 2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2" name="Freeform 2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8" name="Group 23"/>
              <p:cNvGrpSpPr>
                <a:grpSpLocks/>
              </p:cNvGrpSpPr>
              <p:nvPr/>
            </p:nvGrpSpPr>
            <p:grpSpPr bwMode="auto">
              <a:xfrm>
                <a:off x="1972" y="1865"/>
                <a:ext cx="635" cy="658"/>
                <a:chOff x="1400" y="679"/>
                <a:chExt cx="2960" cy="2960"/>
              </a:xfrm>
            </p:grpSpPr>
            <p:sp>
              <p:nvSpPr>
                <p:cNvPr id="13417" name="Freeform 2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8" name="Freeform 2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9" name="Freeform 2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9" name="Group 27"/>
              <p:cNvGrpSpPr>
                <a:grpSpLocks/>
              </p:cNvGrpSpPr>
              <p:nvPr/>
            </p:nvGrpSpPr>
            <p:grpSpPr bwMode="auto">
              <a:xfrm>
                <a:off x="1972" y="1479"/>
                <a:ext cx="635" cy="658"/>
                <a:chOff x="1400" y="679"/>
                <a:chExt cx="2960" cy="2960"/>
              </a:xfrm>
            </p:grpSpPr>
            <p:sp>
              <p:nvSpPr>
                <p:cNvPr id="13414" name="Freeform 2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5" name="Freeform 2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6" name="Freeform 3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0" name="Group 31"/>
              <p:cNvGrpSpPr>
                <a:grpSpLocks/>
              </p:cNvGrpSpPr>
              <p:nvPr/>
            </p:nvGrpSpPr>
            <p:grpSpPr bwMode="auto">
              <a:xfrm>
                <a:off x="2335" y="2432"/>
                <a:ext cx="635" cy="658"/>
                <a:chOff x="1400" y="679"/>
                <a:chExt cx="2960" cy="2960"/>
              </a:xfrm>
            </p:grpSpPr>
            <p:sp>
              <p:nvSpPr>
                <p:cNvPr id="13411" name="Freeform 3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2" name="Freeform 3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3" name="Freeform 3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1" name="Group 35"/>
              <p:cNvGrpSpPr>
                <a:grpSpLocks/>
              </p:cNvGrpSpPr>
              <p:nvPr/>
            </p:nvGrpSpPr>
            <p:grpSpPr bwMode="auto">
              <a:xfrm>
                <a:off x="2335" y="2047"/>
                <a:ext cx="635" cy="658"/>
                <a:chOff x="1400" y="679"/>
                <a:chExt cx="2960" cy="2960"/>
              </a:xfrm>
            </p:grpSpPr>
            <p:sp>
              <p:nvSpPr>
                <p:cNvPr id="13408" name="Freeform 3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9" name="Freeform 3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0" name="Freeform 3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2" name="Group 39"/>
              <p:cNvGrpSpPr>
                <a:grpSpLocks/>
              </p:cNvGrpSpPr>
              <p:nvPr/>
            </p:nvGrpSpPr>
            <p:grpSpPr bwMode="auto">
              <a:xfrm>
                <a:off x="2335" y="1661"/>
                <a:ext cx="635" cy="658"/>
                <a:chOff x="1400" y="679"/>
                <a:chExt cx="2960" cy="2960"/>
              </a:xfrm>
            </p:grpSpPr>
            <p:sp>
              <p:nvSpPr>
                <p:cNvPr id="13405" name="Freeform 4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chemeClr val="bg1">
                    <a:alpha val="25098"/>
                  </a:schemeClr>
                </a:solidFill>
                <a:ln w="19050" cap="rnd">
                  <a:solidFill>
                    <a:srgbClr val="969696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6" name="Freeform 4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chemeClr val="bg1">
                    <a:alpha val="25098"/>
                  </a:schemeClr>
                </a:solidFill>
                <a:ln w="19050" cap="rnd">
                  <a:solidFill>
                    <a:srgbClr val="969696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7" name="Freeform 4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chemeClr val="bg1">
                    <a:alpha val="25098"/>
                  </a:schemeClr>
                </a:solidFill>
                <a:ln w="19050" cap="rnd">
                  <a:solidFill>
                    <a:srgbClr val="969696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3" name="Group 43"/>
              <p:cNvGrpSpPr>
                <a:grpSpLocks/>
              </p:cNvGrpSpPr>
              <p:nvPr/>
            </p:nvGrpSpPr>
            <p:grpSpPr bwMode="auto">
              <a:xfrm>
                <a:off x="1246" y="2250"/>
                <a:ext cx="635" cy="658"/>
                <a:chOff x="1400" y="679"/>
                <a:chExt cx="2960" cy="2960"/>
              </a:xfrm>
            </p:grpSpPr>
            <p:sp>
              <p:nvSpPr>
                <p:cNvPr id="13402" name="Freeform 4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3" name="Freeform 4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4" name="Freeform 4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4" name="Group 47"/>
              <p:cNvGrpSpPr>
                <a:grpSpLocks/>
              </p:cNvGrpSpPr>
              <p:nvPr/>
            </p:nvGrpSpPr>
            <p:grpSpPr bwMode="auto">
              <a:xfrm>
                <a:off x="1246" y="1865"/>
                <a:ext cx="635" cy="658"/>
                <a:chOff x="1400" y="679"/>
                <a:chExt cx="2960" cy="2960"/>
              </a:xfrm>
            </p:grpSpPr>
            <p:sp>
              <p:nvSpPr>
                <p:cNvPr id="13399" name="Freeform 4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0" name="Freeform 4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1" name="Freeform 5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5" name="Group 51"/>
              <p:cNvGrpSpPr>
                <a:grpSpLocks/>
              </p:cNvGrpSpPr>
              <p:nvPr/>
            </p:nvGrpSpPr>
            <p:grpSpPr bwMode="auto">
              <a:xfrm>
                <a:off x="1246" y="1479"/>
                <a:ext cx="635" cy="658"/>
                <a:chOff x="1400" y="679"/>
                <a:chExt cx="2960" cy="2960"/>
              </a:xfrm>
            </p:grpSpPr>
            <p:sp>
              <p:nvSpPr>
                <p:cNvPr id="13396" name="Freeform 5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7" name="Freeform 5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8" name="Freeform 5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6" name="Group 55"/>
              <p:cNvGrpSpPr>
                <a:grpSpLocks/>
              </p:cNvGrpSpPr>
              <p:nvPr/>
            </p:nvGrpSpPr>
            <p:grpSpPr bwMode="auto">
              <a:xfrm>
                <a:off x="1609" y="2431"/>
                <a:ext cx="635" cy="658"/>
                <a:chOff x="1400" y="679"/>
                <a:chExt cx="2960" cy="2960"/>
              </a:xfrm>
            </p:grpSpPr>
            <p:sp>
              <p:nvSpPr>
                <p:cNvPr id="13393" name="Freeform 5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4" name="Freeform 5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5" name="Freeform 5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7" name="Group 59"/>
              <p:cNvGrpSpPr>
                <a:grpSpLocks/>
              </p:cNvGrpSpPr>
              <p:nvPr/>
            </p:nvGrpSpPr>
            <p:grpSpPr bwMode="auto">
              <a:xfrm>
                <a:off x="1609" y="2046"/>
                <a:ext cx="635" cy="658"/>
                <a:chOff x="1400" y="679"/>
                <a:chExt cx="2960" cy="2960"/>
              </a:xfrm>
            </p:grpSpPr>
            <p:sp>
              <p:nvSpPr>
                <p:cNvPr id="13390" name="Freeform 6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1" name="Freeform 6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2" name="Freeform 6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8" name="Group 63"/>
              <p:cNvGrpSpPr>
                <a:grpSpLocks/>
              </p:cNvGrpSpPr>
              <p:nvPr/>
            </p:nvGrpSpPr>
            <p:grpSpPr bwMode="auto">
              <a:xfrm>
                <a:off x="1609" y="1660"/>
                <a:ext cx="635" cy="658"/>
                <a:chOff x="1400" y="679"/>
                <a:chExt cx="2960" cy="2960"/>
              </a:xfrm>
            </p:grpSpPr>
            <p:sp>
              <p:nvSpPr>
                <p:cNvPr id="13387" name="Freeform 6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8" name="Freeform 6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9" name="Freeform 6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9" name="Group 67"/>
              <p:cNvGrpSpPr>
                <a:grpSpLocks/>
              </p:cNvGrpSpPr>
              <p:nvPr/>
            </p:nvGrpSpPr>
            <p:grpSpPr bwMode="auto">
              <a:xfrm>
                <a:off x="1972" y="2613"/>
                <a:ext cx="635" cy="658"/>
                <a:chOff x="1400" y="679"/>
                <a:chExt cx="2960" cy="2960"/>
              </a:xfrm>
            </p:grpSpPr>
            <p:sp>
              <p:nvSpPr>
                <p:cNvPr id="13384" name="Freeform 6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5" name="Freeform 6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6" name="Freeform 7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0" name="Group 71"/>
              <p:cNvGrpSpPr>
                <a:grpSpLocks/>
              </p:cNvGrpSpPr>
              <p:nvPr/>
            </p:nvGrpSpPr>
            <p:grpSpPr bwMode="auto">
              <a:xfrm>
                <a:off x="1972" y="2228"/>
                <a:ext cx="635" cy="658"/>
                <a:chOff x="1400" y="679"/>
                <a:chExt cx="2960" cy="2960"/>
              </a:xfrm>
            </p:grpSpPr>
            <p:sp>
              <p:nvSpPr>
                <p:cNvPr id="13381" name="Freeform 7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2" name="Freeform 7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3" name="Freeform 7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1" name="Group 75"/>
              <p:cNvGrpSpPr>
                <a:grpSpLocks/>
              </p:cNvGrpSpPr>
              <p:nvPr/>
            </p:nvGrpSpPr>
            <p:grpSpPr bwMode="auto">
              <a:xfrm>
                <a:off x="1972" y="1842"/>
                <a:ext cx="635" cy="658"/>
                <a:chOff x="1400" y="679"/>
                <a:chExt cx="2960" cy="2960"/>
              </a:xfrm>
            </p:grpSpPr>
            <p:sp>
              <p:nvSpPr>
                <p:cNvPr id="13378" name="Freeform 7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9" name="Freeform 7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0" name="Freeform 7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2" name="Group 79"/>
              <p:cNvGrpSpPr>
                <a:grpSpLocks/>
              </p:cNvGrpSpPr>
              <p:nvPr/>
            </p:nvGrpSpPr>
            <p:grpSpPr bwMode="auto">
              <a:xfrm>
                <a:off x="883" y="2432"/>
                <a:ext cx="635" cy="658"/>
                <a:chOff x="1400" y="679"/>
                <a:chExt cx="2960" cy="2960"/>
              </a:xfrm>
            </p:grpSpPr>
            <p:sp>
              <p:nvSpPr>
                <p:cNvPr id="13375" name="Freeform 8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6" name="Freeform 8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7" name="Freeform 8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3" name="Group 83"/>
              <p:cNvGrpSpPr>
                <a:grpSpLocks/>
              </p:cNvGrpSpPr>
              <p:nvPr/>
            </p:nvGrpSpPr>
            <p:grpSpPr bwMode="auto">
              <a:xfrm>
                <a:off x="883" y="2047"/>
                <a:ext cx="635" cy="658"/>
                <a:chOff x="1400" y="679"/>
                <a:chExt cx="2960" cy="2960"/>
              </a:xfrm>
            </p:grpSpPr>
            <p:sp>
              <p:nvSpPr>
                <p:cNvPr id="13372" name="Freeform 8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3" name="Freeform 8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4" name="Freeform 8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4" name="Group 87"/>
              <p:cNvGrpSpPr>
                <a:grpSpLocks/>
              </p:cNvGrpSpPr>
              <p:nvPr/>
            </p:nvGrpSpPr>
            <p:grpSpPr bwMode="auto">
              <a:xfrm>
                <a:off x="883" y="1661"/>
                <a:ext cx="635" cy="658"/>
                <a:chOff x="1400" y="679"/>
                <a:chExt cx="2960" cy="2960"/>
              </a:xfrm>
            </p:grpSpPr>
            <p:sp>
              <p:nvSpPr>
                <p:cNvPr id="13369" name="Freeform 8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0" name="Freeform 8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1" name="Freeform 9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5" name="Group 91"/>
              <p:cNvGrpSpPr>
                <a:grpSpLocks/>
              </p:cNvGrpSpPr>
              <p:nvPr/>
            </p:nvGrpSpPr>
            <p:grpSpPr bwMode="auto">
              <a:xfrm>
                <a:off x="1246" y="2613"/>
                <a:ext cx="635" cy="658"/>
                <a:chOff x="1400" y="679"/>
                <a:chExt cx="2960" cy="2960"/>
              </a:xfrm>
            </p:grpSpPr>
            <p:sp>
              <p:nvSpPr>
                <p:cNvPr id="13366" name="Freeform 9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7" name="Freeform 9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8" name="Freeform 9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6" name="Group 95"/>
              <p:cNvGrpSpPr>
                <a:grpSpLocks/>
              </p:cNvGrpSpPr>
              <p:nvPr/>
            </p:nvGrpSpPr>
            <p:grpSpPr bwMode="auto">
              <a:xfrm>
                <a:off x="1246" y="2228"/>
                <a:ext cx="635" cy="658"/>
                <a:chOff x="1400" y="679"/>
                <a:chExt cx="2960" cy="2960"/>
              </a:xfrm>
            </p:grpSpPr>
            <p:sp>
              <p:nvSpPr>
                <p:cNvPr id="13363" name="Freeform 9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4" name="Freeform 9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5" name="Freeform 9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7" name="Group 99"/>
              <p:cNvGrpSpPr>
                <a:grpSpLocks/>
              </p:cNvGrpSpPr>
              <p:nvPr/>
            </p:nvGrpSpPr>
            <p:grpSpPr bwMode="auto">
              <a:xfrm>
                <a:off x="1246" y="1842"/>
                <a:ext cx="635" cy="658"/>
                <a:chOff x="1400" y="679"/>
                <a:chExt cx="2960" cy="2960"/>
              </a:xfrm>
            </p:grpSpPr>
            <p:sp>
              <p:nvSpPr>
                <p:cNvPr id="13360" name="Freeform 10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1" name="Freeform 10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2" name="Freeform 10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8" name="Group 103"/>
              <p:cNvGrpSpPr>
                <a:grpSpLocks/>
              </p:cNvGrpSpPr>
              <p:nvPr/>
            </p:nvGrpSpPr>
            <p:grpSpPr bwMode="auto">
              <a:xfrm>
                <a:off x="1609" y="2795"/>
                <a:ext cx="635" cy="658"/>
                <a:chOff x="1400" y="679"/>
                <a:chExt cx="2960" cy="2960"/>
              </a:xfrm>
            </p:grpSpPr>
            <p:sp>
              <p:nvSpPr>
                <p:cNvPr id="13357" name="Freeform 10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8" name="Freeform 10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9" name="Freeform 10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9" name="Group 107"/>
              <p:cNvGrpSpPr>
                <a:grpSpLocks/>
              </p:cNvGrpSpPr>
              <p:nvPr/>
            </p:nvGrpSpPr>
            <p:grpSpPr bwMode="auto">
              <a:xfrm>
                <a:off x="1609" y="2410"/>
                <a:ext cx="635" cy="658"/>
                <a:chOff x="1400" y="679"/>
                <a:chExt cx="2960" cy="2960"/>
              </a:xfrm>
            </p:grpSpPr>
            <p:sp>
              <p:nvSpPr>
                <p:cNvPr id="13354" name="Freeform 10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5" name="Freeform 10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6" name="Freeform 11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50" name="Group 111"/>
              <p:cNvGrpSpPr>
                <a:grpSpLocks/>
              </p:cNvGrpSpPr>
              <p:nvPr/>
            </p:nvGrpSpPr>
            <p:grpSpPr bwMode="auto">
              <a:xfrm>
                <a:off x="1609" y="2024"/>
                <a:ext cx="635" cy="658"/>
                <a:chOff x="1400" y="679"/>
                <a:chExt cx="2960" cy="2960"/>
              </a:xfrm>
            </p:grpSpPr>
            <p:sp>
              <p:nvSpPr>
                <p:cNvPr id="13351" name="Freeform 11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2" name="Freeform 11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3" name="Freeform 11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316" name="Arc 115"/>
          <p:cNvSpPr>
            <a:spLocks/>
          </p:cNvSpPr>
          <p:nvPr/>
        </p:nvSpPr>
        <p:spPr bwMode="auto">
          <a:xfrm>
            <a:off x="4681538" y="3068638"/>
            <a:ext cx="792162" cy="792162"/>
          </a:xfrm>
          <a:custGeom>
            <a:avLst/>
            <a:gdLst>
              <a:gd name="T0" fmla="*/ 0 w 21600"/>
              <a:gd name="T1" fmla="*/ 0 h 21600"/>
              <a:gd name="T2" fmla="*/ 1065453104 w 21600"/>
              <a:gd name="T3" fmla="*/ 1065453104 h 21600"/>
              <a:gd name="T4" fmla="*/ 0 w 21600"/>
              <a:gd name="T5" fmla="*/ 1065453104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 cap="rnd">
            <a:solidFill>
              <a:srgbClr val="808080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17" name="Group 116"/>
          <p:cNvGrpSpPr>
            <a:grpSpLocks/>
          </p:cNvGrpSpPr>
          <p:nvPr/>
        </p:nvGrpSpPr>
        <p:grpSpPr bwMode="auto">
          <a:xfrm>
            <a:off x="4970463" y="4040188"/>
            <a:ext cx="1008062" cy="1044575"/>
            <a:chOff x="1400" y="679"/>
            <a:chExt cx="2960" cy="2960"/>
          </a:xfrm>
        </p:grpSpPr>
        <p:sp>
          <p:nvSpPr>
            <p:cNvPr id="13321" name="Freeform 117"/>
            <p:cNvSpPr>
              <a:spLocks/>
            </p:cNvSpPr>
            <p:nvPr/>
          </p:nvSpPr>
          <p:spPr bwMode="auto">
            <a:xfrm>
              <a:off x="1400" y="679"/>
              <a:ext cx="2960" cy="1480"/>
            </a:xfrm>
            <a:custGeom>
              <a:avLst/>
              <a:gdLst>
                <a:gd name="T0" fmla="*/ 1480 w 2960"/>
                <a:gd name="T1" fmla="*/ 1480 h 1480"/>
                <a:gd name="T2" fmla="*/ 0 w 2960"/>
                <a:gd name="T3" fmla="*/ 740 h 1480"/>
                <a:gd name="T4" fmla="*/ 1480 w 2960"/>
                <a:gd name="T5" fmla="*/ 0 h 1480"/>
                <a:gd name="T6" fmla="*/ 2960 w 2960"/>
                <a:gd name="T7" fmla="*/ 740 h 1480"/>
                <a:gd name="T8" fmla="*/ 1480 w 2960"/>
                <a:gd name="T9" fmla="*/ 1480 h 1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0"/>
                <a:gd name="T16" fmla="*/ 0 h 1480"/>
                <a:gd name="T17" fmla="*/ 2960 w 2960"/>
                <a:gd name="T18" fmla="*/ 1480 h 1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0" h="1480">
                  <a:moveTo>
                    <a:pt x="1480" y="1480"/>
                  </a:moveTo>
                  <a:lnTo>
                    <a:pt x="0" y="740"/>
                  </a:lnTo>
                  <a:lnTo>
                    <a:pt x="1480" y="0"/>
                  </a:lnTo>
                  <a:lnTo>
                    <a:pt x="2960" y="740"/>
                  </a:lnTo>
                  <a:lnTo>
                    <a:pt x="1480" y="148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2" name="Freeform 118"/>
            <p:cNvSpPr>
              <a:spLocks/>
            </p:cNvSpPr>
            <p:nvPr/>
          </p:nvSpPr>
          <p:spPr bwMode="auto">
            <a:xfrm>
              <a:off x="1400" y="1419"/>
              <a:ext cx="1480" cy="2220"/>
            </a:xfrm>
            <a:custGeom>
              <a:avLst/>
              <a:gdLst>
                <a:gd name="T0" fmla="*/ 1480 w 1480"/>
                <a:gd name="T1" fmla="*/ 740 h 2220"/>
                <a:gd name="T2" fmla="*/ 1480 w 1480"/>
                <a:gd name="T3" fmla="*/ 2220 h 2220"/>
                <a:gd name="T4" fmla="*/ 0 w 1480"/>
                <a:gd name="T5" fmla="*/ 1480 h 2220"/>
                <a:gd name="T6" fmla="*/ 0 w 1480"/>
                <a:gd name="T7" fmla="*/ 0 h 2220"/>
                <a:gd name="T8" fmla="*/ 1480 w 1480"/>
                <a:gd name="T9" fmla="*/ 74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740"/>
                  </a:moveTo>
                  <a:lnTo>
                    <a:pt x="1480" y="2220"/>
                  </a:lnTo>
                  <a:lnTo>
                    <a:pt x="0" y="1480"/>
                  </a:lnTo>
                  <a:lnTo>
                    <a:pt x="0" y="0"/>
                  </a:lnTo>
                  <a:lnTo>
                    <a:pt x="1480" y="74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Freeform 119"/>
            <p:cNvSpPr>
              <a:spLocks/>
            </p:cNvSpPr>
            <p:nvPr/>
          </p:nvSpPr>
          <p:spPr bwMode="auto">
            <a:xfrm>
              <a:off x="2880" y="1419"/>
              <a:ext cx="1480" cy="2220"/>
            </a:xfrm>
            <a:custGeom>
              <a:avLst/>
              <a:gdLst>
                <a:gd name="T0" fmla="*/ 1480 w 1480"/>
                <a:gd name="T1" fmla="*/ 0 h 2220"/>
                <a:gd name="T2" fmla="*/ 1480 w 1480"/>
                <a:gd name="T3" fmla="*/ 1480 h 2220"/>
                <a:gd name="T4" fmla="*/ 0 w 1480"/>
                <a:gd name="T5" fmla="*/ 2220 h 2220"/>
                <a:gd name="T6" fmla="*/ 0 w 1480"/>
                <a:gd name="T7" fmla="*/ 740 h 2220"/>
                <a:gd name="T8" fmla="*/ 1480 w 1480"/>
                <a:gd name="T9" fmla="*/ 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0"/>
                  </a:moveTo>
                  <a:lnTo>
                    <a:pt x="1480" y="1480"/>
                  </a:lnTo>
                  <a:lnTo>
                    <a:pt x="0" y="2220"/>
                  </a:lnTo>
                  <a:lnTo>
                    <a:pt x="0" y="740"/>
                  </a:lnTo>
                  <a:lnTo>
                    <a:pt x="148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787900" y="1916113"/>
            <a:ext cx="3686175" cy="1592255"/>
            <a:chOff x="4787900" y="1916113"/>
            <a:chExt cx="3686175" cy="1592255"/>
          </a:xfrm>
        </p:grpSpPr>
        <p:sp>
          <p:nvSpPr>
            <p:cNvPr id="13318" name="Text Box 120"/>
            <p:cNvSpPr txBox="1">
              <a:spLocks noChangeArrowheads="1"/>
            </p:cNvSpPr>
            <p:nvPr/>
          </p:nvSpPr>
          <p:spPr bwMode="auto">
            <a:xfrm>
              <a:off x="5857884" y="2428868"/>
              <a:ext cx="2590800" cy="10795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ko-KR" altLang="en-US" dirty="0">
                  <a:solidFill>
                    <a:srgbClr val="FF0000"/>
                  </a:solidFill>
                </a:rPr>
                <a:t>单击此处添加文字</a:t>
              </a:r>
              <a:endParaRPr kumimoji="1" lang="ko-KR" altLang="zh-CN" dirty="0">
                <a:solidFill>
                  <a:srgbClr val="FF0000"/>
                </a:solidFill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80808"/>
                  </a:solidFill>
                </a:rPr>
                <a:t>单击此处添加文字内容   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80808"/>
                  </a:solidFill>
                </a:rPr>
                <a:t>单击此处添加文字内容   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80808"/>
                  </a:solidFill>
                </a:rPr>
                <a:t>单击此处添加文字内容   </a:t>
              </a:r>
            </a:p>
          </p:txBody>
        </p:sp>
        <p:sp>
          <p:nvSpPr>
            <p:cNvPr id="1331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787900" y="1916113"/>
              <a:ext cx="3686175" cy="3778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微软雅黑"/>
                  <a:ea typeface="微软雅黑"/>
                </a:rPr>
                <a:t>双击此处添加标题文字</a:t>
              </a:r>
            </a:p>
          </p:txBody>
        </p:sp>
      </p:grpSp>
      <p:sp>
        <p:nvSpPr>
          <p:cNvPr id="13320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23" name="图片 122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3643314"/>
            <a:ext cx="1749943" cy="2545723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5380038" y="4654550"/>
            <a:ext cx="3152775" cy="1295400"/>
            <a:chOff x="5380038" y="4654550"/>
            <a:chExt cx="3152775" cy="1295400"/>
          </a:xfrm>
        </p:grpSpPr>
        <p:grpSp>
          <p:nvGrpSpPr>
            <p:cNvPr id="14349" name="Group 44"/>
            <p:cNvGrpSpPr>
              <a:grpSpLocks/>
            </p:cNvGrpSpPr>
            <p:nvPr/>
          </p:nvGrpSpPr>
          <p:grpSpPr bwMode="auto">
            <a:xfrm>
              <a:off x="8188325" y="4654550"/>
              <a:ext cx="344488" cy="393700"/>
              <a:chOff x="3061" y="-879"/>
              <a:chExt cx="614" cy="702"/>
            </a:xfrm>
          </p:grpSpPr>
          <p:sp>
            <p:nvSpPr>
              <p:cNvPr id="369709" name="Oval 45"/>
              <p:cNvSpPr>
                <a:spLocks noChangeArrowheads="1"/>
              </p:cNvSpPr>
              <p:nvPr/>
            </p:nvSpPr>
            <p:spPr bwMode="auto">
              <a:xfrm>
                <a:off x="3061" y="-381"/>
                <a:ext cx="591" cy="2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0" cap="rnd" algn="ctr">
                <a:noFill/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0"/>
              </a:p>
            </p:txBody>
          </p:sp>
          <p:grpSp>
            <p:nvGrpSpPr>
              <p:cNvPr id="14396" name="Group 46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14397" name="Oval 47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4E4E4"/>
                    </a:gs>
                    <a:gs pos="100000">
                      <a:srgbClr val="838383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98" name="Group 48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13" name="Freeform 49"/>
                  <p:cNvSpPr>
                    <a:spLocks/>
                  </p:cNvSpPr>
                  <p:nvPr/>
                </p:nvSpPr>
                <p:spPr bwMode="auto">
                  <a:xfrm>
                    <a:off x="1429" y="1843"/>
                    <a:ext cx="909" cy="296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00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  <p:grpSp>
          <p:nvGrpSpPr>
            <p:cNvPr id="14357" name="Group 69"/>
            <p:cNvGrpSpPr>
              <a:grpSpLocks/>
            </p:cNvGrpSpPr>
            <p:nvPr/>
          </p:nvGrpSpPr>
          <p:grpSpPr bwMode="auto">
            <a:xfrm>
              <a:off x="7900988" y="4797425"/>
              <a:ext cx="469900" cy="538163"/>
              <a:chOff x="3061" y="-879"/>
              <a:chExt cx="614" cy="702"/>
            </a:xfrm>
          </p:grpSpPr>
          <p:sp>
            <p:nvSpPr>
              <p:cNvPr id="369734" name="Oval 70"/>
              <p:cNvSpPr>
                <a:spLocks noChangeArrowheads="1"/>
              </p:cNvSpPr>
              <p:nvPr/>
            </p:nvSpPr>
            <p:spPr bwMode="auto">
              <a:xfrm>
                <a:off x="3061" y="-382"/>
                <a:ext cx="589" cy="205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0" cap="rnd" algn="ctr">
                <a:noFill/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0"/>
              </a:p>
            </p:txBody>
          </p:sp>
          <p:grpSp>
            <p:nvGrpSpPr>
              <p:cNvPr id="14379" name="Group 71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14380" name="Oval 72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1D1D1"/>
                    </a:gs>
                    <a:gs pos="100000">
                      <a:srgbClr val="787878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81" name="Group 73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38" name="Freeform 74"/>
                  <p:cNvSpPr>
                    <a:spLocks/>
                  </p:cNvSpPr>
                  <p:nvPr/>
                </p:nvSpPr>
                <p:spPr bwMode="auto">
                  <a:xfrm>
                    <a:off x="1430" y="1842"/>
                    <a:ext cx="909" cy="297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383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  <p:grpSp>
          <p:nvGrpSpPr>
            <p:cNvPr id="14358" name="Group 76"/>
            <p:cNvGrpSpPr>
              <a:grpSpLocks/>
            </p:cNvGrpSpPr>
            <p:nvPr/>
          </p:nvGrpSpPr>
          <p:grpSpPr bwMode="auto">
            <a:xfrm>
              <a:off x="5380038" y="5195888"/>
              <a:ext cx="658812" cy="754062"/>
              <a:chOff x="3061" y="-879"/>
              <a:chExt cx="614" cy="702"/>
            </a:xfrm>
          </p:grpSpPr>
          <p:sp>
            <p:nvSpPr>
              <p:cNvPr id="369741" name="Oval 77"/>
              <p:cNvSpPr>
                <a:spLocks noChangeArrowheads="1"/>
              </p:cNvSpPr>
              <p:nvPr/>
            </p:nvSpPr>
            <p:spPr bwMode="auto">
              <a:xfrm>
                <a:off x="3061" y="-381"/>
                <a:ext cx="590" cy="2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0" cap="rnd" algn="ctr">
                <a:noFill/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0"/>
              </a:p>
            </p:txBody>
          </p:sp>
          <p:grpSp>
            <p:nvGrpSpPr>
              <p:cNvPr id="14373" name="Group 78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14374" name="Oval 79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EBEBE"/>
                    </a:gs>
                    <a:gs pos="100000">
                      <a:srgbClr val="6E6E6E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75" name="Group 80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45" name="Freeform 81"/>
                  <p:cNvSpPr>
                    <a:spLocks/>
                  </p:cNvSpPr>
                  <p:nvPr/>
                </p:nvSpPr>
                <p:spPr bwMode="auto">
                  <a:xfrm>
                    <a:off x="1438" y="1842"/>
                    <a:ext cx="901" cy="296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377" name="Oval 82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</p:grpSp>
      <p:sp>
        <p:nvSpPr>
          <p:cNvPr id="14362" name="AutoShape 92"/>
          <p:cNvSpPr>
            <a:spLocks noChangeArrowheads="1"/>
          </p:cNvSpPr>
          <p:nvPr/>
        </p:nvSpPr>
        <p:spPr bwMode="auto">
          <a:xfrm rot="530415" flipH="1">
            <a:off x="5218113" y="2349500"/>
            <a:ext cx="938212" cy="1079500"/>
          </a:xfrm>
          <a:custGeom>
            <a:avLst/>
            <a:gdLst>
              <a:gd name="T0" fmla="*/ 1002723442 w 21600"/>
              <a:gd name="T1" fmla="*/ 11983898 h 21600"/>
              <a:gd name="T2" fmla="*/ 453421885 w 21600"/>
              <a:gd name="T3" fmla="*/ 561094910 h 21600"/>
              <a:gd name="T4" fmla="*/ 946342481 w 21600"/>
              <a:gd name="T5" fmla="*/ 651718503 h 21600"/>
              <a:gd name="T6" fmla="*/ 1793035764 w 21600"/>
              <a:gd name="T7" fmla="*/ 385465222 h 21600"/>
              <a:gd name="T8" fmla="*/ 1684944051 w 21600"/>
              <a:gd name="T9" fmla="*/ 1303811232 h 21600"/>
              <a:gd name="T10" fmla="*/ 1082048195 w 21600"/>
              <a:gd name="T11" fmla="*/ 113916675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chemeClr val="tx1">
              <a:alpha val="25098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936625" y="2185988"/>
            <a:ext cx="2627313" cy="3835400"/>
            <a:chOff x="936625" y="2185988"/>
            <a:chExt cx="2627313" cy="3835400"/>
          </a:xfrm>
        </p:grpSpPr>
        <p:sp>
          <p:nvSpPr>
            <p:cNvPr id="14338" name="AutoShape 2"/>
            <p:cNvSpPr>
              <a:spLocks noChangeArrowheads="1"/>
            </p:cNvSpPr>
            <p:nvPr/>
          </p:nvSpPr>
          <p:spPr bwMode="auto">
            <a:xfrm>
              <a:off x="936625" y="2185988"/>
              <a:ext cx="2627313" cy="3835400"/>
            </a:xfrm>
            <a:prstGeom prst="roundRect">
              <a:avLst>
                <a:gd name="adj" fmla="val 0"/>
              </a:avLst>
            </a:prstGeom>
            <a:solidFill>
              <a:srgbClr val="333333">
                <a:alpha val="10196"/>
              </a:srgbClr>
            </a:solidFill>
            <a:ln w="19050" cap="rnd" algn="ctr">
              <a:solidFill>
                <a:srgbClr val="80808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0"/>
            </a:p>
          </p:txBody>
        </p:sp>
        <p:sp>
          <p:nvSpPr>
            <p:cNvPr id="369667" name="Oval 3"/>
            <p:cNvSpPr>
              <a:spLocks noChangeArrowheads="1"/>
            </p:cNvSpPr>
            <p:nvPr/>
          </p:nvSpPr>
          <p:spPr bwMode="auto">
            <a:xfrm>
              <a:off x="1073150" y="5226050"/>
              <a:ext cx="411163" cy="1349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sp>
          <p:nvSpPr>
            <p:cNvPr id="14351" name="Text Box 52"/>
            <p:cNvSpPr txBox="1">
              <a:spLocks noChangeArrowheads="1"/>
            </p:cNvSpPr>
            <p:nvPr/>
          </p:nvSpPr>
          <p:spPr bwMode="auto">
            <a:xfrm>
              <a:off x="1511300" y="2257425"/>
              <a:ext cx="1944688" cy="366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ko-KR" altLang="en-US" sz="1600" dirty="0">
                  <a:solidFill>
                    <a:schemeClr val="hlink"/>
                  </a:solidFill>
                </a:rPr>
                <a:t>单击此处添加文字</a:t>
              </a:r>
              <a:endParaRPr kumimoji="1" lang="ko-KR" altLang="zh-CN" sz="1600" dirty="0">
                <a:solidFill>
                  <a:schemeClr val="hlink"/>
                </a:solidFill>
              </a:endParaRP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 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  <a:endParaRPr kumimoji="1" lang="en-US" altLang="ko-KR" sz="1000" b="0" dirty="0">
                <a:solidFill>
                  <a:srgbClr val="9E9E9E"/>
                </a:solidFill>
              </a:endParaRPr>
            </a:p>
            <a:p>
              <a:pPr latinLnBrk="1">
                <a:lnSpc>
                  <a:spcPct val="120000"/>
                </a:lnSpc>
              </a:pPr>
              <a:endParaRPr kumimoji="1" lang="en-US" altLang="ko-KR" sz="1000" b="0" dirty="0">
                <a:solidFill>
                  <a:srgbClr val="9E9E9E"/>
                </a:solidFill>
              </a:endParaRPr>
            </a:p>
            <a:p>
              <a:pPr latinLnBrk="1">
                <a:lnSpc>
                  <a:spcPct val="120000"/>
                </a:lnSpc>
              </a:pPr>
              <a:r>
                <a:rPr kumimoji="1" lang="zh-CN" altLang="en-US" sz="1600" dirty="0">
                  <a:solidFill>
                    <a:srgbClr val="FF0000"/>
                  </a:solidFill>
                </a:rPr>
                <a:t>单击此处添加文字</a:t>
              </a:r>
              <a:endParaRPr kumimoji="1" lang="en-US" altLang="ko-KR" sz="1200" b="0" dirty="0">
                <a:solidFill>
                  <a:srgbClr val="FF0000"/>
                </a:solidFill>
              </a:endParaRP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 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endParaRPr kumimoji="1" lang="en-US" altLang="ko-KR" sz="1000" b="0" dirty="0">
                <a:solidFill>
                  <a:srgbClr val="9E9E9E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kumimoji="1" lang="zh-CN" altLang="en-US" sz="1600" dirty="0">
                  <a:solidFill>
                    <a:srgbClr val="5F5F5F"/>
                  </a:solidFill>
                </a:rPr>
                <a:t>单击此处添加文字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 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</p:txBody>
        </p:sp>
        <p:sp>
          <p:nvSpPr>
            <p:cNvPr id="369717" name="Oval 53"/>
            <p:cNvSpPr>
              <a:spLocks noChangeArrowheads="1"/>
            </p:cNvSpPr>
            <p:nvPr/>
          </p:nvSpPr>
          <p:spPr bwMode="auto">
            <a:xfrm>
              <a:off x="1079500" y="2660650"/>
              <a:ext cx="392113" cy="1349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grpSp>
          <p:nvGrpSpPr>
            <p:cNvPr id="14353" name="Group 54"/>
            <p:cNvGrpSpPr>
              <a:grpSpLocks/>
            </p:cNvGrpSpPr>
            <p:nvPr/>
          </p:nvGrpSpPr>
          <p:grpSpPr bwMode="auto">
            <a:xfrm>
              <a:off x="1079500" y="2259013"/>
              <a:ext cx="407988" cy="407987"/>
              <a:chOff x="2335" y="1139"/>
              <a:chExt cx="1089" cy="1089"/>
            </a:xfrm>
          </p:grpSpPr>
          <p:sp>
            <p:nvSpPr>
              <p:cNvPr id="14391" name="Oval 5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392" name="Group 5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69721" name="Freeform 57"/>
                <p:cNvSpPr>
                  <a:spLocks/>
                </p:cNvSpPr>
                <p:nvPr/>
              </p:nvSpPr>
              <p:spPr bwMode="auto">
                <a:xfrm>
                  <a:off x="1429" y="1843"/>
                  <a:ext cx="91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394" name="Oval 5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sp>
          <p:nvSpPr>
            <p:cNvPr id="369723" name="Oval 59"/>
            <p:cNvSpPr>
              <a:spLocks noChangeArrowheads="1"/>
            </p:cNvSpPr>
            <p:nvPr/>
          </p:nvSpPr>
          <p:spPr bwMode="auto">
            <a:xfrm>
              <a:off x="1079500" y="5002213"/>
              <a:ext cx="392113" cy="134937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grpSp>
          <p:nvGrpSpPr>
            <p:cNvPr id="14355" name="Group 60"/>
            <p:cNvGrpSpPr>
              <a:grpSpLocks/>
            </p:cNvGrpSpPr>
            <p:nvPr/>
          </p:nvGrpSpPr>
          <p:grpSpPr bwMode="auto">
            <a:xfrm>
              <a:off x="1068388" y="3500438"/>
              <a:ext cx="407987" cy="407987"/>
              <a:chOff x="2335" y="1139"/>
              <a:chExt cx="1089" cy="1089"/>
            </a:xfrm>
          </p:grpSpPr>
          <p:sp>
            <p:nvSpPr>
              <p:cNvPr id="14387" name="Oval 61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388" name="Group 62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69727" name="Freeform 63"/>
                <p:cNvSpPr>
                  <a:spLocks/>
                </p:cNvSpPr>
                <p:nvPr/>
              </p:nvSpPr>
              <p:spPr bwMode="auto">
                <a:xfrm>
                  <a:off x="1429" y="1843"/>
                  <a:ext cx="91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390" name="Oval 6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grpSp>
          <p:nvGrpSpPr>
            <p:cNvPr id="14356" name="Group 65"/>
            <p:cNvGrpSpPr>
              <a:grpSpLocks/>
            </p:cNvGrpSpPr>
            <p:nvPr/>
          </p:nvGrpSpPr>
          <p:grpSpPr bwMode="auto">
            <a:xfrm>
              <a:off x="1081088" y="4778375"/>
              <a:ext cx="392112" cy="539750"/>
              <a:chOff x="3765" y="1911"/>
              <a:chExt cx="247" cy="340"/>
            </a:xfrm>
          </p:grpSpPr>
          <p:sp>
            <p:nvSpPr>
              <p:cNvPr id="14384" name="Freeform 66"/>
              <p:cNvSpPr>
                <a:spLocks/>
              </p:cNvSpPr>
              <p:nvPr/>
            </p:nvSpPr>
            <p:spPr bwMode="auto">
              <a:xfrm>
                <a:off x="3765" y="1911"/>
                <a:ext cx="247" cy="340"/>
              </a:xfrm>
              <a:custGeom>
                <a:avLst/>
                <a:gdLst>
                  <a:gd name="T0" fmla="*/ 41 w 1492"/>
                  <a:gd name="T1" fmla="*/ 10 h 2052"/>
                  <a:gd name="T2" fmla="*/ 41 w 1492"/>
                  <a:gd name="T3" fmla="*/ 9 h 2052"/>
                  <a:gd name="T4" fmla="*/ 40 w 1492"/>
                  <a:gd name="T5" fmla="*/ 8 h 2052"/>
                  <a:gd name="T6" fmla="*/ 40 w 1492"/>
                  <a:gd name="T7" fmla="*/ 7 h 2052"/>
                  <a:gd name="T8" fmla="*/ 39 w 1492"/>
                  <a:gd name="T9" fmla="*/ 6 h 2052"/>
                  <a:gd name="T10" fmla="*/ 38 w 1492"/>
                  <a:gd name="T11" fmla="*/ 5 h 2052"/>
                  <a:gd name="T12" fmla="*/ 37 w 1492"/>
                  <a:gd name="T13" fmla="*/ 4 h 2052"/>
                  <a:gd name="T14" fmla="*/ 36 w 1492"/>
                  <a:gd name="T15" fmla="*/ 4 h 2052"/>
                  <a:gd name="T16" fmla="*/ 35 w 1492"/>
                  <a:gd name="T17" fmla="*/ 3 h 2052"/>
                  <a:gd name="T18" fmla="*/ 33 w 1492"/>
                  <a:gd name="T19" fmla="*/ 2 h 2052"/>
                  <a:gd name="T20" fmla="*/ 32 w 1492"/>
                  <a:gd name="T21" fmla="*/ 2 h 2052"/>
                  <a:gd name="T22" fmla="*/ 30 w 1492"/>
                  <a:gd name="T23" fmla="*/ 1 h 2052"/>
                  <a:gd name="T24" fmla="*/ 28 w 1492"/>
                  <a:gd name="T25" fmla="*/ 1 h 2052"/>
                  <a:gd name="T26" fmla="*/ 26 w 1492"/>
                  <a:gd name="T27" fmla="*/ 0 h 2052"/>
                  <a:gd name="T28" fmla="*/ 25 w 1492"/>
                  <a:gd name="T29" fmla="*/ 0 h 2052"/>
                  <a:gd name="T30" fmla="*/ 23 w 1492"/>
                  <a:gd name="T31" fmla="*/ 0 h 2052"/>
                  <a:gd name="T32" fmla="*/ 21 w 1492"/>
                  <a:gd name="T33" fmla="*/ 0 h 2052"/>
                  <a:gd name="T34" fmla="*/ 19 w 1492"/>
                  <a:gd name="T35" fmla="*/ 0 h 2052"/>
                  <a:gd name="T36" fmla="*/ 17 w 1492"/>
                  <a:gd name="T37" fmla="*/ 0 h 2052"/>
                  <a:gd name="T38" fmla="*/ 15 w 1492"/>
                  <a:gd name="T39" fmla="*/ 0 h 2052"/>
                  <a:gd name="T40" fmla="*/ 13 w 1492"/>
                  <a:gd name="T41" fmla="*/ 1 h 2052"/>
                  <a:gd name="T42" fmla="*/ 12 w 1492"/>
                  <a:gd name="T43" fmla="*/ 1 h 2052"/>
                  <a:gd name="T44" fmla="*/ 10 w 1492"/>
                  <a:gd name="T45" fmla="*/ 1 h 2052"/>
                  <a:gd name="T46" fmla="*/ 8 w 1492"/>
                  <a:gd name="T47" fmla="*/ 2 h 2052"/>
                  <a:gd name="T48" fmla="*/ 7 w 1492"/>
                  <a:gd name="T49" fmla="*/ 3 h 2052"/>
                  <a:gd name="T50" fmla="*/ 5 w 1492"/>
                  <a:gd name="T51" fmla="*/ 3 h 2052"/>
                  <a:gd name="T52" fmla="*/ 4 w 1492"/>
                  <a:gd name="T53" fmla="*/ 4 h 2052"/>
                  <a:gd name="T54" fmla="*/ 3 w 1492"/>
                  <a:gd name="T55" fmla="*/ 5 h 2052"/>
                  <a:gd name="T56" fmla="*/ 2 w 1492"/>
                  <a:gd name="T57" fmla="*/ 6 h 2052"/>
                  <a:gd name="T58" fmla="*/ 1 w 1492"/>
                  <a:gd name="T59" fmla="*/ 7 h 2052"/>
                  <a:gd name="T60" fmla="*/ 1 w 1492"/>
                  <a:gd name="T61" fmla="*/ 8 h 2052"/>
                  <a:gd name="T62" fmla="*/ 0 w 1492"/>
                  <a:gd name="T63" fmla="*/ 9 h 2052"/>
                  <a:gd name="T64" fmla="*/ 0 w 1492"/>
                  <a:gd name="T65" fmla="*/ 10 h 2052"/>
                  <a:gd name="T66" fmla="*/ 0 w 1492"/>
                  <a:gd name="T67" fmla="*/ 10 h 2052"/>
                  <a:gd name="T68" fmla="*/ 0 w 1492"/>
                  <a:gd name="T69" fmla="*/ 12 h 2052"/>
                  <a:gd name="T70" fmla="*/ 10 w 1492"/>
                  <a:gd name="T71" fmla="*/ 52 h 2052"/>
                  <a:gd name="T72" fmla="*/ 10 w 1492"/>
                  <a:gd name="T73" fmla="*/ 52 h 2052"/>
                  <a:gd name="T74" fmla="*/ 11 w 1492"/>
                  <a:gd name="T75" fmla="*/ 53 h 2052"/>
                  <a:gd name="T76" fmla="*/ 11 w 1492"/>
                  <a:gd name="T77" fmla="*/ 54 h 2052"/>
                  <a:gd name="T78" fmla="*/ 12 w 1492"/>
                  <a:gd name="T79" fmla="*/ 54 h 2052"/>
                  <a:gd name="T80" fmla="*/ 14 w 1492"/>
                  <a:gd name="T81" fmla="*/ 55 h 2052"/>
                  <a:gd name="T82" fmla="*/ 15 w 1492"/>
                  <a:gd name="T83" fmla="*/ 56 h 2052"/>
                  <a:gd name="T84" fmla="*/ 17 w 1492"/>
                  <a:gd name="T85" fmla="*/ 56 h 2052"/>
                  <a:gd name="T86" fmla="*/ 19 w 1492"/>
                  <a:gd name="T87" fmla="*/ 56 h 2052"/>
                  <a:gd name="T88" fmla="*/ 21 w 1492"/>
                  <a:gd name="T89" fmla="*/ 56 h 2052"/>
                  <a:gd name="T90" fmla="*/ 21 w 1492"/>
                  <a:gd name="T91" fmla="*/ 56 h 2052"/>
                  <a:gd name="T92" fmla="*/ 23 w 1492"/>
                  <a:gd name="T93" fmla="*/ 56 h 2052"/>
                  <a:gd name="T94" fmla="*/ 25 w 1492"/>
                  <a:gd name="T95" fmla="*/ 56 h 2052"/>
                  <a:gd name="T96" fmla="*/ 26 w 1492"/>
                  <a:gd name="T97" fmla="*/ 55 h 2052"/>
                  <a:gd name="T98" fmla="*/ 28 w 1492"/>
                  <a:gd name="T99" fmla="*/ 55 h 2052"/>
                  <a:gd name="T100" fmla="*/ 29 w 1492"/>
                  <a:gd name="T101" fmla="*/ 54 h 2052"/>
                  <a:gd name="T102" fmla="*/ 30 w 1492"/>
                  <a:gd name="T103" fmla="*/ 53 h 2052"/>
                  <a:gd name="T104" fmla="*/ 30 w 1492"/>
                  <a:gd name="T105" fmla="*/ 52 h 2052"/>
                  <a:gd name="T106" fmla="*/ 31 w 1492"/>
                  <a:gd name="T107" fmla="*/ 52 h 2052"/>
                  <a:gd name="T108" fmla="*/ 41 w 1492"/>
                  <a:gd name="T109" fmla="*/ 12 h 2052"/>
                  <a:gd name="T110" fmla="*/ 41 w 1492"/>
                  <a:gd name="T111" fmla="*/ 11 h 2052"/>
                  <a:gd name="T112" fmla="*/ 41 w 1492"/>
                  <a:gd name="T113" fmla="*/ 10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FFFFFF"/>
                  </a:gs>
                  <a:gs pos="100000">
                    <a:srgbClr val="969696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5" name="Freeform 67"/>
              <p:cNvSpPr>
                <a:spLocks noEditPoints="1"/>
              </p:cNvSpPr>
              <p:nvPr/>
            </p:nvSpPr>
            <p:spPr bwMode="auto">
              <a:xfrm>
                <a:off x="3765" y="1911"/>
                <a:ext cx="247" cy="124"/>
              </a:xfrm>
              <a:custGeom>
                <a:avLst/>
                <a:gdLst>
                  <a:gd name="T0" fmla="*/ 17 w 1492"/>
                  <a:gd name="T1" fmla="*/ 0 h 746"/>
                  <a:gd name="T2" fmla="*/ 12 w 1492"/>
                  <a:gd name="T3" fmla="*/ 1 h 746"/>
                  <a:gd name="T4" fmla="*/ 8 w 1492"/>
                  <a:gd name="T5" fmla="*/ 2 h 746"/>
                  <a:gd name="T6" fmla="*/ 5 w 1492"/>
                  <a:gd name="T7" fmla="*/ 4 h 746"/>
                  <a:gd name="T8" fmla="*/ 2 w 1492"/>
                  <a:gd name="T9" fmla="*/ 6 h 746"/>
                  <a:gd name="T10" fmla="*/ 0 w 1492"/>
                  <a:gd name="T11" fmla="*/ 8 h 746"/>
                  <a:gd name="T12" fmla="*/ 0 w 1492"/>
                  <a:gd name="T13" fmla="*/ 10 h 746"/>
                  <a:gd name="T14" fmla="*/ 1 w 1492"/>
                  <a:gd name="T15" fmla="*/ 13 h 746"/>
                  <a:gd name="T16" fmla="*/ 2 w 1492"/>
                  <a:gd name="T17" fmla="*/ 15 h 746"/>
                  <a:gd name="T18" fmla="*/ 5 w 1492"/>
                  <a:gd name="T19" fmla="*/ 17 h 746"/>
                  <a:gd name="T20" fmla="*/ 9 w 1492"/>
                  <a:gd name="T21" fmla="*/ 19 h 746"/>
                  <a:gd name="T22" fmla="*/ 13 w 1492"/>
                  <a:gd name="T23" fmla="*/ 20 h 746"/>
                  <a:gd name="T24" fmla="*/ 18 w 1492"/>
                  <a:gd name="T25" fmla="*/ 21 h 746"/>
                  <a:gd name="T26" fmla="*/ 23 w 1492"/>
                  <a:gd name="T27" fmla="*/ 21 h 746"/>
                  <a:gd name="T28" fmla="*/ 27 w 1492"/>
                  <a:gd name="T29" fmla="*/ 20 h 746"/>
                  <a:gd name="T30" fmla="*/ 32 w 1492"/>
                  <a:gd name="T31" fmla="*/ 19 h 746"/>
                  <a:gd name="T32" fmla="*/ 36 w 1492"/>
                  <a:gd name="T33" fmla="*/ 17 h 746"/>
                  <a:gd name="T34" fmla="*/ 38 w 1492"/>
                  <a:gd name="T35" fmla="*/ 15 h 746"/>
                  <a:gd name="T36" fmla="*/ 40 w 1492"/>
                  <a:gd name="T37" fmla="*/ 13 h 746"/>
                  <a:gd name="T38" fmla="*/ 41 w 1492"/>
                  <a:gd name="T39" fmla="*/ 10 h 746"/>
                  <a:gd name="T40" fmla="*/ 40 w 1492"/>
                  <a:gd name="T41" fmla="*/ 8 h 746"/>
                  <a:gd name="T42" fmla="*/ 39 w 1492"/>
                  <a:gd name="T43" fmla="*/ 6 h 746"/>
                  <a:gd name="T44" fmla="*/ 36 w 1492"/>
                  <a:gd name="T45" fmla="*/ 4 h 746"/>
                  <a:gd name="T46" fmla="*/ 33 w 1492"/>
                  <a:gd name="T47" fmla="*/ 2 h 746"/>
                  <a:gd name="T48" fmla="*/ 28 w 1492"/>
                  <a:gd name="T49" fmla="*/ 1 h 746"/>
                  <a:gd name="T50" fmla="*/ 24 w 1492"/>
                  <a:gd name="T51" fmla="*/ 0 h 746"/>
                  <a:gd name="T52" fmla="*/ 21 w 1492"/>
                  <a:gd name="T53" fmla="*/ 20 h 746"/>
                  <a:gd name="T54" fmla="*/ 17 w 1492"/>
                  <a:gd name="T55" fmla="*/ 20 h 746"/>
                  <a:gd name="T56" fmla="*/ 12 w 1492"/>
                  <a:gd name="T57" fmla="*/ 19 h 746"/>
                  <a:gd name="T58" fmla="*/ 8 w 1492"/>
                  <a:gd name="T59" fmla="*/ 18 h 746"/>
                  <a:gd name="T60" fmla="*/ 5 w 1492"/>
                  <a:gd name="T61" fmla="*/ 16 h 746"/>
                  <a:gd name="T62" fmla="*/ 3 w 1492"/>
                  <a:gd name="T63" fmla="*/ 14 h 746"/>
                  <a:gd name="T64" fmla="*/ 1 w 1492"/>
                  <a:gd name="T65" fmla="*/ 12 h 746"/>
                  <a:gd name="T66" fmla="*/ 1 w 1492"/>
                  <a:gd name="T67" fmla="*/ 10 h 746"/>
                  <a:gd name="T68" fmla="*/ 2 w 1492"/>
                  <a:gd name="T69" fmla="*/ 7 h 746"/>
                  <a:gd name="T70" fmla="*/ 4 w 1492"/>
                  <a:gd name="T71" fmla="*/ 5 h 746"/>
                  <a:gd name="T72" fmla="*/ 7 w 1492"/>
                  <a:gd name="T73" fmla="*/ 3 h 746"/>
                  <a:gd name="T74" fmla="*/ 10 w 1492"/>
                  <a:gd name="T75" fmla="*/ 2 h 746"/>
                  <a:gd name="T76" fmla="*/ 15 w 1492"/>
                  <a:gd name="T77" fmla="*/ 1 h 746"/>
                  <a:gd name="T78" fmla="*/ 20 w 1492"/>
                  <a:gd name="T79" fmla="*/ 1 h 746"/>
                  <a:gd name="T80" fmla="*/ 23 w 1492"/>
                  <a:gd name="T81" fmla="*/ 1 h 746"/>
                  <a:gd name="T82" fmla="*/ 28 w 1492"/>
                  <a:gd name="T83" fmla="*/ 1 h 746"/>
                  <a:gd name="T84" fmla="*/ 32 w 1492"/>
                  <a:gd name="T85" fmla="*/ 2 h 746"/>
                  <a:gd name="T86" fmla="*/ 35 w 1492"/>
                  <a:gd name="T87" fmla="*/ 4 h 746"/>
                  <a:gd name="T88" fmla="*/ 38 w 1492"/>
                  <a:gd name="T89" fmla="*/ 6 h 746"/>
                  <a:gd name="T90" fmla="*/ 39 w 1492"/>
                  <a:gd name="T91" fmla="*/ 8 h 746"/>
                  <a:gd name="T92" fmla="*/ 40 w 1492"/>
                  <a:gd name="T93" fmla="*/ 10 h 746"/>
                  <a:gd name="T94" fmla="*/ 39 w 1492"/>
                  <a:gd name="T95" fmla="*/ 13 h 746"/>
                  <a:gd name="T96" fmla="*/ 37 w 1492"/>
                  <a:gd name="T97" fmla="*/ 15 h 746"/>
                  <a:gd name="T98" fmla="*/ 35 w 1492"/>
                  <a:gd name="T99" fmla="*/ 17 h 746"/>
                  <a:gd name="T100" fmla="*/ 31 w 1492"/>
                  <a:gd name="T101" fmla="*/ 18 h 746"/>
                  <a:gd name="T102" fmla="*/ 27 w 1492"/>
                  <a:gd name="T103" fmla="*/ 19 h 746"/>
                  <a:gd name="T104" fmla="*/ 22 w 1492"/>
                  <a:gd name="T105" fmla="*/ 20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6" name="Freeform 68"/>
              <p:cNvSpPr>
                <a:spLocks/>
              </p:cNvSpPr>
              <p:nvPr/>
            </p:nvSpPr>
            <p:spPr bwMode="auto">
              <a:xfrm>
                <a:off x="3773" y="1915"/>
                <a:ext cx="231" cy="116"/>
              </a:xfrm>
              <a:custGeom>
                <a:avLst/>
                <a:gdLst>
                  <a:gd name="T0" fmla="*/ 38 w 1398"/>
                  <a:gd name="T1" fmla="*/ 10 h 700"/>
                  <a:gd name="T2" fmla="*/ 38 w 1398"/>
                  <a:gd name="T3" fmla="*/ 12 h 700"/>
                  <a:gd name="T4" fmla="*/ 37 w 1398"/>
                  <a:gd name="T5" fmla="*/ 13 h 700"/>
                  <a:gd name="T6" fmla="*/ 36 w 1398"/>
                  <a:gd name="T7" fmla="*/ 14 h 700"/>
                  <a:gd name="T8" fmla="*/ 34 w 1398"/>
                  <a:gd name="T9" fmla="*/ 15 h 700"/>
                  <a:gd name="T10" fmla="*/ 33 w 1398"/>
                  <a:gd name="T11" fmla="*/ 16 h 700"/>
                  <a:gd name="T12" fmla="*/ 31 w 1398"/>
                  <a:gd name="T13" fmla="*/ 17 h 700"/>
                  <a:gd name="T14" fmla="*/ 28 w 1398"/>
                  <a:gd name="T15" fmla="*/ 18 h 700"/>
                  <a:gd name="T16" fmla="*/ 26 w 1398"/>
                  <a:gd name="T17" fmla="*/ 19 h 700"/>
                  <a:gd name="T18" fmla="*/ 23 w 1398"/>
                  <a:gd name="T19" fmla="*/ 19 h 700"/>
                  <a:gd name="T20" fmla="*/ 20 w 1398"/>
                  <a:gd name="T21" fmla="*/ 19 h 700"/>
                  <a:gd name="T22" fmla="*/ 18 w 1398"/>
                  <a:gd name="T23" fmla="*/ 19 h 700"/>
                  <a:gd name="T24" fmla="*/ 15 w 1398"/>
                  <a:gd name="T25" fmla="*/ 19 h 700"/>
                  <a:gd name="T26" fmla="*/ 13 w 1398"/>
                  <a:gd name="T27" fmla="*/ 19 h 700"/>
                  <a:gd name="T28" fmla="*/ 10 w 1398"/>
                  <a:gd name="T29" fmla="*/ 18 h 700"/>
                  <a:gd name="T30" fmla="*/ 8 w 1398"/>
                  <a:gd name="T31" fmla="*/ 17 h 700"/>
                  <a:gd name="T32" fmla="*/ 6 w 1398"/>
                  <a:gd name="T33" fmla="*/ 16 h 700"/>
                  <a:gd name="T34" fmla="*/ 4 w 1398"/>
                  <a:gd name="T35" fmla="*/ 15 h 700"/>
                  <a:gd name="T36" fmla="*/ 2 w 1398"/>
                  <a:gd name="T37" fmla="*/ 14 h 700"/>
                  <a:gd name="T38" fmla="*/ 1 w 1398"/>
                  <a:gd name="T39" fmla="*/ 13 h 700"/>
                  <a:gd name="T40" fmla="*/ 0 w 1398"/>
                  <a:gd name="T41" fmla="*/ 12 h 700"/>
                  <a:gd name="T42" fmla="*/ 0 w 1398"/>
                  <a:gd name="T43" fmla="*/ 10 h 700"/>
                  <a:gd name="T44" fmla="*/ 0 w 1398"/>
                  <a:gd name="T45" fmla="*/ 9 h 700"/>
                  <a:gd name="T46" fmla="*/ 0 w 1398"/>
                  <a:gd name="T47" fmla="*/ 8 h 700"/>
                  <a:gd name="T48" fmla="*/ 1 w 1398"/>
                  <a:gd name="T49" fmla="*/ 6 h 700"/>
                  <a:gd name="T50" fmla="*/ 2 w 1398"/>
                  <a:gd name="T51" fmla="*/ 5 h 700"/>
                  <a:gd name="T52" fmla="*/ 4 w 1398"/>
                  <a:gd name="T53" fmla="*/ 4 h 700"/>
                  <a:gd name="T54" fmla="*/ 6 w 1398"/>
                  <a:gd name="T55" fmla="*/ 3 h 700"/>
                  <a:gd name="T56" fmla="*/ 8 w 1398"/>
                  <a:gd name="T57" fmla="*/ 2 h 700"/>
                  <a:gd name="T58" fmla="*/ 10 w 1398"/>
                  <a:gd name="T59" fmla="*/ 1 h 700"/>
                  <a:gd name="T60" fmla="*/ 13 w 1398"/>
                  <a:gd name="T61" fmla="*/ 0 h 700"/>
                  <a:gd name="T62" fmla="*/ 15 w 1398"/>
                  <a:gd name="T63" fmla="*/ 0 h 700"/>
                  <a:gd name="T64" fmla="*/ 18 w 1398"/>
                  <a:gd name="T65" fmla="*/ 0 h 700"/>
                  <a:gd name="T66" fmla="*/ 20 w 1398"/>
                  <a:gd name="T67" fmla="*/ 0 h 700"/>
                  <a:gd name="T68" fmla="*/ 23 w 1398"/>
                  <a:gd name="T69" fmla="*/ 0 h 700"/>
                  <a:gd name="T70" fmla="*/ 26 w 1398"/>
                  <a:gd name="T71" fmla="*/ 0 h 700"/>
                  <a:gd name="T72" fmla="*/ 28 w 1398"/>
                  <a:gd name="T73" fmla="*/ 1 h 700"/>
                  <a:gd name="T74" fmla="*/ 31 w 1398"/>
                  <a:gd name="T75" fmla="*/ 2 h 700"/>
                  <a:gd name="T76" fmla="*/ 33 w 1398"/>
                  <a:gd name="T77" fmla="*/ 3 h 700"/>
                  <a:gd name="T78" fmla="*/ 34 w 1398"/>
                  <a:gd name="T79" fmla="*/ 4 h 700"/>
                  <a:gd name="T80" fmla="*/ 36 w 1398"/>
                  <a:gd name="T81" fmla="*/ 5 h 700"/>
                  <a:gd name="T82" fmla="*/ 37 w 1398"/>
                  <a:gd name="T83" fmla="*/ 6 h 700"/>
                  <a:gd name="T84" fmla="*/ 38 w 1398"/>
                  <a:gd name="T85" fmla="*/ 8 h 700"/>
                  <a:gd name="T86" fmla="*/ 38 w 1398"/>
                  <a:gd name="T87" fmla="*/ 9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F3F3F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9758" name="Oval 94"/>
            <p:cNvSpPr>
              <a:spLocks noChangeArrowheads="1"/>
            </p:cNvSpPr>
            <p:nvPr/>
          </p:nvSpPr>
          <p:spPr bwMode="auto">
            <a:xfrm>
              <a:off x="1079500" y="3914775"/>
              <a:ext cx="392113" cy="1349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</p:grpSp>
      <p:sp>
        <p:nvSpPr>
          <p:cNvPr id="14364" name="WordArt 38"/>
          <p:cNvSpPr>
            <a:spLocks noChangeArrowheads="1" noChangeShapeType="1" noTextEdit="1"/>
          </p:cNvSpPr>
          <p:nvPr/>
        </p:nvSpPr>
        <p:spPr bwMode="auto">
          <a:xfrm>
            <a:off x="468313" y="1550977"/>
            <a:ext cx="3686175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  <p:sp>
        <p:nvSpPr>
          <p:cNvPr id="14365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5786446" y="2428868"/>
            <a:ext cx="2368550" cy="3506787"/>
            <a:chOff x="5811838" y="2417763"/>
            <a:chExt cx="2368550" cy="3506787"/>
          </a:xfrm>
        </p:grpSpPr>
        <p:sp>
          <p:nvSpPr>
            <p:cNvPr id="369668" name="Oval 4"/>
            <p:cNvSpPr>
              <a:spLocks noChangeArrowheads="1"/>
            </p:cNvSpPr>
            <p:nvPr/>
          </p:nvSpPr>
          <p:spPr bwMode="auto">
            <a:xfrm>
              <a:off x="5991225" y="5111750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grpSp>
          <p:nvGrpSpPr>
            <p:cNvPr id="14342" name="Group 10"/>
            <p:cNvGrpSpPr>
              <a:grpSpLocks/>
            </p:cNvGrpSpPr>
            <p:nvPr/>
          </p:nvGrpSpPr>
          <p:grpSpPr bwMode="auto">
            <a:xfrm>
              <a:off x="5811838" y="2417763"/>
              <a:ext cx="2368550" cy="3257550"/>
              <a:chOff x="2953" y="1386"/>
              <a:chExt cx="1492" cy="2052"/>
            </a:xfrm>
          </p:grpSpPr>
          <p:sp>
            <p:nvSpPr>
              <p:cNvPr id="14425" name="Freeform 11"/>
              <p:cNvSpPr>
                <a:spLocks/>
              </p:cNvSpPr>
              <p:nvPr/>
            </p:nvSpPr>
            <p:spPr bwMode="auto">
              <a:xfrm>
                <a:off x="2953" y="1386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/>
                  </a:gs>
                  <a:gs pos="50000">
                    <a:srgbClr val="B2B2B2"/>
                  </a:gs>
                  <a:gs pos="100000">
                    <a:srgbClr val="5B5B5B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26" name="Freeform 12"/>
              <p:cNvSpPr>
                <a:spLocks noEditPoints="1"/>
              </p:cNvSpPr>
              <p:nvPr/>
            </p:nvSpPr>
            <p:spPr bwMode="auto">
              <a:xfrm>
                <a:off x="2953" y="1386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27" name="Freeform 13"/>
              <p:cNvSpPr>
                <a:spLocks/>
              </p:cNvSpPr>
              <p:nvPr/>
            </p:nvSpPr>
            <p:spPr bwMode="auto">
              <a:xfrm>
                <a:off x="3000" y="1409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46" name="Group 29"/>
            <p:cNvGrpSpPr>
              <a:grpSpLocks/>
            </p:cNvGrpSpPr>
            <p:nvPr/>
          </p:nvGrpSpPr>
          <p:grpSpPr bwMode="auto">
            <a:xfrm>
              <a:off x="5884863" y="2781300"/>
              <a:ext cx="755650" cy="755650"/>
              <a:chOff x="2335" y="1139"/>
              <a:chExt cx="1089" cy="1089"/>
            </a:xfrm>
          </p:grpSpPr>
          <p:sp>
            <p:nvSpPr>
              <p:cNvPr id="14409" name="Oval 3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5B5B5B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410" name="Group 3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69696" name="Freeform 32"/>
                <p:cNvSpPr>
                  <a:spLocks/>
                </p:cNvSpPr>
                <p:nvPr/>
              </p:nvSpPr>
              <p:spPr bwMode="auto">
                <a:xfrm>
                  <a:off x="1432" y="1843"/>
                  <a:ext cx="907" cy="294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412" name="Oval 3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grpSp>
          <p:nvGrpSpPr>
            <p:cNvPr id="97" name="组合 96"/>
            <p:cNvGrpSpPr/>
            <p:nvPr/>
          </p:nvGrpSpPr>
          <p:grpSpPr>
            <a:xfrm>
              <a:off x="6137275" y="2493963"/>
              <a:ext cx="1979613" cy="1331912"/>
              <a:chOff x="6137275" y="2493963"/>
              <a:chExt cx="1979613" cy="1331912"/>
            </a:xfrm>
          </p:grpSpPr>
          <p:grpSp>
            <p:nvGrpSpPr>
              <p:cNvPr id="14344" name="Group 19"/>
              <p:cNvGrpSpPr>
                <a:grpSpLocks/>
              </p:cNvGrpSpPr>
              <p:nvPr/>
            </p:nvGrpSpPr>
            <p:grpSpPr bwMode="auto">
              <a:xfrm>
                <a:off x="6137275" y="2493963"/>
                <a:ext cx="755650" cy="755650"/>
                <a:chOff x="2335" y="1139"/>
                <a:chExt cx="1089" cy="1089"/>
              </a:xfrm>
            </p:grpSpPr>
            <p:sp>
              <p:nvSpPr>
                <p:cNvPr id="14417" name="Oval 20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18" name="Group 21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686" name="Freeform 22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20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45" name="Group 24"/>
              <p:cNvGrpSpPr>
                <a:grpSpLocks/>
              </p:cNvGrpSpPr>
              <p:nvPr/>
            </p:nvGrpSpPr>
            <p:grpSpPr bwMode="auto">
              <a:xfrm>
                <a:off x="6461125" y="2565400"/>
                <a:ext cx="755650" cy="755650"/>
                <a:chOff x="2335" y="1139"/>
                <a:chExt cx="1089" cy="1089"/>
              </a:xfrm>
            </p:grpSpPr>
            <p:sp>
              <p:nvSpPr>
                <p:cNvPr id="14413" name="Oval 25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14" name="Group 26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691" name="Freeform 27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16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47" name="Group 34"/>
              <p:cNvGrpSpPr>
                <a:grpSpLocks/>
              </p:cNvGrpSpPr>
              <p:nvPr/>
            </p:nvGrpSpPr>
            <p:grpSpPr bwMode="auto">
              <a:xfrm>
                <a:off x="6316663" y="3070225"/>
                <a:ext cx="755650" cy="755650"/>
                <a:chOff x="2335" y="1139"/>
                <a:chExt cx="1089" cy="1089"/>
              </a:xfrm>
            </p:grpSpPr>
            <p:sp>
              <p:nvSpPr>
                <p:cNvPr id="14405" name="Oval 35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06" name="Group 36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01" name="Freeform 37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08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48" name="Group 39"/>
              <p:cNvGrpSpPr>
                <a:grpSpLocks/>
              </p:cNvGrpSpPr>
              <p:nvPr/>
            </p:nvGrpSpPr>
            <p:grpSpPr bwMode="auto">
              <a:xfrm>
                <a:off x="7361238" y="2817813"/>
                <a:ext cx="755650" cy="755650"/>
                <a:chOff x="2335" y="1139"/>
                <a:chExt cx="1089" cy="1089"/>
              </a:xfrm>
            </p:grpSpPr>
            <p:sp>
              <p:nvSpPr>
                <p:cNvPr id="14401" name="Oval 40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02" name="Group 41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06" name="Freeform 42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04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59" name="Group 83"/>
              <p:cNvGrpSpPr>
                <a:grpSpLocks/>
              </p:cNvGrpSpPr>
              <p:nvPr/>
            </p:nvGrpSpPr>
            <p:grpSpPr bwMode="auto">
              <a:xfrm>
                <a:off x="6819900" y="2890838"/>
                <a:ext cx="755650" cy="755650"/>
                <a:chOff x="2335" y="1139"/>
                <a:chExt cx="1089" cy="1089"/>
              </a:xfrm>
            </p:grpSpPr>
            <p:sp>
              <p:nvSpPr>
                <p:cNvPr id="14368" name="Oval 84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69" name="Group 85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50" name="Freeform 86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371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  <p:grpSp>
          <p:nvGrpSpPr>
            <p:cNvPr id="14360" name="Group 88"/>
            <p:cNvGrpSpPr>
              <a:grpSpLocks/>
            </p:cNvGrpSpPr>
            <p:nvPr/>
          </p:nvGrpSpPr>
          <p:grpSpPr bwMode="auto">
            <a:xfrm>
              <a:off x="5811838" y="3009900"/>
              <a:ext cx="2368550" cy="2665413"/>
              <a:chOff x="1088" y="1759"/>
              <a:chExt cx="1492" cy="1679"/>
            </a:xfrm>
          </p:grpSpPr>
          <p:sp>
            <p:nvSpPr>
              <p:cNvPr id="14366" name="Freeform 89"/>
              <p:cNvSpPr>
                <a:spLocks/>
              </p:cNvSpPr>
              <p:nvPr/>
            </p:nvSpPr>
            <p:spPr bwMode="auto">
              <a:xfrm>
                <a:off x="1088" y="1759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92"/>
                  <a:gd name="T136" fmla="*/ 0 h 373"/>
                  <a:gd name="T137" fmla="*/ 1492 w 1492"/>
                  <a:gd name="T138" fmla="*/ 373 h 37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rgbClr val="EAEAEA"/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7" name="Freeform 90"/>
              <p:cNvSpPr>
                <a:spLocks/>
              </p:cNvSpPr>
              <p:nvPr/>
            </p:nvSpPr>
            <p:spPr bwMode="auto">
              <a:xfrm>
                <a:off x="1093" y="1806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82"/>
                  <a:gd name="T169" fmla="*/ 0 h 1632"/>
                  <a:gd name="T170" fmla="*/ 1482 w 1482"/>
                  <a:gd name="T171" fmla="*/ 1632 h 16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FFFFFF"/>
                  </a:gs>
                  <a:gs pos="100000">
                    <a:srgbClr val="969696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61" name="Text Box 91"/>
            <p:cNvSpPr txBox="1">
              <a:spLocks noChangeArrowheads="1"/>
            </p:cNvSpPr>
            <p:nvPr/>
          </p:nvSpPr>
          <p:spPr bwMode="auto">
            <a:xfrm>
              <a:off x="5867400" y="3716338"/>
              <a:ext cx="2236788" cy="762000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latinLnBrk="1"/>
              <a:r>
                <a:rPr kumimoji="1" lang="zh-CN" altLang="en-US" sz="2200"/>
                <a:t>双击此处添加</a:t>
              </a:r>
            </a:p>
            <a:p>
              <a:pPr algn="ctr" latinLnBrk="1"/>
              <a:r>
                <a:rPr kumimoji="1" lang="zh-CN" altLang="en-US" sz="2200"/>
                <a:t>标题文字</a:t>
              </a:r>
              <a:endParaRPr kumimoji="1" lang="en-US" altLang="ko-KR" sz="2200"/>
            </a:p>
          </p:txBody>
        </p:sp>
      </p:grpSp>
      <p:grpSp>
        <p:nvGrpSpPr>
          <p:cNvPr id="14341" name="Group 5"/>
          <p:cNvGrpSpPr>
            <a:grpSpLocks/>
          </p:cNvGrpSpPr>
          <p:nvPr/>
        </p:nvGrpSpPr>
        <p:grpSpPr bwMode="auto">
          <a:xfrm>
            <a:off x="4211638" y="2781300"/>
            <a:ext cx="1258887" cy="1258888"/>
            <a:chOff x="2335" y="1139"/>
            <a:chExt cx="1089" cy="1089"/>
          </a:xfrm>
        </p:grpSpPr>
        <p:sp>
          <p:nvSpPr>
            <p:cNvPr id="14428" name="Oval 6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C000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单击此处</a:t>
              </a:r>
            </a:p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添加文字</a:t>
              </a:r>
            </a:p>
          </p:txBody>
        </p:sp>
        <p:grpSp>
          <p:nvGrpSpPr>
            <p:cNvPr id="14429" name="Group 7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369672" name="Freeform 8"/>
              <p:cNvSpPr>
                <a:spLocks/>
              </p:cNvSpPr>
              <p:nvPr/>
            </p:nvSpPr>
            <p:spPr bwMode="auto">
              <a:xfrm>
                <a:off x="1431" y="1843"/>
                <a:ext cx="907" cy="293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431" name="Oval 9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7000892" y="1785926"/>
            <a:ext cx="1042988" cy="1042988"/>
            <a:chOff x="7000875" y="2133600"/>
            <a:chExt cx="1042988" cy="1042988"/>
          </a:xfrm>
        </p:grpSpPr>
        <p:grpSp>
          <p:nvGrpSpPr>
            <p:cNvPr id="14343" name="Group 14"/>
            <p:cNvGrpSpPr>
              <a:grpSpLocks/>
            </p:cNvGrpSpPr>
            <p:nvPr/>
          </p:nvGrpSpPr>
          <p:grpSpPr bwMode="auto">
            <a:xfrm>
              <a:off x="7000875" y="2133600"/>
              <a:ext cx="1042988" cy="1042988"/>
              <a:chOff x="2335" y="1139"/>
              <a:chExt cx="1089" cy="1089"/>
            </a:xfrm>
          </p:grpSpPr>
          <p:sp>
            <p:nvSpPr>
              <p:cNvPr id="14421" name="Oval 1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422" name="Group 16"/>
              <p:cNvGrpSpPr>
                <a:grpSpLocks/>
              </p:cNvGrpSpPr>
              <p:nvPr/>
            </p:nvGrpSpPr>
            <p:grpSpPr bwMode="auto">
              <a:xfrm>
                <a:off x="2425" y="1169"/>
                <a:ext cx="908" cy="298"/>
                <a:chOff x="1430" y="1843"/>
                <a:chExt cx="907" cy="297"/>
              </a:xfrm>
            </p:grpSpPr>
            <p:sp>
              <p:nvSpPr>
                <p:cNvPr id="369681" name="Freeform 17"/>
                <p:cNvSpPr>
                  <a:spLocks/>
                </p:cNvSpPr>
                <p:nvPr/>
              </p:nvSpPr>
              <p:spPr bwMode="auto">
                <a:xfrm>
                  <a:off x="1430" y="1843"/>
                  <a:ext cx="907" cy="297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424" name="Oval 1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sp>
          <p:nvSpPr>
            <p:cNvPr id="14350" name="Text Box 51"/>
            <p:cNvSpPr txBox="1">
              <a:spLocks noChangeArrowheads="1"/>
            </p:cNvSpPr>
            <p:nvPr/>
          </p:nvSpPr>
          <p:spPr bwMode="auto">
            <a:xfrm>
              <a:off x="7035800" y="2324100"/>
              <a:ext cx="971550" cy="457200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latinLnBrk="1"/>
              <a:r>
                <a:rPr kumimoji="1" lang="zh-CN" altLang="en-US" sz="1200" dirty="0">
                  <a:solidFill>
                    <a:schemeClr val="bg1"/>
                  </a:solidFill>
                </a:rPr>
                <a:t>单击此处</a:t>
              </a:r>
            </a:p>
            <a:p>
              <a:pPr algn="ctr" latinLnBrk="1"/>
              <a:r>
                <a:rPr kumimoji="1" lang="zh-CN" altLang="en-US" sz="1200" dirty="0">
                  <a:solidFill>
                    <a:schemeClr val="bg1"/>
                  </a:solidFill>
                </a:rPr>
                <a:t>添加文字</a:t>
              </a:r>
              <a:endParaRPr kumimoji="1" lang="en-US" altLang="ko-KR" sz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40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00"/>
                            </p:stCondLst>
                            <p:childTnLst>
                              <p:par>
                                <p:cTn id="3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2" grpId="0" animBg="1"/>
      <p:bldP spid="143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Line 34"/>
          <p:cNvSpPr>
            <a:spLocks noChangeShapeType="1"/>
          </p:cNvSpPr>
          <p:nvPr/>
        </p:nvSpPr>
        <p:spPr bwMode="auto">
          <a:xfrm rot="618245" flipV="1">
            <a:off x="4814888" y="3387725"/>
            <a:ext cx="130175" cy="11636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1" name="Line 35"/>
          <p:cNvSpPr>
            <a:spLocks noChangeShapeType="1"/>
          </p:cNvSpPr>
          <p:nvPr/>
        </p:nvSpPr>
        <p:spPr bwMode="auto">
          <a:xfrm rot="618245" flipH="1" flipV="1">
            <a:off x="4068763" y="3467100"/>
            <a:ext cx="481012" cy="9445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" name="Line 36"/>
          <p:cNvSpPr>
            <a:spLocks noChangeShapeType="1"/>
          </p:cNvSpPr>
          <p:nvPr/>
        </p:nvSpPr>
        <p:spPr bwMode="auto">
          <a:xfrm rot="618245" flipH="1" flipV="1">
            <a:off x="3128963" y="3943350"/>
            <a:ext cx="1144587" cy="5191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" name="Line 37"/>
          <p:cNvSpPr>
            <a:spLocks noChangeShapeType="1"/>
          </p:cNvSpPr>
          <p:nvPr/>
        </p:nvSpPr>
        <p:spPr bwMode="auto">
          <a:xfrm rot="618245" flipH="1">
            <a:off x="2232025" y="4592638"/>
            <a:ext cx="1946275" cy="269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Line 38"/>
          <p:cNvSpPr>
            <a:spLocks noChangeShapeType="1"/>
          </p:cNvSpPr>
          <p:nvPr/>
        </p:nvSpPr>
        <p:spPr bwMode="auto">
          <a:xfrm rot="618245" flipV="1">
            <a:off x="5056188" y="3768725"/>
            <a:ext cx="736600" cy="8509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5" name="Line 39"/>
          <p:cNvSpPr>
            <a:spLocks noChangeShapeType="1"/>
          </p:cNvSpPr>
          <p:nvPr/>
        </p:nvSpPr>
        <p:spPr bwMode="auto">
          <a:xfrm rot="618245" flipV="1">
            <a:off x="5275263" y="4300538"/>
            <a:ext cx="1443037" cy="5286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2819400" y="1484313"/>
            <a:ext cx="1981200" cy="1790700"/>
            <a:chOff x="2819400" y="1484313"/>
            <a:chExt cx="1981200" cy="1790700"/>
          </a:xfrm>
        </p:grpSpPr>
        <p:grpSp>
          <p:nvGrpSpPr>
            <p:cNvPr id="3077" name="Group 19"/>
            <p:cNvGrpSpPr>
              <a:grpSpLocks/>
            </p:cNvGrpSpPr>
            <p:nvPr/>
          </p:nvGrpSpPr>
          <p:grpSpPr bwMode="auto">
            <a:xfrm>
              <a:off x="3581400" y="2379663"/>
              <a:ext cx="898525" cy="895350"/>
              <a:chOff x="2335" y="1139"/>
              <a:chExt cx="1089" cy="1089"/>
            </a:xfrm>
          </p:grpSpPr>
          <p:sp>
            <p:nvSpPr>
              <p:cNvPr id="3128" name="Oval 2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B2B2B2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rgbClr val="1C1C1C"/>
                    </a:solidFill>
                    <a:ea typeface="华文细黑" pitchFamily="2" charset="-122"/>
                  </a:rPr>
                  <a:t>3</a:t>
                </a:r>
              </a:p>
            </p:txBody>
          </p:sp>
          <p:grpSp>
            <p:nvGrpSpPr>
              <p:cNvPr id="3129" name="Group 2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30" name="Freeform 2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31" name="Oval 2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6" name="Group 57"/>
            <p:cNvGrpSpPr>
              <a:grpSpLocks/>
            </p:cNvGrpSpPr>
            <p:nvPr/>
          </p:nvGrpSpPr>
          <p:grpSpPr bwMode="auto">
            <a:xfrm>
              <a:off x="2819400" y="1484313"/>
              <a:ext cx="1981200" cy="749300"/>
              <a:chOff x="2208" y="816"/>
              <a:chExt cx="1248" cy="472"/>
            </a:xfrm>
          </p:grpSpPr>
          <p:sp>
            <p:nvSpPr>
              <p:cNvPr id="3118" name="Rectangle 58"/>
              <p:cNvSpPr>
                <a:spLocks noChangeArrowheads="1"/>
              </p:cNvSpPr>
              <p:nvPr/>
            </p:nvSpPr>
            <p:spPr bwMode="auto">
              <a:xfrm>
                <a:off x="2208" y="977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9" name="Rectangle 59"/>
              <p:cNvSpPr>
                <a:spLocks noChangeArrowheads="1"/>
              </p:cNvSpPr>
              <p:nvPr/>
            </p:nvSpPr>
            <p:spPr bwMode="auto">
              <a:xfrm>
                <a:off x="2354" y="816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20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4495800" y="1484313"/>
            <a:ext cx="1981200" cy="1828800"/>
            <a:chOff x="4495800" y="1484313"/>
            <a:chExt cx="1981200" cy="1828800"/>
          </a:xfrm>
        </p:grpSpPr>
        <p:grpSp>
          <p:nvGrpSpPr>
            <p:cNvPr id="3078" name="Group 24"/>
            <p:cNvGrpSpPr>
              <a:grpSpLocks/>
            </p:cNvGrpSpPr>
            <p:nvPr/>
          </p:nvGrpSpPr>
          <p:grpSpPr bwMode="auto">
            <a:xfrm>
              <a:off x="4857750" y="2417763"/>
              <a:ext cx="898525" cy="895350"/>
              <a:chOff x="2335" y="1139"/>
              <a:chExt cx="1089" cy="1089"/>
            </a:xfrm>
          </p:grpSpPr>
          <p:sp>
            <p:nvSpPr>
              <p:cNvPr id="3124" name="Oval 2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808080"/>
                  </a:gs>
                </a:gsLst>
                <a:lin ang="2700000" scaled="1"/>
              </a:gradFill>
              <a:ln w="9525" algn="ctr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rgbClr val="1C1C1C"/>
                    </a:solidFill>
                    <a:ea typeface="华文细黑" pitchFamily="2" charset="-122"/>
                  </a:rPr>
                  <a:t>4</a:t>
                </a:r>
              </a:p>
            </p:txBody>
          </p:sp>
          <p:grpSp>
            <p:nvGrpSpPr>
              <p:cNvPr id="3125" name="Group 2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26" name="Freeform 2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27" name="Oval 2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7" name="Group 60"/>
            <p:cNvGrpSpPr>
              <a:grpSpLocks/>
            </p:cNvGrpSpPr>
            <p:nvPr/>
          </p:nvGrpSpPr>
          <p:grpSpPr bwMode="auto">
            <a:xfrm>
              <a:off x="4495800" y="1484313"/>
              <a:ext cx="1981200" cy="749300"/>
              <a:chOff x="2208" y="816"/>
              <a:chExt cx="1248" cy="472"/>
            </a:xfrm>
          </p:grpSpPr>
          <p:sp>
            <p:nvSpPr>
              <p:cNvPr id="3116" name="Rectangle 61"/>
              <p:cNvSpPr>
                <a:spLocks noChangeArrowheads="1"/>
              </p:cNvSpPr>
              <p:nvPr/>
            </p:nvSpPr>
            <p:spPr bwMode="auto">
              <a:xfrm>
                <a:off x="2208" y="977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7" name="Rectangle 62"/>
              <p:cNvSpPr>
                <a:spLocks noChangeArrowheads="1"/>
              </p:cNvSpPr>
              <p:nvPr/>
            </p:nvSpPr>
            <p:spPr bwMode="auto">
              <a:xfrm>
                <a:off x="2354" y="816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28600" y="3097213"/>
            <a:ext cx="1981200" cy="1701800"/>
            <a:chOff x="228600" y="3097213"/>
            <a:chExt cx="1981200" cy="1701800"/>
          </a:xfrm>
        </p:grpSpPr>
        <p:grpSp>
          <p:nvGrpSpPr>
            <p:cNvPr id="3074" name="Group 4"/>
            <p:cNvGrpSpPr>
              <a:grpSpLocks/>
            </p:cNvGrpSpPr>
            <p:nvPr/>
          </p:nvGrpSpPr>
          <p:grpSpPr bwMode="auto">
            <a:xfrm>
              <a:off x="1295400" y="3903663"/>
              <a:ext cx="898525" cy="895350"/>
              <a:chOff x="2335" y="1139"/>
              <a:chExt cx="1089" cy="1089"/>
            </a:xfrm>
          </p:grpSpPr>
          <p:sp>
            <p:nvSpPr>
              <p:cNvPr id="3140" name="Oval 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 dirty="0">
                    <a:solidFill>
                      <a:srgbClr val="1C1C1C"/>
                    </a:solidFill>
                    <a:ea typeface="华文细黑" pitchFamily="2" charset="-122"/>
                  </a:rPr>
                  <a:t>1</a:t>
                </a:r>
              </a:p>
            </p:txBody>
          </p:sp>
          <p:grpSp>
            <p:nvGrpSpPr>
              <p:cNvPr id="3141" name="Group 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42" name="Freeform 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43" name="Oval 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8" name="Group 63"/>
            <p:cNvGrpSpPr>
              <a:grpSpLocks/>
            </p:cNvGrpSpPr>
            <p:nvPr/>
          </p:nvGrpSpPr>
          <p:grpSpPr bwMode="auto">
            <a:xfrm>
              <a:off x="228600" y="3097213"/>
              <a:ext cx="1981200" cy="749300"/>
              <a:chOff x="288" y="2592"/>
              <a:chExt cx="1488" cy="563"/>
            </a:xfrm>
          </p:grpSpPr>
          <p:sp>
            <p:nvSpPr>
              <p:cNvPr id="3114" name="Rectangle 64"/>
              <p:cNvSpPr>
                <a:spLocks noChangeArrowheads="1"/>
              </p:cNvSpPr>
              <p:nvPr/>
            </p:nvSpPr>
            <p:spPr bwMode="auto">
              <a:xfrm>
                <a:off x="288" y="2784"/>
                <a:ext cx="1488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5" name="Rectangle 65"/>
              <p:cNvSpPr>
                <a:spLocks noChangeArrowheads="1"/>
              </p:cNvSpPr>
              <p:nvPr/>
            </p:nvSpPr>
            <p:spPr bwMode="auto">
              <a:xfrm>
                <a:off x="636" y="2592"/>
                <a:ext cx="1140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/>
                <a:r>
                  <a:rPr lang="zh-CN" altLang="en-US" sz="120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6877050" y="3097213"/>
            <a:ext cx="2114550" cy="1739900"/>
            <a:chOff x="6877050" y="3097213"/>
            <a:chExt cx="2114550" cy="1739900"/>
          </a:xfrm>
        </p:grpSpPr>
        <p:grpSp>
          <p:nvGrpSpPr>
            <p:cNvPr id="3079" name="Group 29"/>
            <p:cNvGrpSpPr>
              <a:grpSpLocks/>
            </p:cNvGrpSpPr>
            <p:nvPr/>
          </p:nvGrpSpPr>
          <p:grpSpPr bwMode="auto">
            <a:xfrm>
              <a:off x="6877050" y="3941763"/>
              <a:ext cx="898525" cy="895350"/>
              <a:chOff x="2335" y="1139"/>
              <a:chExt cx="1089" cy="1089"/>
            </a:xfrm>
          </p:grpSpPr>
          <p:sp>
            <p:nvSpPr>
              <p:cNvPr id="3120" name="Oval 3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4D4D4D"/>
                  </a:gs>
                </a:gsLst>
                <a:lin ang="2700000" scaled="1"/>
              </a:gradFill>
              <a:ln w="9525" algn="ctr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rgbClr val="1C1C1C"/>
                    </a:solidFill>
                    <a:ea typeface="华文细黑" pitchFamily="2" charset="-122"/>
                  </a:rPr>
                  <a:t>6</a:t>
                </a:r>
              </a:p>
            </p:txBody>
          </p:sp>
          <p:grpSp>
            <p:nvGrpSpPr>
              <p:cNvPr id="3121" name="Group 3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22" name="Freeform 3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23" name="Oval 3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9" name="Group 66"/>
            <p:cNvGrpSpPr>
              <a:grpSpLocks/>
            </p:cNvGrpSpPr>
            <p:nvPr/>
          </p:nvGrpSpPr>
          <p:grpSpPr bwMode="auto">
            <a:xfrm>
              <a:off x="7010400" y="3097213"/>
              <a:ext cx="1981200" cy="749300"/>
              <a:chOff x="3718" y="1104"/>
              <a:chExt cx="1248" cy="472"/>
            </a:xfrm>
          </p:grpSpPr>
          <p:sp>
            <p:nvSpPr>
              <p:cNvPr id="3112" name="Rectangle 67"/>
              <p:cNvSpPr>
                <a:spLocks noChangeArrowheads="1"/>
              </p:cNvSpPr>
              <p:nvPr/>
            </p:nvSpPr>
            <p:spPr bwMode="auto">
              <a:xfrm>
                <a:off x="3718" y="1265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3" name="Rectangle 68"/>
              <p:cNvSpPr>
                <a:spLocks noChangeArrowheads="1"/>
              </p:cNvSpPr>
              <p:nvPr/>
            </p:nvSpPr>
            <p:spPr bwMode="auto">
              <a:xfrm>
                <a:off x="3718" y="1104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 dirty="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066800" y="2098675"/>
            <a:ext cx="2060575" cy="1804988"/>
            <a:chOff x="1066800" y="2098675"/>
            <a:chExt cx="2060575" cy="1804988"/>
          </a:xfrm>
        </p:grpSpPr>
        <p:grpSp>
          <p:nvGrpSpPr>
            <p:cNvPr id="3075" name="Group 9"/>
            <p:cNvGrpSpPr>
              <a:grpSpLocks/>
            </p:cNvGrpSpPr>
            <p:nvPr/>
          </p:nvGrpSpPr>
          <p:grpSpPr bwMode="auto">
            <a:xfrm>
              <a:off x="2228850" y="3008313"/>
              <a:ext cx="898525" cy="895350"/>
              <a:chOff x="2335" y="1139"/>
              <a:chExt cx="1089" cy="1089"/>
            </a:xfrm>
          </p:grpSpPr>
          <p:sp>
            <p:nvSpPr>
              <p:cNvPr id="3136" name="Oval 1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7F7F7"/>
                  </a:gs>
                  <a:gs pos="100000">
                    <a:srgbClr val="DDDDDD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 dirty="0">
                    <a:solidFill>
                      <a:srgbClr val="1C1C1C"/>
                    </a:solidFill>
                    <a:ea typeface="华文细黑" pitchFamily="2" charset="-122"/>
                  </a:rPr>
                  <a:t>2</a:t>
                </a:r>
              </a:p>
            </p:txBody>
          </p:sp>
          <p:grpSp>
            <p:nvGrpSpPr>
              <p:cNvPr id="3137" name="Group 1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38" name="Freeform 1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39" name="Oval 1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90" name="Group 69"/>
            <p:cNvGrpSpPr>
              <a:grpSpLocks/>
            </p:cNvGrpSpPr>
            <p:nvPr/>
          </p:nvGrpSpPr>
          <p:grpSpPr bwMode="auto">
            <a:xfrm>
              <a:off x="1066800" y="2098675"/>
              <a:ext cx="1981200" cy="749300"/>
              <a:chOff x="288" y="2592"/>
              <a:chExt cx="1488" cy="563"/>
            </a:xfrm>
          </p:grpSpPr>
          <p:sp>
            <p:nvSpPr>
              <p:cNvPr id="3110" name="Rectangle 70"/>
              <p:cNvSpPr>
                <a:spLocks noChangeArrowheads="1"/>
              </p:cNvSpPr>
              <p:nvPr/>
            </p:nvSpPr>
            <p:spPr bwMode="auto">
              <a:xfrm>
                <a:off x="288" y="2784"/>
                <a:ext cx="1488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1" name="Rectangle 71"/>
              <p:cNvSpPr>
                <a:spLocks noChangeArrowheads="1"/>
              </p:cNvSpPr>
              <p:nvPr/>
            </p:nvSpPr>
            <p:spPr bwMode="auto">
              <a:xfrm>
                <a:off x="636" y="2592"/>
                <a:ext cx="1140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/>
                <a:r>
                  <a:rPr lang="zh-CN" altLang="en-US" sz="120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5940425" y="2093913"/>
            <a:ext cx="2289175" cy="1782762"/>
            <a:chOff x="5940425" y="2093913"/>
            <a:chExt cx="2289175" cy="1782762"/>
          </a:xfrm>
        </p:grpSpPr>
        <p:grpSp>
          <p:nvGrpSpPr>
            <p:cNvPr id="3076" name="Group 14"/>
            <p:cNvGrpSpPr>
              <a:grpSpLocks/>
            </p:cNvGrpSpPr>
            <p:nvPr/>
          </p:nvGrpSpPr>
          <p:grpSpPr bwMode="auto">
            <a:xfrm>
              <a:off x="5940425" y="2981325"/>
              <a:ext cx="898525" cy="895350"/>
              <a:chOff x="2335" y="1139"/>
              <a:chExt cx="1089" cy="1089"/>
            </a:xfrm>
          </p:grpSpPr>
          <p:sp>
            <p:nvSpPr>
              <p:cNvPr id="3132" name="Oval 1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chemeClr val="bg1"/>
                    </a:solidFill>
                  </a:rPr>
                  <a:t>5</a:t>
                </a:r>
              </a:p>
            </p:txBody>
          </p:sp>
          <p:grpSp>
            <p:nvGrpSpPr>
              <p:cNvPr id="3133" name="Group 1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34" name="Freeform 1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35" name="Oval 1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91" name="Group 72"/>
            <p:cNvGrpSpPr>
              <a:grpSpLocks/>
            </p:cNvGrpSpPr>
            <p:nvPr/>
          </p:nvGrpSpPr>
          <p:grpSpPr bwMode="auto">
            <a:xfrm>
              <a:off x="6248400" y="2093913"/>
              <a:ext cx="1981200" cy="749300"/>
              <a:chOff x="3718" y="1104"/>
              <a:chExt cx="1248" cy="472"/>
            </a:xfrm>
          </p:grpSpPr>
          <p:sp>
            <p:nvSpPr>
              <p:cNvPr id="3108" name="Rectangle 73"/>
              <p:cNvSpPr>
                <a:spLocks noChangeArrowheads="1"/>
              </p:cNvSpPr>
              <p:nvPr/>
            </p:nvSpPr>
            <p:spPr bwMode="auto">
              <a:xfrm>
                <a:off x="3718" y="1265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 dirty="0">
                    <a:solidFill>
                      <a:srgbClr val="CC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 dirty="0">
                    <a:solidFill>
                      <a:srgbClr val="CC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09" name="Rectangle 74"/>
              <p:cNvSpPr>
                <a:spLocks noChangeArrowheads="1"/>
              </p:cNvSpPr>
              <p:nvPr/>
            </p:nvSpPr>
            <p:spPr bwMode="auto">
              <a:xfrm>
                <a:off x="3718" y="1104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CC0000"/>
                    </a:solidFill>
                  </a:rPr>
                  <a:t>单击此处添加文字</a:t>
                </a:r>
              </a:p>
            </p:txBody>
          </p:sp>
        </p:grpSp>
      </p:grpSp>
      <p:sp>
        <p:nvSpPr>
          <p:cNvPr id="3094" name="Oval 40"/>
          <p:cNvSpPr>
            <a:spLocks noChangeArrowheads="1"/>
          </p:cNvSpPr>
          <p:nvPr/>
        </p:nvSpPr>
        <p:spPr bwMode="auto">
          <a:xfrm>
            <a:off x="3711578" y="5300666"/>
            <a:ext cx="1720851" cy="72548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</a:pPr>
            <a:endParaRPr lang="zh-CN" altLang="zh-CN" sz="1400" b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3095" name="Oval 44"/>
          <p:cNvSpPr>
            <a:spLocks noChangeArrowheads="1"/>
          </p:cNvSpPr>
          <p:nvPr/>
        </p:nvSpPr>
        <p:spPr bwMode="gray">
          <a:xfrm>
            <a:off x="3841753" y="4365628"/>
            <a:ext cx="1460501" cy="14430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  <a:ln w="9525" algn="ctr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单击此处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添加文字</a:t>
            </a:r>
          </a:p>
        </p:txBody>
      </p:sp>
      <p:pic>
        <p:nvPicPr>
          <p:cNvPr id="3096" name="Picture 45" descr="Pictur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986216" y="4387853"/>
            <a:ext cx="1162051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97" name="Group 46"/>
          <p:cNvGrpSpPr>
            <a:grpSpLocks/>
          </p:cNvGrpSpPr>
          <p:nvPr/>
        </p:nvGrpSpPr>
        <p:grpSpPr bwMode="auto">
          <a:xfrm rot="20302575" flipH="1" flipV="1">
            <a:off x="3946528" y="5443541"/>
            <a:ext cx="1258888" cy="301625"/>
            <a:chOff x="2532" y="1051"/>
            <a:chExt cx="893" cy="246"/>
          </a:xfrm>
        </p:grpSpPr>
        <p:grpSp>
          <p:nvGrpSpPr>
            <p:cNvPr id="3098" name="Group 47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3104" name="AutoShape 48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5" name="AutoShape 49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6" name="AutoShape 50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7" name="AutoShape 51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</p:grpSp>
        <p:grpSp>
          <p:nvGrpSpPr>
            <p:cNvPr id="3099" name="Group 52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3100" name="AutoShape 53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1" name="AutoShape 54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2" name="AutoShape 55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3" name="AutoShape 56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</p:grpSp>
      </p:grpSp>
      <p:sp>
        <p:nvSpPr>
          <p:cNvPr id="3093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0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8" name="五边形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" y="1889125"/>
            <a:ext cx="8174038" cy="20970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9" name="AutoShap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3" y="1981200"/>
            <a:ext cx="2389187" cy="1377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" name="AutoShape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1981200"/>
            <a:ext cx="3541712" cy="1377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1" name="AutoShape 3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59488" y="1981200"/>
            <a:ext cx="2389187" cy="1377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>
            <a:off x="719138" y="3767138"/>
            <a:ext cx="7662862" cy="2200275"/>
            <a:chOff x="719138" y="3767138"/>
            <a:chExt cx="7662862" cy="2200275"/>
          </a:xfrm>
        </p:grpSpPr>
        <p:pic>
          <p:nvPicPr>
            <p:cNvPr id="32" name="圆角矩形 6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19138" y="3767138"/>
              <a:ext cx="7662862" cy="22002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3" name="TextBox 61"/>
            <p:cNvSpPr txBox="1">
              <a:spLocks noChangeArrowheads="1"/>
            </p:cNvSpPr>
            <p:nvPr/>
          </p:nvSpPr>
          <p:spPr bwMode="auto">
            <a:xfrm>
              <a:off x="2147888" y="4141788"/>
              <a:ext cx="4813300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最大的原创</a:t>
              </a:r>
              <a:r>
                <a:rPr lang="en-US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站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最强的</a:t>
              </a:r>
              <a:r>
                <a:rPr lang="en-US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>
                <a:lnSpc>
                  <a:spcPct val="150000"/>
                </a:lnSpc>
              </a:pP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QQ:453816860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>
                <a:lnSpc>
                  <a:spcPct val="150000"/>
                </a:lnSpc>
              </a:pPr>
              <a:r>
                <a:rPr lang="en-US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爱好者汇集的大本营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Freeform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071546"/>
            <a:ext cx="7372370" cy="525459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537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72730" y="2825798"/>
            <a:ext cx="4419449" cy="1611218"/>
            <a:chOff x="3872730" y="2825798"/>
            <a:chExt cx="4419449" cy="1611218"/>
          </a:xfrm>
        </p:grpSpPr>
        <p:pic>
          <p:nvPicPr>
            <p:cNvPr id="46" name="Text Box 30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49711" y="3935922"/>
              <a:ext cx="4042468" cy="501094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54" name="Group 10"/>
            <p:cNvGrpSpPr>
              <a:grpSpLocks/>
            </p:cNvGrpSpPr>
            <p:nvPr/>
          </p:nvGrpSpPr>
          <p:grpSpPr bwMode="auto">
            <a:xfrm>
              <a:off x="3872730" y="2825798"/>
              <a:ext cx="1129807" cy="515621"/>
              <a:chOff x="-35287" y="0"/>
              <a:chExt cx="1169788" cy="534193"/>
            </a:xfrm>
          </p:grpSpPr>
          <p:sp>
            <p:nvSpPr>
              <p:cNvPr id="55" name="矩形 10"/>
              <p:cNvSpPr>
                <a:spLocks noChangeArrowheads="1"/>
              </p:cNvSpPr>
              <p:nvPr/>
            </p:nvSpPr>
            <p:spPr bwMode="auto">
              <a:xfrm>
                <a:off x="16665" y="0"/>
                <a:ext cx="1021065" cy="3826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</a:pPr>
                <a:r>
                  <a:rPr lang="en-US" dirty="0" smtClean="0">
                    <a:latin typeface="微软雅黑" pitchFamily="34" charset="-122"/>
                    <a:ea typeface="微软雅黑" pitchFamily="34" charset="-122"/>
                  </a:rPr>
                  <a:t>2012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56" name="直接连接符 11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35287" y="345206"/>
                <a:ext cx="1169788" cy="1889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4" name="组合 23"/>
          <p:cNvGrpSpPr/>
          <p:nvPr/>
        </p:nvGrpSpPr>
        <p:grpSpPr>
          <a:xfrm>
            <a:off x="5140769" y="1725771"/>
            <a:ext cx="3797788" cy="1680958"/>
            <a:chOff x="5140769" y="1725771"/>
            <a:chExt cx="3797788" cy="1680958"/>
          </a:xfrm>
        </p:grpSpPr>
        <p:grpSp>
          <p:nvGrpSpPr>
            <p:cNvPr id="57" name="Group 13"/>
            <p:cNvGrpSpPr>
              <a:grpSpLocks/>
            </p:cNvGrpSpPr>
            <p:nvPr/>
          </p:nvGrpSpPr>
          <p:grpSpPr bwMode="auto">
            <a:xfrm>
              <a:off x="5140769" y="1725771"/>
              <a:ext cx="1129807" cy="518379"/>
              <a:chOff x="-37317" y="0"/>
              <a:chExt cx="1169788" cy="536978"/>
            </a:xfrm>
          </p:grpSpPr>
          <p:sp>
            <p:nvSpPr>
              <p:cNvPr id="58" name="矩形 11"/>
              <p:cNvSpPr>
                <a:spLocks noChangeArrowheads="1"/>
              </p:cNvSpPr>
              <p:nvPr/>
            </p:nvSpPr>
            <p:spPr bwMode="auto">
              <a:xfrm>
                <a:off x="31411" y="0"/>
                <a:ext cx="1021065" cy="3825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  <a:buFont typeface="Wingdings" pitchFamily="2" charset="2"/>
                  <a:buNone/>
                </a:pPr>
                <a:r>
                  <a:rPr lang="en-US" dirty="0" smtClean="0"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59" name="直接连接符 14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-37317" y="348016"/>
                <a:ext cx="1169788" cy="18896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60" name="Text Box 30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565748" y="2905634"/>
              <a:ext cx="3372809" cy="50109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2635216" y="3940333"/>
            <a:ext cx="4504218" cy="1538083"/>
            <a:chOff x="2635216" y="3940333"/>
            <a:chExt cx="4504218" cy="1538083"/>
          </a:xfrm>
        </p:grpSpPr>
        <p:grpSp>
          <p:nvGrpSpPr>
            <p:cNvPr id="51" name="Group 7"/>
            <p:cNvGrpSpPr>
              <a:grpSpLocks/>
            </p:cNvGrpSpPr>
            <p:nvPr/>
          </p:nvGrpSpPr>
          <p:grpSpPr bwMode="auto">
            <a:xfrm>
              <a:off x="2635216" y="3940333"/>
              <a:ext cx="1129807" cy="516725"/>
              <a:chOff x="-34525" y="0"/>
              <a:chExt cx="1169788" cy="535263"/>
            </a:xfrm>
          </p:grpSpPr>
          <p:sp>
            <p:nvSpPr>
              <p:cNvPr id="52" name="矩形 9"/>
              <p:cNvSpPr>
                <a:spLocks noChangeArrowheads="1"/>
              </p:cNvSpPr>
              <p:nvPr/>
            </p:nvSpPr>
            <p:spPr bwMode="auto">
              <a:xfrm>
                <a:off x="2106" y="0"/>
                <a:ext cx="1021065" cy="3825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</a:pPr>
                <a:r>
                  <a:rPr lang="en-US" altLang="zh-CN" dirty="0" smtClean="0">
                    <a:latin typeface="微软雅黑" pitchFamily="34" charset="-122"/>
                    <a:ea typeface="微软雅黑" pitchFamily="34" charset="-122"/>
                  </a:rPr>
                  <a:t>2011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53" name="直接连接符 8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-34525" y="346302"/>
                <a:ext cx="1169788" cy="18896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61" name="Text Box 30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090836" y="4972724"/>
              <a:ext cx="4048598" cy="50569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21" name="组合 20"/>
          <p:cNvGrpSpPr/>
          <p:nvPr/>
        </p:nvGrpSpPr>
        <p:grpSpPr>
          <a:xfrm>
            <a:off x="1281086" y="5040801"/>
            <a:ext cx="4042468" cy="1444090"/>
            <a:chOff x="1281086" y="5040801"/>
            <a:chExt cx="4042468" cy="1444090"/>
          </a:xfrm>
        </p:grpSpPr>
        <p:grpSp>
          <p:nvGrpSpPr>
            <p:cNvPr id="48" name="Group 4"/>
            <p:cNvGrpSpPr>
              <a:grpSpLocks/>
            </p:cNvGrpSpPr>
            <p:nvPr/>
          </p:nvGrpSpPr>
          <p:grpSpPr bwMode="auto">
            <a:xfrm>
              <a:off x="1360687" y="5040801"/>
              <a:ext cx="1129807" cy="525735"/>
              <a:chOff x="-21130" y="0"/>
              <a:chExt cx="1169524" cy="544671"/>
            </a:xfrm>
          </p:grpSpPr>
          <p:sp>
            <p:nvSpPr>
              <p:cNvPr id="49" name="矩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20835" cy="3826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dirty="0" smtClean="0">
                    <a:latin typeface="微软雅黑" pitchFamily="34" charset="-122"/>
                  </a:rPr>
                  <a:t>2010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Calibri" pitchFamily="34" charset="0"/>
                  <a:ea typeface="微软雅黑" pitchFamily="34" charset="-122"/>
                </a:endParaRPr>
              </a:p>
            </p:txBody>
          </p:sp>
          <p:pic>
            <p:nvPicPr>
              <p:cNvPr id="50" name="直接连接符 5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-21130" y="355684"/>
                <a:ext cx="1169524" cy="1889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62" name="Text Box 30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281086" y="5985329"/>
              <a:ext cx="4042468" cy="4995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63" name="图片 62" descr="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1000100" y="1714488"/>
            <a:ext cx="2643206" cy="2599299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2378075" y="1792288"/>
            <a:ext cx="4430713" cy="3773487"/>
            <a:chOff x="2378075" y="1792288"/>
            <a:chExt cx="4430713" cy="3773487"/>
          </a:xfrm>
        </p:grpSpPr>
        <p:grpSp>
          <p:nvGrpSpPr>
            <p:cNvPr id="94" name="组合 93"/>
            <p:cNvGrpSpPr/>
            <p:nvPr/>
          </p:nvGrpSpPr>
          <p:grpSpPr>
            <a:xfrm>
              <a:off x="2378075" y="1792288"/>
              <a:ext cx="4430713" cy="3773487"/>
              <a:chOff x="2378075" y="1792288"/>
              <a:chExt cx="4430713" cy="3773487"/>
            </a:xfrm>
          </p:grpSpPr>
          <p:pic>
            <p:nvPicPr>
              <p:cNvPr id="37" name="Oval 11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78075" y="2798763"/>
                <a:ext cx="4430713" cy="17541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39" name="Oval 11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121025" y="1792288"/>
                <a:ext cx="2944813" cy="37734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38" name="Oval 11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21025" y="1792288"/>
              <a:ext cx="2944813" cy="37734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40" name="圆角矩形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07088" y="1852613"/>
            <a:ext cx="1920875" cy="9509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1" name="圆角矩形 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02413" y="3213100"/>
            <a:ext cx="1919287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2" name="圆角矩形 9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13438" y="4572000"/>
            <a:ext cx="1919287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3" name="圆角矩形 10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11275" y="1852613"/>
            <a:ext cx="1925638" cy="9509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4" name="圆角矩形 11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0550" y="3213100"/>
            <a:ext cx="1920875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5" name="圆角矩形 12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35088" y="4572000"/>
            <a:ext cx="1920875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88" name="组合 87"/>
          <p:cNvGrpSpPr/>
          <p:nvPr/>
        </p:nvGrpSpPr>
        <p:grpSpPr>
          <a:xfrm>
            <a:off x="5000628" y="4572008"/>
            <a:ext cx="1073150" cy="1008062"/>
            <a:chOff x="4992688" y="4506913"/>
            <a:chExt cx="1073150" cy="1008062"/>
          </a:xfrm>
        </p:grpSpPr>
        <p:grpSp>
          <p:nvGrpSpPr>
            <p:cNvPr id="46" name="Group 12"/>
            <p:cNvGrpSpPr>
              <a:grpSpLocks/>
            </p:cNvGrpSpPr>
            <p:nvPr/>
          </p:nvGrpSpPr>
          <p:grpSpPr bwMode="auto">
            <a:xfrm>
              <a:off x="5045075" y="4506913"/>
              <a:ext cx="1008063" cy="1008062"/>
              <a:chOff x="0" y="0"/>
              <a:chExt cx="1012166" cy="1008000"/>
            </a:xfrm>
          </p:grpSpPr>
          <p:pic>
            <p:nvPicPr>
              <p:cNvPr id="47" name="Oval 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-242410" y="-209220"/>
                <a:ext cx="1493478" cy="1493428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8" name="椭圆 15"/>
              <p:cNvSpPr>
                <a:spLocks noChangeArrowheads="1"/>
              </p:cNvSpPr>
              <p:nvPr/>
            </p:nvSpPr>
            <p:spPr bwMode="auto">
              <a:xfrm rot="19388639">
                <a:off x="0" y="58733"/>
                <a:ext cx="683810" cy="4682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9" name="Group 15"/>
              <p:cNvGrpSpPr>
                <a:grpSpLocks/>
              </p:cNvGrpSpPr>
              <p:nvPr/>
            </p:nvGrpSpPr>
            <p:grpSpPr bwMode="auto">
              <a:xfrm>
                <a:off x="106477" y="101657"/>
                <a:ext cx="801826" cy="804623"/>
                <a:chOff x="0" y="0"/>
                <a:chExt cx="798576" cy="804672"/>
              </a:xfrm>
            </p:grpSpPr>
            <p:pic>
              <p:nvPicPr>
                <p:cNvPr id="50" name="椭圆 16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8576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1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21182" y="122337"/>
                  <a:ext cx="557757" cy="5600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52" name="TextBox 146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992688" y="4821238"/>
              <a:ext cx="1073150" cy="5619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89" name="组合 88"/>
          <p:cNvGrpSpPr/>
          <p:nvPr/>
        </p:nvGrpSpPr>
        <p:grpSpPr>
          <a:xfrm>
            <a:off x="3062290" y="1858970"/>
            <a:ext cx="1079500" cy="1008063"/>
            <a:chOff x="3054350" y="1793875"/>
            <a:chExt cx="1079500" cy="1008063"/>
          </a:xfrm>
        </p:grpSpPr>
        <p:grpSp>
          <p:nvGrpSpPr>
            <p:cNvPr id="53" name="Group 19"/>
            <p:cNvGrpSpPr>
              <a:grpSpLocks/>
            </p:cNvGrpSpPr>
            <p:nvPr/>
          </p:nvGrpSpPr>
          <p:grpSpPr bwMode="auto">
            <a:xfrm>
              <a:off x="3101975" y="1793875"/>
              <a:ext cx="1008063" cy="1008063"/>
              <a:chOff x="0" y="0"/>
              <a:chExt cx="1012166" cy="1008000"/>
            </a:xfrm>
          </p:grpSpPr>
          <p:pic>
            <p:nvPicPr>
              <p:cNvPr id="54" name="Oval 2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-237819" y="-208902"/>
                <a:ext cx="1487357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55" name="椭圆 20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6" name="Group 22"/>
              <p:cNvGrpSpPr>
                <a:grpSpLocks/>
              </p:cNvGrpSpPr>
              <p:nvPr/>
            </p:nvGrpSpPr>
            <p:grpSpPr bwMode="auto">
              <a:xfrm>
                <a:off x="104946" y="101975"/>
                <a:ext cx="807947" cy="804622"/>
                <a:chOff x="0" y="0"/>
                <a:chExt cx="804672" cy="804672"/>
              </a:xfrm>
            </p:grpSpPr>
            <p:pic>
              <p:nvPicPr>
                <p:cNvPr id="57" name="椭圆 21"/>
                <p:cNvPicPr>
                  <a:picLocks noChangeAspect="1" noChangeArrowheads="1"/>
                </p:cNvPicPr>
                <p:nvPr/>
              </p:nvPicPr>
              <p:blipFill>
                <a:blip r:embed="rId1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04672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8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122706" y="122019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59" name="TextBox 146"/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3054350" y="2109788"/>
              <a:ext cx="107950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2" name="组合 91"/>
          <p:cNvGrpSpPr/>
          <p:nvPr/>
        </p:nvGrpSpPr>
        <p:grpSpPr>
          <a:xfrm>
            <a:off x="3074990" y="4572008"/>
            <a:ext cx="1077913" cy="1008062"/>
            <a:chOff x="3067050" y="4506913"/>
            <a:chExt cx="1077913" cy="1008062"/>
          </a:xfrm>
        </p:grpSpPr>
        <p:grpSp>
          <p:nvGrpSpPr>
            <p:cNvPr id="60" name="Group 26"/>
            <p:cNvGrpSpPr>
              <a:grpSpLocks/>
            </p:cNvGrpSpPr>
            <p:nvPr/>
          </p:nvGrpSpPr>
          <p:grpSpPr bwMode="auto">
            <a:xfrm>
              <a:off x="3127375" y="4506913"/>
              <a:ext cx="1008063" cy="1008062"/>
              <a:chOff x="0" y="0"/>
              <a:chExt cx="1012166" cy="1008000"/>
            </a:xfrm>
          </p:grpSpPr>
          <p:pic>
            <p:nvPicPr>
              <p:cNvPr id="61" name="Oval 2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-238839" y="-209220"/>
                <a:ext cx="1487357" cy="1493428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62" name="椭圆 25"/>
              <p:cNvSpPr>
                <a:spLocks noChangeArrowheads="1"/>
              </p:cNvSpPr>
              <p:nvPr/>
            </p:nvSpPr>
            <p:spPr bwMode="auto">
              <a:xfrm rot="19388639">
                <a:off x="0" y="58733"/>
                <a:ext cx="683810" cy="4682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63" name="Group 29"/>
              <p:cNvGrpSpPr>
                <a:grpSpLocks/>
              </p:cNvGrpSpPr>
              <p:nvPr/>
            </p:nvGrpSpPr>
            <p:grpSpPr bwMode="auto">
              <a:xfrm>
                <a:off x="103926" y="101657"/>
                <a:ext cx="807947" cy="804623"/>
                <a:chOff x="0" y="0"/>
                <a:chExt cx="804672" cy="804672"/>
              </a:xfrm>
            </p:grpSpPr>
            <p:pic>
              <p:nvPicPr>
                <p:cNvPr id="64" name="椭圆 26"/>
                <p:cNvPicPr>
                  <a:picLocks noChangeAspect="1" noChangeArrowheads="1"/>
                </p:cNvPicPr>
                <p:nvPr/>
              </p:nvPicPr>
              <p:blipFill>
                <a:blip r:embed="rId19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04672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5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123722" y="122337"/>
                  <a:ext cx="557757" cy="5600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4" name="TextBox 146"/>
            <p:cNvPicPr>
              <a:picLocks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3067050" y="4821238"/>
              <a:ext cx="1077913" cy="5619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1" name="组合 90"/>
          <p:cNvGrpSpPr/>
          <p:nvPr/>
        </p:nvGrpSpPr>
        <p:grpSpPr>
          <a:xfrm>
            <a:off x="2336803" y="3211520"/>
            <a:ext cx="1079500" cy="1008063"/>
            <a:chOff x="2328863" y="3146425"/>
            <a:chExt cx="1079500" cy="1008063"/>
          </a:xfrm>
        </p:grpSpPr>
        <p:grpSp>
          <p:nvGrpSpPr>
            <p:cNvPr id="72" name="Group 38"/>
            <p:cNvGrpSpPr>
              <a:grpSpLocks/>
            </p:cNvGrpSpPr>
            <p:nvPr/>
          </p:nvGrpSpPr>
          <p:grpSpPr bwMode="auto">
            <a:xfrm>
              <a:off x="2386013" y="3146425"/>
              <a:ext cx="1008062" cy="1008063"/>
              <a:chOff x="0" y="0"/>
              <a:chExt cx="1012166" cy="1008000"/>
            </a:xfrm>
          </p:grpSpPr>
          <p:pic>
            <p:nvPicPr>
              <p:cNvPr id="73" name="Oval 2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-241199" y="-208140"/>
                <a:ext cx="1493480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74" name="椭圆 33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75" name="Group 41"/>
              <p:cNvGrpSpPr>
                <a:grpSpLocks/>
              </p:cNvGrpSpPr>
              <p:nvPr/>
            </p:nvGrpSpPr>
            <p:grpSpPr bwMode="auto">
              <a:xfrm>
                <a:off x="107688" y="102737"/>
                <a:ext cx="801827" cy="804622"/>
                <a:chOff x="0" y="0"/>
                <a:chExt cx="798576" cy="804672"/>
              </a:xfrm>
            </p:grpSpPr>
            <p:pic>
              <p:nvPicPr>
                <p:cNvPr id="76" name="椭圆 34"/>
                <p:cNvPicPr>
                  <a:picLocks noChangeAspect="1" noChangeArrowheads="1"/>
                </p:cNvPicPr>
                <p:nvPr/>
              </p:nvPicPr>
              <p:blipFill>
                <a:blip r:embed="rId2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8576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7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19976" y="121257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5" name="TextBox 146"/>
            <p:cNvPicPr>
              <a:picLocks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2328863" y="3462338"/>
              <a:ext cx="107950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3" name="组合 92"/>
          <p:cNvGrpSpPr/>
          <p:nvPr/>
        </p:nvGrpSpPr>
        <p:grpSpPr>
          <a:xfrm>
            <a:off x="5683253" y="3211520"/>
            <a:ext cx="1079500" cy="1008063"/>
            <a:chOff x="5675313" y="3146425"/>
            <a:chExt cx="1079500" cy="1008063"/>
          </a:xfrm>
        </p:grpSpPr>
        <p:grpSp>
          <p:nvGrpSpPr>
            <p:cNvPr id="66" name="Group 32"/>
            <p:cNvGrpSpPr>
              <a:grpSpLocks/>
            </p:cNvGrpSpPr>
            <p:nvPr/>
          </p:nvGrpSpPr>
          <p:grpSpPr bwMode="auto">
            <a:xfrm>
              <a:off x="5730875" y="3146425"/>
              <a:ext cx="1008063" cy="1008063"/>
              <a:chOff x="0" y="0"/>
              <a:chExt cx="1012166" cy="1008000"/>
            </a:xfrm>
          </p:grpSpPr>
          <p:pic>
            <p:nvPicPr>
              <p:cNvPr id="67" name="Oval 2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-239349" y="-208140"/>
                <a:ext cx="1487357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68" name="椭圆 29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69" name="Group 35"/>
              <p:cNvGrpSpPr>
                <a:grpSpLocks/>
              </p:cNvGrpSpPr>
              <p:nvPr/>
            </p:nvGrpSpPr>
            <p:grpSpPr bwMode="auto">
              <a:xfrm>
                <a:off x="103416" y="102737"/>
                <a:ext cx="807947" cy="804622"/>
                <a:chOff x="0" y="0"/>
                <a:chExt cx="804672" cy="804672"/>
              </a:xfrm>
            </p:grpSpPr>
            <p:pic>
              <p:nvPicPr>
                <p:cNvPr id="70" name="椭圆 30"/>
                <p:cNvPicPr>
                  <a:picLocks noChangeAspect="1" noChangeArrowheads="1"/>
                </p:cNvPicPr>
                <p:nvPr/>
              </p:nvPicPr>
              <p:blipFill>
                <a:blip r:embed="rId2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04672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1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124230" y="121257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6" name="TextBox 146"/>
            <p:cNvPicPr>
              <a:picLocks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5675313" y="3462338"/>
              <a:ext cx="107950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0" name="组合 89"/>
          <p:cNvGrpSpPr/>
          <p:nvPr/>
        </p:nvGrpSpPr>
        <p:grpSpPr>
          <a:xfrm>
            <a:off x="4987928" y="1858970"/>
            <a:ext cx="1073150" cy="1008063"/>
            <a:chOff x="4979988" y="1793875"/>
            <a:chExt cx="1073150" cy="1008063"/>
          </a:xfrm>
        </p:grpSpPr>
        <p:grpSp>
          <p:nvGrpSpPr>
            <p:cNvPr id="78" name="Group 44"/>
            <p:cNvGrpSpPr>
              <a:grpSpLocks/>
            </p:cNvGrpSpPr>
            <p:nvPr/>
          </p:nvGrpSpPr>
          <p:grpSpPr bwMode="auto">
            <a:xfrm>
              <a:off x="5027613" y="1793875"/>
              <a:ext cx="1008062" cy="1008063"/>
              <a:chOff x="0" y="0"/>
              <a:chExt cx="1012166" cy="1008000"/>
            </a:xfrm>
          </p:grpSpPr>
          <p:pic>
            <p:nvPicPr>
              <p:cNvPr id="79" name="Oval 2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-243239" y="-208902"/>
                <a:ext cx="1493480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0" name="椭圆 37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81" name="Group 47"/>
              <p:cNvGrpSpPr>
                <a:grpSpLocks/>
              </p:cNvGrpSpPr>
              <p:nvPr/>
            </p:nvGrpSpPr>
            <p:grpSpPr bwMode="auto">
              <a:xfrm>
                <a:off x="105647" y="101975"/>
                <a:ext cx="801827" cy="804622"/>
                <a:chOff x="0" y="0"/>
                <a:chExt cx="798576" cy="804672"/>
              </a:xfrm>
            </p:grpSpPr>
            <p:pic>
              <p:nvPicPr>
                <p:cNvPr id="82" name="椭圆 38"/>
                <p:cNvPicPr>
                  <a:picLocks noChangeAspect="1" noChangeArrowheads="1"/>
                </p:cNvPicPr>
                <p:nvPr/>
              </p:nvPicPr>
              <p:blipFill>
                <a:blip r:embed="rId28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8576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3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122008" y="122019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7" name="TextBox 146"/>
            <p:cNvPicPr>
              <a:picLocks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4979988" y="2109788"/>
              <a:ext cx="107315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35" name="图片 34" descr="4.png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3857620" y="2643182"/>
            <a:ext cx="1428760" cy="1675249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500"/>
                            </p:stCondLst>
                            <p:childTnLst>
                              <p:par>
                                <p:cTn id="6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5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674788" y="2586056"/>
            <a:ext cx="5773738" cy="2279650"/>
            <a:chOff x="1674788" y="2586056"/>
            <a:chExt cx="5773738" cy="2279650"/>
          </a:xfrm>
        </p:grpSpPr>
        <p:pic>
          <p:nvPicPr>
            <p:cNvPr id="79" name="AutoShape 7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74788" y="2586056"/>
              <a:ext cx="5773738" cy="22796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80" name="Text Box 76"/>
            <p:cNvSpPr txBox="1">
              <a:spLocks noChangeArrowheads="1"/>
            </p:cNvSpPr>
            <p:nvPr/>
          </p:nvSpPr>
          <p:spPr bwMode="auto">
            <a:xfrm>
              <a:off x="3436913" y="3876694"/>
              <a:ext cx="227488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2F4D71"/>
              </a:prstShdw>
            </a:effec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ea typeface="微软雅黑" pitchFamily="34" charset="-122"/>
                </a:rPr>
                <a:t>箭头说明文字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71538" y="4511694"/>
            <a:ext cx="2455863" cy="1560512"/>
            <a:chOff x="1071538" y="4511694"/>
            <a:chExt cx="2455863" cy="1560512"/>
          </a:xfrm>
        </p:grpSpPr>
        <p:pic>
          <p:nvPicPr>
            <p:cNvPr id="81" name="AutoShape 8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71538" y="4511694"/>
              <a:ext cx="2455863" cy="15605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84" name="Group 8"/>
            <p:cNvGrpSpPr>
              <a:grpSpLocks/>
            </p:cNvGrpSpPr>
            <p:nvPr/>
          </p:nvGrpSpPr>
          <p:grpSpPr bwMode="auto">
            <a:xfrm>
              <a:off x="1257276" y="4668856"/>
              <a:ext cx="360362" cy="358775"/>
              <a:chOff x="0" y="0"/>
              <a:chExt cx="360000" cy="360000"/>
            </a:xfrm>
          </p:grpSpPr>
          <p:pic>
            <p:nvPicPr>
              <p:cNvPr id="85" name="Oval 84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69971" y="-29182"/>
                <a:ext cx="493280" cy="52604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6" name="Text Box 85"/>
              <p:cNvSpPr txBox="1">
                <a:spLocks noChangeArrowheads="1"/>
              </p:cNvSpPr>
              <p:nvPr/>
            </p:nvSpPr>
            <p:spPr bwMode="auto">
              <a:xfrm>
                <a:off x="14273" y="23894"/>
                <a:ext cx="331455" cy="307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2F4D71"/>
                </a:prstShdw>
              </a:effec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327376" y="4511694"/>
            <a:ext cx="2462212" cy="1560512"/>
            <a:chOff x="3327376" y="4511694"/>
            <a:chExt cx="2462212" cy="1560512"/>
          </a:xfrm>
        </p:grpSpPr>
        <p:pic>
          <p:nvPicPr>
            <p:cNvPr id="82" name="AutoShape 82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27376" y="4511694"/>
              <a:ext cx="2462212" cy="15605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87" name="Group 11"/>
            <p:cNvGrpSpPr>
              <a:grpSpLocks/>
            </p:cNvGrpSpPr>
            <p:nvPr/>
          </p:nvGrpSpPr>
          <p:grpSpPr bwMode="auto">
            <a:xfrm>
              <a:off x="3516288" y="4668856"/>
              <a:ext cx="360363" cy="358775"/>
              <a:chOff x="0" y="0"/>
              <a:chExt cx="360000" cy="360000"/>
            </a:xfrm>
          </p:grpSpPr>
          <p:pic>
            <p:nvPicPr>
              <p:cNvPr id="88" name="Oval 88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-67369" y="-29182"/>
                <a:ext cx="487189" cy="52604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9" name="Text Box 89"/>
              <p:cNvSpPr txBox="1">
                <a:spLocks noChangeArrowheads="1"/>
              </p:cNvSpPr>
              <p:nvPr/>
            </p:nvSpPr>
            <p:spPr bwMode="auto">
              <a:xfrm>
                <a:off x="17445" y="23894"/>
                <a:ext cx="325109" cy="307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2F4D71"/>
                </a:prstShdw>
              </a:effec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587976" y="4511694"/>
            <a:ext cx="2463800" cy="1560512"/>
            <a:chOff x="5587976" y="4511694"/>
            <a:chExt cx="2463800" cy="1560512"/>
          </a:xfrm>
        </p:grpSpPr>
        <p:pic>
          <p:nvPicPr>
            <p:cNvPr id="83" name="AutoShape 83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587976" y="4511694"/>
              <a:ext cx="2463800" cy="15605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90" name="Group 14"/>
            <p:cNvGrpSpPr>
              <a:grpSpLocks/>
            </p:cNvGrpSpPr>
            <p:nvPr/>
          </p:nvGrpSpPr>
          <p:grpSpPr bwMode="auto">
            <a:xfrm>
              <a:off x="5775301" y="4668856"/>
              <a:ext cx="360362" cy="358775"/>
              <a:chOff x="0" y="0"/>
              <a:chExt cx="360000" cy="360000"/>
            </a:xfrm>
          </p:grpSpPr>
          <p:pic>
            <p:nvPicPr>
              <p:cNvPr id="91" name="Oval 91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-64769" y="-29182"/>
                <a:ext cx="487190" cy="52604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92" name="Text Box 92"/>
              <p:cNvSpPr txBox="1">
                <a:spLocks noChangeArrowheads="1"/>
              </p:cNvSpPr>
              <p:nvPr/>
            </p:nvSpPr>
            <p:spPr bwMode="auto">
              <a:xfrm>
                <a:off x="23788" y="23894"/>
                <a:ext cx="312424" cy="307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2F4D71"/>
                </a:prstShdw>
              </a:effec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894113" y="2057419"/>
            <a:ext cx="1333500" cy="1368425"/>
            <a:chOff x="3894113" y="2057419"/>
            <a:chExt cx="1333500" cy="1368425"/>
          </a:xfrm>
        </p:grpSpPr>
        <p:grpSp>
          <p:nvGrpSpPr>
            <p:cNvPr id="93" name="Group 17"/>
            <p:cNvGrpSpPr>
              <a:grpSpLocks/>
            </p:cNvGrpSpPr>
            <p:nvPr/>
          </p:nvGrpSpPr>
          <p:grpSpPr bwMode="auto">
            <a:xfrm>
              <a:off x="3898876" y="2057419"/>
              <a:ext cx="1328737" cy="1368425"/>
              <a:chOff x="0" y="0"/>
              <a:chExt cx="1012166" cy="1008001"/>
            </a:xfrm>
          </p:grpSpPr>
          <p:pic>
            <p:nvPicPr>
              <p:cNvPr id="94" name="Oval 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-180280" y="-154405"/>
                <a:ext cx="1374515" cy="136508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95" name="椭圆 18"/>
              <p:cNvSpPr>
                <a:spLocks noChangeArrowheads="1"/>
              </p:cNvSpPr>
              <p:nvPr/>
            </p:nvSpPr>
            <p:spPr bwMode="auto">
              <a:xfrm rot="19388639">
                <a:off x="0" y="58469"/>
                <a:ext cx="684452" cy="46775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96" name="Group 20"/>
              <p:cNvGrpSpPr>
                <a:grpSpLocks/>
              </p:cNvGrpSpPr>
              <p:nvPr/>
            </p:nvGrpSpPr>
            <p:grpSpPr bwMode="auto">
              <a:xfrm>
                <a:off x="107625" y="101548"/>
                <a:ext cx="803348" cy="803781"/>
                <a:chOff x="0" y="0"/>
                <a:chExt cx="1054608" cy="1091184"/>
              </a:xfrm>
            </p:grpSpPr>
            <p:pic>
              <p:nvPicPr>
                <p:cNvPr id="97" name="椭圆 19"/>
                <p:cNvPicPr>
                  <a:picLocks noChangeAspect="1" noChangeArrowheads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54608" cy="1091184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8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58223" y="166215"/>
                  <a:ext cx="735187" cy="760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99" name="TextBox 147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894113" y="2560656"/>
              <a:ext cx="1328738" cy="5921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40" name="组合 39"/>
          <p:cNvGrpSpPr/>
          <p:nvPr/>
        </p:nvGrpSpPr>
        <p:grpSpPr>
          <a:xfrm>
            <a:off x="6137251" y="2057419"/>
            <a:ext cx="1368425" cy="1368425"/>
            <a:chOff x="6137251" y="2057419"/>
            <a:chExt cx="1368425" cy="1368425"/>
          </a:xfrm>
        </p:grpSpPr>
        <p:grpSp>
          <p:nvGrpSpPr>
            <p:cNvPr id="100" name="Group 24"/>
            <p:cNvGrpSpPr>
              <a:grpSpLocks/>
            </p:cNvGrpSpPr>
            <p:nvPr/>
          </p:nvGrpSpPr>
          <p:grpSpPr bwMode="auto">
            <a:xfrm>
              <a:off x="6137251" y="2057419"/>
              <a:ext cx="1368425" cy="1368425"/>
              <a:chOff x="0" y="0"/>
              <a:chExt cx="1012166" cy="1008001"/>
            </a:xfrm>
          </p:grpSpPr>
          <p:pic>
            <p:nvPicPr>
              <p:cNvPr id="101" name="Oval 2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175897" y="-154405"/>
                <a:ext cx="1361704" cy="136508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2" name="椭圆 23"/>
              <p:cNvSpPr>
                <a:spLocks noChangeArrowheads="1"/>
              </p:cNvSpPr>
              <p:nvPr/>
            </p:nvSpPr>
            <p:spPr bwMode="auto">
              <a:xfrm rot="19388639">
                <a:off x="0" y="58469"/>
                <a:ext cx="684562" cy="46775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103" name="Group 27"/>
              <p:cNvGrpSpPr>
                <a:grpSpLocks/>
              </p:cNvGrpSpPr>
              <p:nvPr/>
            </p:nvGrpSpPr>
            <p:grpSpPr bwMode="auto">
              <a:xfrm>
                <a:off x="108168" y="101548"/>
                <a:ext cx="802594" cy="803781"/>
                <a:chOff x="0" y="0"/>
                <a:chExt cx="1085088" cy="1091184"/>
              </a:xfrm>
            </p:grpSpPr>
            <p:pic>
              <p:nvPicPr>
                <p:cNvPr id="104" name="椭圆 24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85088" cy="1091184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5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162216" y="166215"/>
                  <a:ext cx="757146" cy="760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106" name="TextBox 147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6192813" y="2560656"/>
              <a:ext cx="1255713" cy="5921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38" name="组合 37"/>
          <p:cNvGrpSpPr/>
          <p:nvPr/>
        </p:nvGrpSpPr>
        <p:grpSpPr>
          <a:xfrm>
            <a:off x="1619226" y="2057419"/>
            <a:ext cx="1368425" cy="1368425"/>
            <a:chOff x="1619226" y="2057419"/>
            <a:chExt cx="1368425" cy="1368425"/>
          </a:xfrm>
        </p:grpSpPr>
        <p:grpSp>
          <p:nvGrpSpPr>
            <p:cNvPr id="107" name="Group 31"/>
            <p:cNvGrpSpPr>
              <a:grpSpLocks/>
            </p:cNvGrpSpPr>
            <p:nvPr/>
          </p:nvGrpSpPr>
          <p:grpSpPr bwMode="auto">
            <a:xfrm>
              <a:off x="1619226" y="2057419"/>
              <a:ext cx="1368425" cy="1368425"/>
              <a:chOff x="0" y="0"/>
              <a:chExt cx="1012163" cy="1008001"/>
            </a:xfrm>
          </p:grpSpPr>
          <p:pic>
            <p:nvPicPr>
              <p:cNvPr id="108" name="Oval 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-175238" y="-154405"/>
                <a:ext cx="1361700" cy="136508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9" name="椭圆 28"/>
              <p:cNvSpPr>
                <a:spLocks noChangeArrowheads="1"/>
              </p:cNvSpPr>
              <p:nvPr/>
            </p:nvSpPr>
            <p:spPr bwMode="auto">
              <a:xfrm rot="19388639">
                <a:off x="0" y="58469"/>
                <a:ext cx="684560" cy="46775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110" name="Group 34"/>
              <p:cNvGrpSpPr>
                <a:grpSpLocks/>
              </p:cNvGrpSpPr>
              <p:nvPr/>
            </p:nvGrpSpPr>
            <p:grpSpPr bwMode="auto">
              <a:xfrm>
                <a:off x="108825" y="101548"/>
                <a:ext cx="798082" cy="803781"/>
                <a:chOff x="0" y="0"/>
                <a:chExt cx="1078992" cy="1091184"/>
              </a:xfrm>
            </p:grpSpPr>
            <p:pic>
              <p:nvPicPr>
                <p:cNvPr id="111" name="椭圆 29"/>
                <p:cNvPicPr>
                  <a:picLocks noChangeAspect="1" noChangeArrowheads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78992" cy="1091184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2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161328" y="166215"/>
                  <a:ext cx="757147" cy="760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113" name="TextBox 147"/>
            <p:cNvPicPr>
              <a:picLocks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1681138" y="2560656"/>
              <a:ext cx="1236663" cy="5921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857224" y="2262188"/>
            <a:ext cx="2547937" cy="2378068"/>
            <a:chOff x="857224" y="2262188"/>
            <a:chExt cx="2547937" cy="2378068"/>
          </a:xfrm>
        </p:grpSpPr>
        <p:grpSp>
          <p:nvGrpSpPr>
            <p:cNvPr id="27" name="组合 26"/>
            <p:cNvGrpSpPr/>
            <p:nvPr/>
          </p:nvGrpSpPr>
          <p:grpSpPr>
            <a:xfrm>
              <a:off x="857224" y="2500306"/>
              <a:ext cx="2547937" cy="2139950"/>
              <a:chOff x="817563" y="2584450"/>
              <a:chExt cx="2547937" cy="2139950"/>
            </a:xfrm>
          </p:grpSpPr>
          <p:pic>
            <p:nvPicPr>
              <p:cNvPr id="89" name="上箭头 2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817563" y="2584450"/>
                <a:ext cx="2547937" cy="213995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99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1945481" y="36472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53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1945481" y="33424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39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1945481" y="30376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25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9" name="矩形 22"/>
            <p:cNvSpPr>
              <a:spLocks noChangeArrowheads="1"/>
            </p:cNvSpPr>
            <p:nvPr/>
          </p:nvSpPr>
          <p:spPr bwMode="auto">
            <a:xfrm>
              <a:off x="1373188" y="2262188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06736" y="1878013"/>
            <a:ext cx="2543175" cy="2762243"/>
            <a:chOff x="3306736" y="1878013"/>
            <a:chExt cx="2543175" cy="2762243"/>
          </a:xfrm>
        </p:grpSpPr>
        <p:grpSp>
          <p:nvGrpSpPr>
            <p:cNvPr id="28" name="组合 27"/>
            <p:cNvGrpSpPr/>
            <p:nvPr/>
          </p:nvGrpSpPr>
          <p:grpSpPr>
            <a:xfrm>
              <a:off x="3306736" y="2141531"/>
              <a:ext cx="2543175" cy="2498725"/>
              <a:chOff x="3267075" y="2225675"/>
              <a:chExt cx="2543175" cy="2498725"/>
            </a:xfrm>
          </p:grpSpPr>
          <p:pic>
            <p:nvPicPr>
              <p:cNvPr id="90" name="上箭头 3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267075" y="2225675"/>
                <a:ext cx="2543175" cy="249872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1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36472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53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33424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39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30376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25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8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27328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9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1" name="矩形 24"/>
            <p:cNvSpPr>
              <a:spLocks noChangeArrowheads="1"/>
            </p:cNvSpPr>
            <p:nvPr/>
          </p:nvSpPr>
          <p:spPr bwMode="auto">
            <a:xfrm>
              <a:off x="3816350" y="1878013"/>
              <a:ext cx="1430338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87999" y="2249488"/>
            <a:ext cx="2547937" cy="2390768"/>
            <a:chOff x="5787999" y="2249488"/>
            <a:chExt cx="2547937" cy="2390768"/>
          </a:xfrm>
        </p:grpSpPr>
        <p:grpSp>
          <p:nvGrpSpPr>
            <p:cNvPr id="29" name="组合 28"/>
            <p:cNvGrpSpPr/>
            <p:nvPr/>
          </p:nvGrpSpPr>
          <p:grpSpPr>
            <a:xfrm>
              <a:off x="5787999" y="2500306"/>
              <a:ext cx="2547937" cy="2139950"/>
              <a:chOff x="5748338" y="2584450"/>
              <a:chExt cx="2547937" cy="2139950"/>
            </a:xfrm>
          </p:grpSpPr>
          <p:pic>
            <p:nvPicPr>
              <p:cNvPr id="91" name="上箭头 4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748338" y="2584450"/>
                <a:ext cx="2547937" cy="213995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3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6874669" y="36472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53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4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6874669" y="33424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39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7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6874669" y="30376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25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0" name="矩形 23"/>
            <p:cNvSpPr>
              <a:spLocks noChangeArrowheads="1"/>
            </p:cNvSpPr>
            <p:nvPr/>
          </p:nvSpPr>
          <p:spPr bwMode="auto">
            <a:xfrm>
              <a:off x="6307138" y="2249488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sp>
        <p:nvSpPr>
          <p:cNvPr id="2049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>
                <a:solidFill>
                  <a:schemeClr val="bg1"/>
                </a:solidFill>
              </a:rPr>
              <a:t>资源图示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389313" y="3975100"/>
            <a:ext cx="2395537" cy="1146175"/>
            <a:chOff x="3389313" y="3975100"/>
            <a:chExt cx="2395537" cy="1146175"/>
          </a:xfrm>
        </p:grpSpPr>
        <p:pic>
          <p:nvPicPr>
            <p:cNvPr id="95" name="椭圆 8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89313" y="3975100"/>
              <a:ext cx="2395537" cy="11461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6" name="TextBox 20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736975" y="4127500"/>
              <a:ext cx="1590675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33" name="组合 32"/>
          <p:cNvGrpSpPr/>
          <p:nvPr/>
        </p:nvGrpSpPr>
        <p:grpSpPr>
          <a:xfrm>
            <a:off x="5870575" y="3975100"/>
            <a:ext cx="2395538" cy="1146175"/>
            <a:chOff x="5870575" y="3975100"/>
            <a:chExt cx="2395538" cy="1146175"/>
          </a:xfrm>
        </p:grpSpPr>
        <p:pic>
          <p:nvPicPr>
            <p:cNvPr id="97" name="椭圆 10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870575" y="3975100"/>
              <a:ext cx="2395538" cy="11461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8" name="TextBox 20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224588" y="4127500"/>
              <a:ext cx="1584325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30" name="组合 29"/>
          <p:cNvGrpSpPr/>
          <p:nvPr/>
        </p:nvGrpSpPr>
        <p:grpSpPr>
          <a:xfrm>
            <a:off x="938213" y="3975100"/>
            <a:ext cx="2401887" cy="1146175"/>
            <a:chOff x="938213" y="3975100"/>
            <a:chExt cx="2401887" cy="1146175"/>
          </a:xfrm>
        </p:grpSpPr>
        <p:pic>
          <p:nvPicPr>
            <p:cNvPr id="92" name="椭圆 5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938213" y="3975100"/>
              <a:ext cx="2401887" cy="11461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3" name="TextBox 20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292225" y="4127500"/>
              <a:ext cx="1584325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86" name="图片 85" descr="7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214678" y="4214818"/>
            <a:ext cx="2357454" cy="1998371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单击增加标题内容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598826" y="2727447"/>
            <a:ext cx="7699598" cy="3424287"/>
            <a:chOff x="598826" y="2727447"/>
            <a:chExt cx="7699598" cy="3424287"/>
          </a:xfrm>
        </p:grpSpPr>
        <p:sp>
          <p:nvSpPr>
            <p:cNvPr id="28" name="Freeform 2"/>
            <p:cNvSpPr>
              <a:spLocks/>
            </p:cNvSpPr>
            <p:nvPr/>
          </p:nvSpPr>
          <p:spPr bwMode="auto">
            <a:xfrm>
              <a:off x="598826" y="3409527"/>
              <a:ext cx="831977" cy="302837"/>
            </a:xfrm>
            <a:custGeom>
              <a:avLst/>
              <a:gdLst>
                <a:gd name="T0" fmla="*/ 120 w 120"/>
                <a:gd name="T1" fmla="*/ 0 h 48"/>
                <a:gd name="T2" fmla="*/ 0 w 120"/>
                <a:gd name="T3" fmla="*/ 24 h 48"/>
                <a:gd name="T4" fmla="*/ 120 w 120"/>
                <a:gd name="T5" fmla="*/ 48 h 48"/>
                <a:gd name="T6" fmla="*/ 120 w 12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8">
                  <a:moveTo>
                    <a:pt x="120" y="0"/>
                  </a:moveTo>
                  <a:lnTo>
                    <a:pt x="0" y="24"/>
                  </a:lnTo>
                  <a:lnTo>
                    <a:pt x="120" y="48"/>
                  </a:lnTo>
                  <a:lnTo>
                    <a:pt x="12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"/>
            <p:cNvSpPr>
              <a:spLocks/>
            </p:cNvSpPr>
            <p:nvPr/>
          </p:nvSpPr>
          <p:spPr bwMode="auto">
            <a:xfrm>
              <a:off x="1430804" y="3169201"/>
              <a:ext cx="1052923" cy="316729"/>
            </a:xfrm>
            <a:custGeom>
              <a:avLst/>
              <a:gdLst>
                <a:gd name="T0" fmla="*/ 152 w 152"/>
                <a:gd name="T1" fmla="*/ 0 h 50"/>
                <a:gd name="T2" fmla="*/ 0 w 152"/>
                <a:gd name="T3" fmla="*/ 24 h 50"/>
                <a:gd name="T4" fmla="*/ 152 w 152"/>
                <a:gd name="T5" fmla="*/ 50 h 50"/>
                <a:gd name="T6" fmla="*/ 152 w 15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50">
                  <a:moveTo>
                    <a:pt x="152" y="0"/>
                  </a:moveTo>
                  <a:lnTo>
                    <a:pt x="0" y="24"/>
                  </a:lnTo>
                  <a:lnTo>
                    <a:pt x="152" y="50"/>
                  </a:lnTo>
                  <a:lnTo>
                    <a:pt x="15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98826" y="2727447"/>
              <a:ext cx="7699598" cy="3424287"/>
              <a:chOff x="582611" y="2238379"/>
              <a:chExt cx="8021617" cy="3913195"/>
            </a:xfrm>
          </p:grpSpPr>
          <p:sp>
            <p:nvSpPr>
              <p:cNvPr id="41" name="Freeform 42"/>
              <p:cNvSpPr>
                <a:spLocks/>
              </p:cNvSpPr>
              <p:nvPr/>
            </p:nvSpPr>
            <p:spPr bwMode="auto">
              <a:xfrm>
                <a:off x="6105508" y="4144970"/>
                <a:ext cx="2498718" cy="1312864"/>
              </a:xfrm>
              <a:custGeom>
                <a:avLst/>
                <a:gdLst>
                  <a:gd name="T0" fmla="*/ 98 w 346"/>
                  <a:gd name="T1" fmla="*/ 2 h 182"/>
                  <a:gd name="T2" fmla="*/ 0 w 346"/>
                  <a:gd name="T3" fmla="*/ 94 h 182"/>
                  <a:gd name="T4" fmla="*/ 0 w 346"/>
                  <a:gd name="T5" fmla="*/ 104 h 182"/>
                  <a:gd name="T6" fmla="*/ 300 w 346"/>
                  <a:gd name="T7" fmla="*/ 182 h 182"/>
                  <a:gd name="T8" fmla="*/ 346 w 346"/>
                  <a:gd name="T9" fmla="*/ 48 h 182"/>
                  <a:gd name="T10" fmla="*/ 98 w 346"/>
                  <a:gd name="T11" fmla="*/ 0 h 182"/>
                  <a:gd name="T12" fmla="*/ 98 w 346"/>
                  <a:gd name="T13" fmla="*/ 2 h 182"/>
                  <a:gd name="T14" fmla="*/ 98 w 346"/>
                  <a:gd name="T15" fmla="*/ 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6" h="182">
                    <a:moveTo>
                      <a:pt x="98" y="2"/>
                    </a:moveTo>
                    <a:lnTo>
                      <a:pt x="0" y="94"/>
                    </a:lnTo>
                    <a:lnTo>
                      <a:pt x="0" y="104"/>
                    </a:lnTo>
                    <a:lnTo>
                      <a:pt x="300" y="182"/>
                    </a:lnTo>
                    <a:lnTo>
                      <a:pt x="346" y="48"/>
                    </a:lnTo>
                    <a:lnTo>
                      <a:pt x="98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43"/>
              <p:cNvSpPr>
                <a:spLocks/>
              </p:cNvSpPr>
              <p:nvPr/>
            </p:nvSpPr>
            <p:spPr bwMode="auto">
              <a:xfrm>
                <a:off x="582611" y="2368554"/>
                <a:ext cx="7689830" cy="3783020"/>
              </a:xfrm>
              <a:custGeom>
                <a:avLst/>
                <a:gdLst>
                  <a:gd name="T0" fmla="*/ 765 w 1065"/>
                  <a:gd name="T1" fmla="*/ 350 h 524"/>
                  <a:gd name="T2" fmla="*/ 765 w 1065"/>
                  <a:gd name="T3" fmla="*/ 264 h 524"/>
                  <a:gd name="T4" fmla="*/ 607 w 1065"/>
                  <a:gd name="T5" fmla="*/ 228 h 524"/>
                  <a:gd name="T6" fmla="*/ 478 w 1065"/>
                  <a:gd name="T7" fmla="*/ 198 h 524"/>
                  <a:gd name="T8" fmla="*/ 478 w 1065"/>
                  <a:gd name="T9" fmla="*/ 28 h 524"/>
                  <a:gd name="T10" fmla="*/ 272 w 1065"/>
                  <a:gd name="T11" fmla="*/ 0 h 524"/>
                  <a:gd name="T12" fmla="*/ 272 w 1065"/>
                  <a:gd name="T13" fmla="*/ 52 h 524"/>
                  <a:gd name="T14" fmla="*/ 272 w 1065"/>
                  <a:gd name="T15" fmla="*/ 102 h 524"/>
                  <a:gd name="T16" fmla="*/ 120 w 1065"/>
                  <a:gd name="T17" fmla="*/ 76 h 524"/>
                  <a:gd name="T18" fmla="*/ 120 w 1065"/>
                  <a:gd name="T19" fmla="*/ 138 h 524"/>
                  <a:gd name="T20" fmla="*/ 0 w 1065"/>
                  <a:gd name="T21" fmla="*/ 114 h 524"/>
                  <a:gd name="T22" fmla="*/ 0 w 1065"/>
                  <a:gd name="T23" fmla="*/ 196 h 524"/>
                  <a:gd name="T24" fmla="*/ 1057 w 1065"/>
                  <a:gd name="T25" fmla="*/ 524 h 524"/>
                  <a:gd name="T26" fmla="*/ 1065 w 1065"/>
                  <a:gd name="T27" fmla="*/ 428 h 524"/>
                  <a:gd name="T28" fmla="*/ 765 w 1065"/>
                  <a:gd name="T29" fmla="*/ 350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65" h="524">
                    <a:moveTo>
                      <a:pt x="765" y="350"/>
                    </a:moveTo>
                    <a:lnTo>
                      <a:pt x="765" y="264"/>
                    </a:lnTo>
                    <a:lnTo>
                      <a:pt x="607" y="228"/>
                    </a:lnTo>
                    <a:lnTo>
                      <a:pt x="478" y="198"/>
                    </a:lnTo>
                    <a:lnTo>
                      <a:pt x="478" y="28"/>
                    </a:lnTo>
                    <a:lnTo>
                      <a:pt x="272" y="0"/>
                    </a:lnTo>
                    <a:lnTo>
                      <a:pt x="272" y="52"/>
                    </a:lnTo>
                    <a:lnTo>
                      <a:pt x="272" y="102"/>
                    </a:lnTo>
                    <a:lnTo>
                      <a:pt x="120" y="76"/>
                    </a:lnTo>
                    <a:lnTo>
                      <a:pt x="120" y="138"/>
                    </a:lnTo>
                    <a:lnTo>
                      <a:pt x="0" y="114"/>
                    </a:lnTo>
                    <a:lnTo>
                      <a:pt x="0" y="196"/>
                    </a:lnTo>
                    <a:lnTo>
                      <a:pt x="1057" y="524"/>
                    </a:lnTo>
                    <a:lnTo>
                      <a:pt x="1065" y="428"/>
                    </a:lnTo>
                    <a:lnTo>
                      <a:pt x="765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/>
              </p:cNvSpPr>
              <p:nvPr/>
            </p:nvSpPr>
            <p:spPr bwMode="auto">
              <a:xfrm>
                <a:off x="8213704" y="4491046"/>
                <a:ext cx="390524" cy="1660527"/>
              </a:xfrm>
              <a:custGeom>
                <a:avLst/>
                <a:gdLst>
                  <a:gd name="T0" fmla="*/ 8 w 54"/>
                  <a:gd name="T1" fmla="*/ 134 h 230"/>
                  <a:gd name="T2" fmla="*/ 8 w 54"/>
                  <a:gd name="T3" fmla="*/ 134 h 230"/>
                  <a:gd name="T4" fmla="*/ 0 w 54"/>
                  <a:gd name="T5" fmla="*/ 230 h 230"/>
                  <a:gd name="T6" fmla="*/ 52 w 54"/>
                  <a:gd name="T7" fmla="*/ 50 h 230"/>
                  <a:gd name="T8" fmla="*/ 54 w 54"/>
                  <a:gd name="T9" fmla="*/ 0 h 230"/>
                  <a:gd name="T10" fmla="*/ 8 w 54"/>
                  <a:gd name="T11" fmla="*/ 13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30">
                    <a:moveTo>
                      <a:pt x="8" y="134"/>
                    </a:moveTo>
                    <a:lnTo>
                      <a:pt x="8" y="134"/>
                    </a:lnTo>
                    <a:lnTo>
                      <a:pt x="0" y="230"/>
                    </a:lnTo>
                    <a:lnTo>
                      <a:pt x="52" y="50"/>
                    </a:lnTo>
                    <a:lnTo>
                      <a:pt x="54" y="0"/>
                    </a:lnTo>
                    <a:lnTo>
                      <a:pt x="8" y="1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/>
              </p:cNvSpPr>
              <p:nvPr/>
            </p:nvSpPr>
            <p:spPr bwMode="auto">
              <a:xfrm>
                <a:off x="4033827" y="3335344"/>
                <a:ext cx="2779704" cy="939801"/>
              </a:xfrm>
              <a:custGeom>
                <a:avLst/>
                <a:gdLst>
                  <a:gd name="T0" fmla="*/ 129 w 385"/>
                  <a:gd name="T1" fmla="*/ 0 h 130"/>
                  <a:gd name="T2" fmla="*/ 0 w 385"/>
                  <a:gd name="T3" fmla="*/ 64 h 130"/>
                  <a:gd name="T4" fmla="*/ 287 w 385"/>
                  <a:gd name="T5" fmla="*/ 130 h 130"/>
                  <a:gd name="T6" fmla="*/ 385 w 385"/>
                  <a:gd name="T7" fmla="*/ 44 h 130"/>
                  <a:gd name="T8" fmla="*/ 385 w 385"/>
                  <a:gd name="T9" fmla="*/ 42 h 130"/>
                  <a:gd name="T10" fmla="*/ 129 w 385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130">
                    <a:moveTo>
                      <a:pt x="129" y="0"/>
                    </a:moveTo>
                    <a:lnTo>
                      <a:pt x="0" y="64"/>
                    </a:lnTo>
                    <a:lnTo>
                      <a:pt x="287" y="130"/>
                    </a:lnTo>
                    <a:lnTo>
                      <a:pt x="385" y="44"/>
                    </a:lnTo>
                    <a:lnTo>
                      <a:pt x="385" y="42"/>
                    </a:lnTo>
                    <a:lnTo>
                      <a:pt x="12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46"/>
              <p:cNvSpPr>
                <a:spLocks/>
              </p:cNvSpPr>
              <p:nvPr/>
            </p:nvSpPr>
            <p:spPr bwMode="auto">
              <a:xfrm>
                <a:off x="4033827" y="2325692"/>
                <a:ext cx="931860" cy="1471615"/>
              </a:xfrm>
              <a:custGeom>
                <a:avLst/>
                <a:gdLst>
                  <a:gd name="T0" fmla="*/ 0 w 129"/>
                  <a:gd name="T1" fmla="*/ 34 h 204"/>
                  <a:gd name="T2" fmla="*/ 0 w 129"/>
                  <a:gd name="T3" fmla="*/ 204 h 204"/>
                  <a:gd name="T4" fmla="*/ 129 w 129"/>
                  <a:gd name="T5" fmla="*/ 140 h 204"/>
                  <a:gd name="T6" fmla="*/ 129 w 129"/>
                  <a:gd name="T7" fmla="*/ 0 h 204"/>
                  <a:gd name="T8" fmla="*/ 129 w 129"/>
                  <a:gd name="T9" fmla="*/ 0 h 204"/>
                  <a:gd name="T10" fmla="*/ 0 w 129"/>
                  <a:gd name="T11" fmla="*/ 3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204">
                    <a:moveTo>
                      <a:pt x="0" y="34"/>
                    </a:moveTo>
                    <a:lnTo>
                      <a:pt x="0" y="204"/>
                    </a:lnTo>
                    <a:lnTo>
                      <a:pt x="129" y="14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0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47"/>
              <p:cNvSpPr>
                <a:spLocks/>
              </p:cNvSpPr>
              <p:nvPr/>
            </p:nvSpPr>
            <p:spPr bwMode="auto">
              <a:xfrm>
                <a:off x="6105508" y="3652845"/>
                <a:ext cx="708023" cy="1243014"/>
              </a:xfrm>
              <a:custGeom>
                <a:avLst/>
                <a:gdLst>
                  <a:gd name="T0" fmla="*/ 0 w 98"/>
                  <a:gd name="T1" fmla="*/ 86 h 172"/>
                  <a:gd name="T2" fmla="*/ 0 w 98"/>
                  <a:gd name="T3" fmla="*/ 172 h 172"/>
                  <a:gd name="T4" fmla="*/ 98 w 98"/>
                  <a:gd name="T5" fmla="*/ 70 h 172"/>
                  <a:gd name="T6" fmla="*/ 98 w 98"/>
                  <a:gd name="T7" fmla="*/ 68 h 172"/>
                  <a:gd name="T8" fmla="*/ 98 w 98"/>
                  <a:gd name="T9" fmla="*/ 0 h 172"/>
                  <a:gd name="T10" fmla="*/ 0 w 98"/>
                  <a:gd name="T11" fmla="*/ 8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72">
                    <a:moveTo>
                      <a:pt x="0" y="86"/>
                    </a:moveTo>
                    <a:lnTo>
                      <a:pt x="0" y="172"/>
                    </a:lnTo>
                    <a:lnTo>
                      <a:pt x="98" y="70"/>
                    </a:lnTo>
                    <a:lnTo>
                      <a:pt x="98" y="68"/>
                    </a:lnTo>
                    <a:lnTo>
                      <a:pt x="98" y="0"/>
                    </a:lnTo>
                    <a:lnTo>
                      <a:pt x="0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48"/>
              <p:cNvSpPr>
                <a:spLocks/>
              </p:cNvSpPr>
              <p:nvPr/>
            </p:nvSpPr>
            <p:spPr bwMode="auto">
              <a:xfrm>
                <a:off x="2546343" y="2238379"/>
                <a:ext cx="2419343" cy="331788"/>
              </a:xfrm>
              <a:custGeom>
                <a:avLst/>
                <a:gdLst>
                  <a:gd name="T0" fmla="*/ 206 w 335"/>
                  <a:gd name="T1" fmla="*/ 46 h 46"/>
                  <a:gd name="T2" fmla="*/ 335 w 335"/>
                  <a:gd name="T3" fmla="*/ 12 h 46"/>
                  <a:gd name="T4" fmla="*/ 114 w 335"/>
                  <a:gd name="T5" fmla="*/ 0 h 46"/>
                  <a:gd name="T6" fmla="*/ 0 w 335"/>
                  <a:gd name="T7" fmla="*/ 18 h 46"/>
                  <a:gd name="T8" fmla="*/ 206 w 33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46">
                    <a:moveTo>
                      <a:pt x="206" y="46"/>
                    </a:moveTo>
                    <a:lnTo>
                      <a:pt x="335" y="12"/>
                    </a:lnTo>
                    <a:lnTo>
                      <a:pt x="114" y="0"/>
                    </a:lnTo>
                    <a:lnTo>
                      <a:pt x="0" y="18"/>
                    </a:lnTo>
                    <a:lnTo>
                      <a:pt x="206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WordArt 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28808" y="3127380"/>
                <a:ext cx="195262" cy="28892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2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49" name="WordArt 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132129" y="2598741"/>
                <a:ext cx="144461" cy="28892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1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0" name="WordArt 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87886" y="4105282"/>
                <a:ext cx="225424" cy="33337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3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1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6948469" y="5287971"/>
                <a:ext cx="238124" cy="35242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5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2" name="WordArt 5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00113" y="3389314"/>
                <a:ext cx="180974" cy="2667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4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4271170" y="1760648"/>
            <a:ext cx="4587110" cy="898767"/>
            <a:chOff x="4271170" y="1760648"/>
            <a:chExt cx="4587110" cy="898767"/>
          </a:xfrm>
        </p:grpSpPr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>
              <a:off x="4605592" y="2123884"/>
              <a:ext cx="4252688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    单击</a:t>
              </a:r>
              <a:r>
                <a:rPr lang="zh-CN" altLang="en-US" sz="1200" b="0" dirty="0">
                  <a:latin typeface="+mn-ea"/>
                  <a:ea typeface="+mn-ea"/>
                </a:rPr>
                <a:t>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en-US" altLang="zh-CN" sz="1200" b="0" dirty="0" smtClean="0"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单击此处添加段落文字内容    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zh-CN" altLang="en-US" sz="1200" b="0" dirty="0">
                <a:latin typeface="+mn-ea"/>
                <a:ea typeface="+mn-ea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>
              <a:off x="5786446" y="1760648"/>
              <a:ext cx="251197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单击此处添加标题文字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4271170" y="2093770"/>
              <a:ext cx="4027254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/>
          <p:cNvGrpSpPr/>
          <p:nvPr/>
        </p:nvGrpSpPr>
        <p:grpSpPr>
          <a:xfrm>
            <a:off x="463500" y="5399489"/>
            <a:ext cx="4251376" cy="820351"/>
            <a:chOff x="463500" y="5399489"/>
            <a:chExt cx="4251376" cy="820351"/>
          </a:xfrm>
        </p:grpSpPr>
        <p:sp>
          <p:nvSpPr>
            <p:cNvPr id="65" name="Rectangle 7"/>
            <p:cNvSpPr>
              <a:spLocks noChangeArrowheads="1"/>
            </p:cNvSpPr>
            <p:nvPr/>
          </p:nvSpPr>
          <p:spPr bwMode="auto">
            <a:xfrm>
              <a:off x="463500" y="5684309"/>
              <a:ext cx="425137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    单击</a:t>
              </a:r>
              <a:r>
                <a:rPr lang="zh-CN" altLang="en-US" sz="1200" b="0" dirty="0">
                  <a:latin typeface="+mn-ea"/>
                  <a:ea typeface="+mn-ea"/>
                </a:rPr>
                <a:t>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en-US" altLang="zh-CN" sz="1200" b="0" dirty="0" smtClean="0"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单击此处添加段落文字内容    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zh-CN" altLang="en-US" sz="1200" b="0" dirty="0">
                <a:latin typeface="+mn-ea"/>
                <a:ea typeface="+mn-ea"/>
              </a:endParaRPr>
            </a:p>
          </p:txBody>
        </p:sp>
        <p:sp>
          <p:nvSpPr>
            <p:cNvPr id="66" name="Rectangle 8"/>
            <p:cNvSpPr>
              <a:spLocks noChangeArrowheads="1"/>
            </p:cNvSpPr>
            <p:nvPr/>
          </p:nvSpPr>
          <p:spPr bwMode="auto">
            <a:xfrm>
              <a:off x="470176" y="5399489"/>
              <a:ext cx="249299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0" dirty="0"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917639" y="1500174"/>
            <a:ext cx="1546972" cy="1588871"/>
            <a:chOff x="2917639" y="1500174"/>
            <a:chExt cx="1546972" cy="1588871"/>
          </a:xfrm>
        </p:grpSpPr>
        <p:grpSp>
          <p:nvGrpSpPr>
            <p:cNvPr id="53" name="组合 52"/>
            <p:cNvGrpSpPr/>
            <p:nvPr/>
          </p:nvGrpSpPr>
          <p:grpSpPr>
            <a:xfrm>
              <a:off x="2917639" y="1500174"/>
              <a:ext cx="1546972" cy="1588871"/>
              <a:chOff x="-2175792" y="3087686"/>
              <a:chExt cx="1524000" cy="1565277"/>
            </a:xfrm>
          </p:grpSpPr>
          <p:sp>
            <p:nvSpPr>
              <p:cNvPr id="54" name="Oval 12"/>
              <p:cNvSpPr>
                <a:spLocks noChangeArrowheads="1"/>
              </p:cNvSpPr>
              <p:nvPr/>
            </p:nvSpPr>
            <p:spPr bwMode="auto">
              <a:xfrm>
                <a:off x="-2175792" y="4163799"/>
                <a:ext cx="1524000" cy="489164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Oval 13"/>
              <p:cNvSpPr>
                <a:spLocks noChangeArrowheads="1"/>
              </p:cNvSpPr>
              <p:nvPr/>
            </p:nvSpPr>
            <p:spPr bwMode="auto">
              <a:xfrm>
                <a:off x="-2104355" y="3087686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2700000" scaled="0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2000" b="1" dirty="0" smtClean="0">
                    <a:solidFill>
                      <a:schemeClr val="bg1"/>
                    </a:solidFill>
                    <a:latin typeface="+mn-ea"/>
                    <a:ea typeface="+mn-ea"/>
                  </a:rPr>
                  <a:t>文字内容</a:t>
                </a:r>
                <a:endParaRPr lang="en-US" altLang="zh-CN" sz="2000" b="1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067067" y="1509040"/>
              <a:ext cx="1245847" cy="413202"/>
              <a:chOff x="1258957" y="3851531"/>
              <a:chExt cx="1792119" cy="594381"/>
            </a:xfrm>
          </p:grpSpPr>
          <p:sp>
            <p:nvSpPr>
              <p:cNvPr id="68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1571604" y="2571744"/>
            <a:ext cx="884622" cy="908582"/>
            <a:chOff x="1781295" y="2559080"/>
            <a:chExt cx="884622" cy="908582"/>
          </a:xfrm>
        </p:grpSpPr>
        <p:grpSp>
          <p:nvGrpSpPr>
            <p:cNvPr id="37" name="组合 36"/>
            <p:cNvGrpSpPr/>
            <p:nvPr/>
          </p:nvGrpSpPr>
          <p:grpSpPr>
            <a:xfrm>
              <a:off x="1781295" y="2559080"/>
              <a:ext cx="884622" cy="908582"/>
              <a:chOff x="-2175791" y="3087684"/>
              <a:chExt cx="1524000" cy="1565277"/>
            </a:xfrm>
          </p:grpSpPr>
          <p:sp>
            <p:nvSpPr>
              <p:cNvPr id="38" name="Oval 12"/>
              <p:cNvSpPr>
                <a:spLocks noChangeArrowheads="1"/>
              </p:cNvSpPr>
              <p:nvPr/>
            </p:nvSpPr>
            <p:spPr bwMode="auto">
              <a:xfrm>
                <a:off x="-2175791" y="4076698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Oval 13"/>
              <p:cNvSpPr>
                <a:spLocks noChangeArrowheads="1"/>
              </p:cNvSpPr>
              <p:nvPr/>
            </p:nvSpPr>
            <p:spPr bwMode="auto">
              <a:xfrm>
                <a:off x="-2104354" y="3087684"/>
                <a:ext cx="1384300" cy="13700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600" b="1" dirty="0">
                    <a:latin typeface="+mn-ea"/>
                    <a:ea typeface="+mn-ea"/>
                  </a:rPr>
                  <a:t>文字</a:t>
                </a:r>
                <a:endParaRPr lang="en-US" altLang="zh-CN" sz="1600" b="1" dirty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sz="1600" b="1" dirty="0">
                    <a:latin typeface="+mn-ea"/>
                    <a:ea typeface="+mn-ea"/>
                  </a:rPr>
                  <a:t>内容</a:t>
                </a:r>
                <a:endParaRPr lang="en-US" altLang="zh-CN" sz="1600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864674" y="2575752"/>
              <a:ext cx="727541" cy="241299"/>
              <a:chOff x="1258957" y="3851531"/>
              <a:chExt cx="1792119" cy="594381"/>
            </a:xfrm>
          </p:grpSpPr>
          <p:sp>
            <p:nvSpPr>
              <p:cNvPr id="71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4851661" y="3084618"/>
            <a:ext cx="1128140" cy="1158694"/>
            <a:chOff x="4851661" y="3084618"/>
            <a:chExt cx="1128140" cy="1158694"/>
          </a:xfrm>
        </p:grpSpPr>
        <p:grpSp>
          <p:nvGrpSpPr>
            <p:cNvPr id="56" name="组合 55"/>
            <p:cNvGrpSpPr/>
            <p:nvPr/>
          </p:nvGrpSpPr>
          <p:grpSpPr>
            <a:xfrm>
              <a:off x="4851661" y="3084618"/>
              <a:ext cx="1128140" cy="1158694"/>
              <a:chOff x="-2175792" y="3087687"/>
              <a:chExt cx="1524000" cy="1565276"/>
            </a:xfrm>
          </p:grpSpPr>
          <p:sp>
            <p:nvSpPr>
              <p:cNvPr id="57" name="Oval 12"/>
              <p:cNvSpPr>
                <a:spLocks noChangeArrowheads="1"/>
              </p:cNvSpPr>
              <p:nvPr/>
            </p:nvSpPr>
            <p:spPr bwMode="auto">
              <a:xfrm>
                <a:off x="-2175792" y="4076700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b="1" dirty="0" smtClean="0">
                    <a:latin typeface="+mn-ea"/>
                    <a:ea typeface="+mn-ea"/>
                  </a:rPr>
                  <a:t>文字</a:t>
                </a:r>
                <a:endParaRPr lang="en-US" altLang="zh-CN" b="1" dirty="0" smtClean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b="1" dirty="0" smtClean="0">
                    <a:latin typeface="+mn-ea"/>
                    <a:ea typeface="+mn-ea"/>
                  </a:rPr>
                  <a:t>内容</a:t>
                </a:r>
                <a:endParaRPr lang="en-US" altLang="zh-CN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4949505" y="3102295"/>
              <a:ext cx="932469" cy="309267"/>
              <a:chOff x="1258957" y="3851531"/>
              <a:chExt cx="1792119" cy="594381"/>
            </a:xfrm>
          </p:grpSpPr>
          <p:sp>
            <p:nvSpPr>
              <p:cNvPr id="74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683354" y="2928934"/>
            <a:ext cx="673936" cy="692190"/>
            <a:chOff x="887002" y="2991389"/>
            <a:chExt cx="673936" cy="692190"/>
          </a:xfrm>
        </p:grpSpPr>
        <p:grpSp>
          <p:nvGrpSpPr>
            <p:cNvPr id="29" name="组合 28"/>
            <p:cNvGrpSpPr/>
            <p:nvPr/>
          </p:nvGrpSpPr>
          <p:grpSpPr>
            <a:xfrm>
              <a:off x="887002" y="2991389"/>
              <a:ext cx="673936" cy="692190"/>
              <a:chOff x="-2175792" y="3087685"/>
              <a:chExt cx="1524001" cy="1565276"/>
            </a:xfrm>
          </p:grpSpPr>
          <p:sp>
            <p:nvSpPr>
              <p:cNvPr id="34" name="Oval 12"/>
              <p:cNvSpPr>
                <a:spLocks noChangeArrowheads="1"/>
              </p:cNvSpPr>
              <p:nvPr/>
            </p:nvSpPr>
            <p:spPr bwMode="auto">
              <a:xfrm>
                <a:off x="-2175792" y="4076698"/>
                <a:ext cx="1524001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Oval 13"/>
              <p:cNvSpPr>
                <a:spLocks noChangeArrowheads="1"/>
              </p:cNvSpPr>
              <p:nvPr/>
            </p:nvSpPr>
            <p:spPr bwMode="auto">
              <a:xfrm>
                <a:off x="-2104354" y="3087685"/>
                <a:ext cx="1384300" cy="13700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400" b="1" dirty="0">
                    <a:latin typeface="+mn-ea"/>
                    <a:ea typeface="+mn-ea"/>
                  </a:rPr>
                  <a:t>文字</a:t>
                </a:r>
                <a:endParaRPr lang="en-US" altLang="zh-CN" sz="1400" b="1" dirty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sz="1400" b="1" dirty="0">
                    <a:latin typeface="+mn-ea"/>
                    <a:ea typeface="+mn-ea"/>
                  </a:rPr>
                  <a:t>内容</a:t>
                </a:r>
                <a:endParaRPr lang="en-US" altLang="zh-CN" sz="1400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936482" y="3006946"/>
              <a:ext cx="574973" cy="190697"/>
              <a:chOff x="1258957" y="3851531"/>
              <a:chExt cx="1792119" cy="594381"/>
            </a:xfrm>
          </p:grpSpPr>
          <p:sp>
            <p:nvSpPr>
              <p:cNvPr id="77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6784075" y="4155079"/>
            <a:ext cx="884622" cy="908582"/>
            <a:chOff x="6784075" y="4155079"/>
            <a:chExt cx="884622" cy="908582"/>
          </a:xfrm>
        </p:grpSpPr>
        <p:grpSp>
          <p:nvGrpSpPr>
            <p:cNvPr id="59" name="组合 58"/>
            <p:cNvGrpSpPr/>
            <p:nvPr/>
          </p:nvGrpSpPr>
          <p:grpSpPr>
            <a:xfrm>
              <a:off x="6784075" y="4155079"/>
              <a:ext cx="884622" cy="908582"/>
              <a:chOff x="-2175792" y="3087687"/>
              <a:chExt cx="1524000" cy="1565276"/>
            </a:xfrm>
          </p:grpSpPr>
          <p:sp>
            <p:nvSpPr>
              <p:cNvPr id="60" name="Oval 12"/>
              <p:cNvSpPr>
                <a:spLocks noChangeArrowheads="1"/>
              </p:cNvSpPr>
              <p:nvPr/>
            </p:nvSpPr>
            <p:spPr bwMode="auto">
              <a:xfrm>
                <a:off x="-2175792" y="4076700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b="1" dirty="0">
                    <a:latin typeface="+mn-ea"/>
                    <a:ea typeface="+mn-ea"/>
                  </a:rPr>
                  <a:t>文字</a:t>
                </a:r>
                <a:endParaRPr lang="en-US" altLang="zh-CN" b="1" dirty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b="1" dirty="0">
                    <a:latin typeface="+mn-ea"/>
                    <a:ea typeface="+mn-ea"/>
                  </a:rPr>
                  <a:t>内容</a:t>
                </a:r>
                <a:endParaRPr lang="en-US" altLang="zh-CN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887489" y="4165475"/>
              <a:ext cx="677794" cy="224800"/>
              <a:chOff x="1258957" y="3851531"/>
              <a:chExt cx="1792119" cy="594381"/>
            </a:xfrm>
          </p:grpSpPr>
          <p:sp>
            <p:nvSpPr>
              <p:cNvPr id="80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6" name="图片 15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3354" y="3929066"/>
            <a:ext cx="1598178" cy="2324944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494975" y="1761936"/>
            <a:ext cx="1313235" cy="2303532"/>
            <a:chOff x="494975" y="1761936"/>
            <a:chExt cx="1313235" cy="2303532"/>
          </a:xfrm>
        </p:grpSpPr>
        <p:grpSp>
          <p:nvGrpSpPr>
            <p:cNvPr id="48" name="组合 44"/>
            <p:cNvGrpSpPr>
              <a:grpSpLocks/>
            </p:cNvGrpSpPr>
            <p:nvPr/>
          </p:nvGrpSpPr>
          <p:grpSpPr bwMode="auto">
            <a:xfrm flipH="1">
              <a:off x="494975" y="1761936"/>
              <a:ext cx="1241227" cy="1291272"/>
              <a:chOff x="-362770" y="3102960"/>
              <a:chExt cx="1159927" cy="735210"/>
            </a:xfrm>
          </p:grpSpPr>
          <p:sp>
            <p:nvSpPr>
              <p:cNvPr id="49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1" name="组合 44"/>
            <p:cNvGrpSpPr>
              <a:grpSpLocks/>
            </p:cNvGrpSpPr>
            <p:nvPr/>
          </p:nvGrpSpPr>
          <p:grpSpPr bwMode="auto">
            <a:xfrm flipH="1">
              <a:off x="494975" y="2774196"/>
              <a:ext cx="1241227" cy="1291272"/>
              <a:chOff x="-362770" y="3102960"/>
              <a:chExt cx="1159927" cy="735210"/>
            </a:xfrm>
          </p:grpSpPr>
          <p:sp>
            <p:nvSpPr>
              <p:cNvPr id="52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762491" y="1761936"/>
              <a:ext cx="45719" cy="899017"/>
            </a:xfrm>
            <a:prstGeom prst="rect">
              <a:avLst/>
            </a:prstGeom>
            <a:solidFill>
              <a:srgbClr val="005D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762491" y="2818531"/>
              <a:ext cx="45719" cy="899017"/>
            </a:xfrm>
            <a:prstGeom prst="rect">
              <a:avLst/>
            </a:prstGeom>
            <a:solidFill>
              <a:srgbClr val="1197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403151" y="1761936"/>
            <a:ext cx="1455129" cy="2311023"/>
            <a:chOff x="7403151" y="1761936"/>
            <a:chExt cx="1455129" cy="2311023"/>
          </a:xfrm>
        </p:grpSpPr>
        <p:grpSp>
          <p:nvGrpSpPr>
            <p:cNvPr id="54" name="组合 44"/>
            <p:cNvGrpSpPr>
              <a:grpSpLocks/>
            </p:cNvGrpSpPr>
            <p:nvPr/>
          </p:nvGrpSpPr>
          <p:grpSpPr bwMode="auto">
            <a:xfrm flipH="1">
              <a:off x="7617053" y="1761936"/>
              <a:ext cx="1241227" cy="1291272"/>
              <a:chOff x="-362770" y="3102960"/>
              <a:chExt cx="1159927" cy="735210"/>
            </a:xfrm>
          </p:grpSpPr>
          <p:sp>
            <p:nvSpPr>
              <p:cNvPr id="55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7" name="组合 44"/>
            <p:cNvGrpSpPr>
              <a:grpSpLocks/>
            </p:cNvGrpSpPr>
            <p:nvPr/>
          </p:nvGrpSpPr>
          <p:grpSpPr bwMode="auto">
            <a:xfrm flipH="1">
              <a:off x="7617053" y="2781687"/>
              <a:ext cx="1241227" cy="1291272"/>
              <a:chOff x="-362770" y="3102960"/>
              <a:chExt cx="1159927" cy="735210"/>
            </a:xfrm>
          </p:grpSpPr>
          <p:sp>
            <p:nvSpPr>
              <p:cNvPr id="58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7403151" y="1761936"/>
              <a:ext cx="45719" cy="899017"/>
            </a:xfrm>
            <a:prstGeom prst="rect">
              <a:avLst/>
            </a:prstGeom>
            <a:solidFill>
              <a:srgbClr val="C7720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403151" y="2826022"/>
              <a:ext cx="45719" cy="899017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333643" y="3181269"/>
            <a:ext cx="2105419" cy="2174841"/>
            <a:chOff x="2333643" y="3181269"/>
            <a:chExt cx="2105419" cy="2174841"/>
          </a:xfrm>
        </p:grpSpPr>
        <p:sp>
          <p:nvSpPr>
            <p:cNvPr id="33" name="任意多边形 32"/>
            <p:cNvSpPr/>
            <p:nvPr/>
          </p:nvSpPr>
          <p:spPr>
            <a:xfrm>
              <a:off x="2333643" y="3629061"/>
              <a:ext cx="2105419" cy="1134347"/>
            </a:xfrm>
            <a:custGeom>
              <a:avLst/>
              <a:gdLst>
                <a:gd name="connsiteX0" fmla="*/ 1198179 w 2575034"/>
                <a:gd name="connsiteY0" fmla="*/ 1387365 h 1387365"/>
                <a:gd name="connsiteX1" fmla="*/ 2575034 w 2575034"/>
                <a:gd name="connsiteY1" fmla="*/ 609600 h 1387365"/>
                <a:gd name="connsiteX2" fmla="*/ 1387365 w 2575034"/>
                <a:gd name="connsiteY2" fmla="*/ 0 h 1387365"/>
                <a:gd name="connsiteX3" fmla="*/ 0 w 2575034"/>
                <a:gd name="connsiteY3" fmla="*/ 651641 h 1387365"/>
                <a:gd name="connsiteX4" fmla="*/ 1198179 w 2575034"/>
                <a:gd name="connsiteY4" fmla="*/ 1387365 h 1387365"/>
                <a:gd name="connsiteX0" fmla="*/ 1215654 w 2575034"/>
                <a:gd name="connsiteY0" fmla="*/ 1387365 h 1387365"/>
                <a:gd name="connsiteX1" fmla="*/ 2575034 w 2575034"/>
                <a:gd name="connsiteY1" fmla="*/ 609600 h 1387365"/>
                <a:gd name="connsiteX2" fmla="*/ 1387365 w 2575034"/>
                <a:gd name="connsiteY2" fmla="*/ 0 h 1387365"/>
                <a:gd name="connsiteX3" fmla="*/ 0 w 2575034"/>
                <a:gd name="connsiteY3" fmla="*/ 651641 h 1387365"/>
                <a:gd name="connsiteX4" fmla="*/ 1215654 w 2575034"/>
                <a:gd name="connsiteY4" fmla="*/ 1387365 h 138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034" h="1387365">
                  <a:moveTo>
                    <a:pt x="1215654" y="1387365"/>
                  </a:moveTo>
                  <a:lnTo>
                    <a:pt x="2575034" y="609600"/>
                  </a:lnTo>
                  <a:lnTo>
                    <a:pt x="1387365" y="0"/>
                  </a:lnTo>
                  <a:lnTo>
                    <a:pt x="0" y="651641"/>
                  </a:lnTo>
                  <a:lnTo>
                    <a:pt x="1215654" y="1387365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333643" y="4168441"/>
              <a:ext cx="995156" cy="1187669"/>
            </a:xfrm>
            <a:custGeom>
              <a:avLst/>
              <a:gdLst>
                <a:gd name="connsiteX0" fmla="*/ 966952 w 966952"/>
                <a:gd name="connsiteY0" fmla="*/ 609600 h 1187669"/>
                <a:gd name="connsiteX1" fmla="*/ 966952 w 966952"/>
                <a:gd name="connsiteY1" fmla="*/ 1187669 h 1187669"/>
                <a:gd name="connsiteX2" fmla="*/ 0 w 966952"/>
                <a:gd name="connsiteY2" fmla="*/ 304800 h 1187669"/>
                <a:gd name="connsiteX3" fmla="*/ 0 w 966952"/>
                <a:gd name="connsiteY3" fmla="*/ 0 h 1187669"/>
                <a:gd name="connsiteX4" fmla="*/ 966952 w 966952"/>
                <a:gd name="connsiteY4" fmla="*/ 609600 h 1187669"/>
                <a:gd name="connsiteX0" fmla="*/ 962324 w 966952"/>
                <a:gd name="connsiteY0" fmla="*/ 590550 h 1187669"/>
                <a:gd name="connsiteX1" fmla="*/ 966952 w 966952"/>
                <a:gd name="connsiteY1" fmla="*/ 1187669 h 1187669"/>
                <a:gd name="connsiteX2" fmla="*/ 0 w 966952"/>
                <a:gd name="connsiteY2" fmla="*/ 304800 h 1187669"/>
                <a:gd name="connsiteX3" fmla="*/ 0 w 966952"/>
                <a:gd name="connsiteY3" fmla="*/ 0 h 1187669"/>
                <a:gd name="connsiteX4" fmla="*/ 962324 w 966952"/>
                <a:gd name="connsiteY4" fmla="*/ 590550 h 11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952" h="1187669">
                  <a:moveTo>
                    <a:pt x="962324" y="590550"/>
                  </a:moveTo>
                  <a:cubicBezTo>
                    <a:pt x="963867" y="789590"/>
                    <a:pt x="965409" y="988629"/>
                    <a:pt x="966952" y="1187669"/>
                  </a:cubicBezTo>
                  <a:lnTo>
                    <a:pt x="0" y="304800"/>
                  </a:lnTo>
                  <a:lnTo>
                    <a:pt x="0" y="0"/>
                  </a:lnTo>
                  <a:lnTo>
                    <a:pt x="962324" y="59055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2676522" y="4001188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960664" y="3181269"/>
              <a:ext cx="368135" cy="799826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11970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493529" y="2239061"/>
            <a:ext cx="2079638" cy="3064499"/>
            <a:chOff x="4493529" y="2239061"/>
            <a:chExt cx="2079638" cy="3064499"/>
          </a:xfrm>
        </p:grpSpPr>
        <p:grpSp>
          <p:nvGrpSpPr>
            <p:cNvPr id="71" name="组合 70"/>
            <p:cNvGrpSpPr/>
            <p:nvPr/>
          </p:nvGrpSpPr>
          <p:grpSpPr>
            <a:xfrm>
              <a:off x="4493529" y="3611874"/>
              <a:ext cx="2079638" cy="1691686"/>
              <a:chOff x="4493529" y="3611874"/>
              <a:chExt cx="2079638" cy="1691686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613893" y="4094870"/>
                <a:ext cx="952089" cy="1208690"/>
              </a:xfrm>
              <a:custGeom>
                <a:avLst/>
                <a:gdLst>
                  <a:gd name="connsiteX0" fmla="*/ 0 w 935420"/>
                  <a:gd name="connsiteY0" fmla="*/ 630621 h 1208690"/>
                  <a:gd name="connsiteX1" fmla="*/ 0 w 935420"/>
                  <a:gd name="connsiteY1" fmla="*/ 1208690 h 1208690"/>
                  <a:gd name="connsiteX2" fmla="*/ 935420 w 935420"/>
                  <a:gd name="connsiteY2" fmla="*/ 336331 h 1208690"/>
                  <a:gd name="connsiteX3" fmla="*/ 935420 w 935420"/>
                  <a:gd name="connsiteY3" fmla="*/ 0 h 1208690"/>
                  <a:gd name="connsiteX4" fmla="*/ 0 w 935420"/>
                  <a:gd name="connsiteY4" fmla="*/ 630621 h 1208690"/>
                  <a:gd name="connsiteX0" fmla="*/ 0 w 944945"/>
                  <a:gd name="connsiteY0" fmla="*/ 637765 h 1208690"/>
                  <a:gd name="connsiteX1" fmla="*/ 9525 w 944945"/>
                  <a:gd name="connsiteY1" fmla="*/ 1208690 h 1208690"/>
                  <a:gd name="connsiteX2" fmla="*/ 944945 w 944945"/>
                  <a:gd name="connsiteY2" fmla="*/ 336331 h 1208690"/>
                  <a:gd name="connsiteX3" fmla="*/ 944945 w 944945"/>
                  <a:gd name="connsiteY3" fmla="*/ 0 h 1208690"/>
                  <a:gd name="connsiteX4" fmla="*/ 0 w 944945"/>
                  <a:gd name="connsiteY4" fmla="*/ 637765 h 1208690"/>
                  <a:gd name="connsiteX0" fmla="*/ 0 w 952089"/>
                  <a:gd name="connsiteY0" fmla="*/ 633002 h 1208690"/>
                  <a:gd name="connsiteX1" fmla="*/ 16669 w 952089"/>
                  <a:gd name="connsiteY1" fmla="*/ 1208690 h 1208690"/>
                  <a:gd name="connsiteX2" fmla="*/ 952089 w 952089"/>
                  <a:gd name="connsiteY2" fmla="*/ 336331 h 1208690"/>
                  <a:gd name="connsiteX3" fmla="*/ 952089 w 952089"/>
                  <a:gd name="connsiteY3" fmla="*/ 0 h 1208690"/>
                  <a:gd name="connsiteX4" fmla="*/ 0 w 952089"/>
                  <a:gd name="connsiteY4" fmla="*/ 633002 h 120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089" h="1208690">
                    <a:moveTo>
                      <a:pt x="0" y="633002"/>
                    </a:moveTo>
                    <a:lnTo>
                      <a:pt x="16669" y="1208690"/>
                    </a:lnTo>
                    <a:lnTo>
                      <a:pt x="952089" y="336331"/>
                    </a:lnTo>
                    <a:lnTo>
                      <a:pt x="952089" y="0"/>
                    </a:lnTo>
                    <a:lnTo>
                      <a:pt x="0" y="633002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493529" y="3611874"/>
                <a:ext cx="2079638" cy="1117161"/>
              </a:xfrm>
              <a:custGeom>
                <a:avLst/>
                <a:gdLst>
                  <a:gd name="connsiteX0" fmla="*/ 1366345 w 2543503"/>
                  <a:gd name="connsiteY0" fmla="*/ 1366345 h 1366345"/>
                  <a:gd name="connsiteX1" fmla="*/ 0 w 2543503"/>
                  <a:gd name="connsiteY1" fmla="*/ 630621 h 1366345"/>
                  <a:gd name="connsiteX2" fmla="*/ 1187669 w 2543503"/>
                  <a:gd name="connsiteY2" fmla="*/ 0 h 1366345"/>
                  <a:gd name="connsiteX3" fmla="*/ 2543503 w 2543503"/>
                  <a:gd name="connsiteY3" fmla="*/ 609600 h 1366345"/>
                  <a:gd name="connsiteX4" fmla="*/ 1366345 w 2543503"/>
                  <a:gd name="connsiteY4" fmla="*/ 1366345 h 136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3503" h="1366345">
                    <a:moveTo>
                      <a:pt x="1366345" y="1366345"/>
                    </a:moveTo>
                    <a:lnTo>
                      <a:pt x="0" y="630621"/>
                    </a:lnTo>
                    <a:lnTo>
                      <a:pt x="1187669" y="0"/>
                    </a:lnTo>
                    <a:lnTo>
                      <a:pt x="2543503" y="609600"/>
                    </a:lnTo>
                    <a:lnTo>
                      <a:pt x="1366345" y="1366345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TextBox 11"/>
              <p:cNvSpPr txBox="1">
                <a:spLocks noChangeArrowheads="1"/>
              </p:cNvSpPr>
              <p:nvPr/>
            </p:nvSpPr>
            <p:spPr bwMode="auto">
              <a:xfrm flipH="1">
                <a:off x="4786296" y="4001188"/>
                <a:ext cx="1456585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r>
                  <a:rPr lang="zh-CN" altLang="en-US" sz="1600" b="1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6" name="任意多边形 65"/>
            <p:cNvSpPr/>
            <p:nvPr/>
          </p:nvSpPr>
          <p:spPr>
            <a:xfrm flipH="1">
              <a:off x="5718585" y="2239061"/>
              <a:ext cx="242928" cy="1636173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C73E01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499521" y="2175630"/>
            <a:ext cx="1933549" cy="1949940"/>
            <a:chOff x="3499521" y="2175630"/>
            <a:chExt cx="1933549" cy="1949940"/>
          </a:xfrm>
        </p:grpSpPr>
        <p:sp>
          <p:nvSpPr>
            <p:cNvPr id="34" name="任意多边形 33"/>
            <p:cNvSpPr/>
            <p:nvPr/>
          </p:nvSpPr>
          <p:spPr>
            <a:xfrm>
              <a:off x="3499521" y="3163093"/>
              <a:ext cx="1933549" cy="962477"/>
            </a:xfrm>
            <a:custGeom>
              <a:avLst/>
              <a:gdLst>
                <a:gd name="connsiteX0" fmla="*/ 1187669 w 2364828"/>
                <a:gd name="connsiteY0" fmla="*/ 1177159 h 1177159"/>
                <a:gd name="connsiteX1" fmla="*/ 2364828 w 2364828"/>
                <a:gd name="connsiteY1" fmla="*/ 536028 h 1177159"/>
                <a:gd name="connsiteX2" fmla="*/ 1177159 w 2364828"/>
                <a:gd name="connsiteY2" fmla="*/ 0 h 1177159"/>
                <a:gd name="connsiteX3" fmla="*/ 0 w 2364828"/>
                <a:gd name="connsiteY3" fmla="*/ 557049 h 1177159"/>
                <a:gd name="connsiteX4" fmla="*/ 1187669 w 2364828"/>
                <a:gd name="connsiteY4" fmla="*/ 1177159 h 117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4828" h="1177159">
                  <a:moveTo>
                    <a:pt x="1187669" y="1177159"/>
                  </a:moveTo>
                  <a:lnTo>
                    <a:pt x="2364828" y="536028"/>
                  </a:lnTo>
                  <a:lnTo>
                    <a:pt x="1177159" y="0"/>
                  </a:lnTo>
                  <a:lnTo>
                    <a:pt x="0" y="557049"/>
                  </a:lnTo>
                  <a:lnTo>
                    <a:pt x="1187669" y="1177159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000777" y="2175630"/>
              <a:ext cx="368135" cy="1199408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006A96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 flipH="1">
              <a:off x="3734519" y="3478386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283011" y="3251321"/>
            <a:ext cx="4289253" cy="3106637"/>
            <a:chOff x="2283011" y="3251321"/>
            <a:chExt cx="4289253" cy="3106637"/>
          </a:xfrm>
        </p:grpSpPr>
        <p:grpSp>
          <p:nvGrpSpPr>
            <p:cNvPr id="74" name="组合 73"/>
            <p:cNvGrpSpPr/>
            <p:nvPr/>
          </p:nvGrpSpPr>
          <p:grpSpPr>
            <a:xfrm>
              <a:off x="2283011" y="4148507"/>
              <a:ext cx="4289253" cy="2209451"/>
              <a:chOff x="2283011" y="4148507"/>
              <a:chExt cx="4289253" cy="2209451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3346753" y="4148507"/>
                <a:ext cx="2251510" cy="2209451"/>
                <a:chOff x="3346753" y="4148507"/>
                <a:chExt cx="2251510" cy="2209451"/>
              </a:xfrm>
            </p:grpSpPr>
            <p:sp>
              <p:nvSpPr>
                <p:cNvPr id="29" name="任意多边形 28"/>
                <p:cNvSpPr/>
                <p:nvPr/>
              </p:nvSpPr>
              <p:spPr>
                <a:xfrm>
                  <a:off x="3346753" y="4786582"/>
                  <a:ext cx="1148693" cy="1568011"/>
                </a:xfrm>
                <a:custGeom>
                  <a:avLst/>
                  <a:gdLst>
                    <a:gd name="connsiteX0" fmla="*/ 10511 w 1145628"/>
                    <a:gd name="connsiteY0" fmla="*/ 0 h 1587062"/>
                    <a:gd name="connsiteX1" fmla="*/ 1145628 w 1145628"/>
                    <a:gd name="connsiteY1" fmla="*/ 704193 h 1587062"/>
                    <a:gd name="connsiteX2" fmla="*/ 1145628 w 1145628"/>
                    <a:gd name="connsiteY2" fmla="*/ 1587062 h 1587062"/>
                    <a:gd name="connsiteX3" fmla="*/ 0 w 1145628"/>
                    <a:gd name="connsiteY3" fmla="*/ 599090 h 1587062"/>
                    <a:gd name="connsiteX4" fmla="*/ 10511 w 1145628"/>
                    <a:gd name="connsiteY4" fmla="*/ 0 h 1587062"/>
                    <a:gd name="connsiteX0" fmla="*/ 10511 w 1145628"/>
                    <a:gd name="connsiteY0" fmla="*/ 0 h 1563249"/>
                    <a:gd name="connsiteX1" fmla="*/ 1145628 w 1145628"/>
                    <a:gd name="connsiteY1" fmla="*/ 680380 h 1563249"/>
                    <a:gd name="connsiteX2" fmla="*/ 1145628 w 1145628"/>
                    <a:gd name="connsiteY2" fmla="*/ 1563249 h 1563249"/>
                    <a:gd name="connsiteX3" fmla="*/ 0 w 1145628"/>
                    <a:gd name="connsiteY3" fmla="*/ 575277 h 1563249"/>
                    <a:gd name="connsiteX4" fmla="*/ 10511 w 1145628"/>
                    <a:gd name="connsiteY4" fmla="*/ 0 h 1563249"/>
                    <a:gd name="connsiteX0" fmla="*/ 10511 w 1145628"/>
                    <a:gd name="connsiteY0" fmla="*/ 0 h 1548961"/>
                    <a:gd name="connsiteX1" fmla="*/ 1145628 w 1145628"/>
                    <a:gd name="connsiteY1" fmla="*/ 666092 h 1548961"/>
                    <a:gd name="connsiteX2" fmla="*/ 1145628 w 1145628"/>
                    <a:gd name="connsiteY2" fmla="*/ 1548961 h 1548961"/>
                    <a:gd name="connsiteX3" fmla="*/ 0 w 1145628"/>
                    <a:gd name="connsiteY3" fmla="*/ 560989 h 1548961"/>
                    <a:gd name="connsiteX4" fmla="*/ 10511 w 1145628"/>
                    <a:gd name="connsiteY4" fmla="*/ 0 h 1548961"/>
                    <a:gd name="connsiteX0" fmla="*/ 1011 w 1145628"/>
                    <a:gd name="connsiteY0" fmla="*/ 0 h 1568011"/>
                    <a:gd name="connsiteX1" fmla="*/ 1145628 w 1145628"/>
                    <a:gd name="connsiteY1" fmla="*/ 685142 h 1568011"/>
                    <a:gd name="connsiteX2" fmla="*/ 1145628 w 1145628"/>
                    <a:gd name="connsiteY2" fmla="*/ 1568011 h 1568011"/>
                    <a:gd name="connsiteX3" fmla="*/ 0 w 1145628"/>
                    <a:gd name="connsiteY3" fmla="*/ 580039 h 1568011"/>
                    <a:gd name="connsiteX4" fmla="*/ 1011 w 1145628"/>
                    <a:gd name="connsiteY4" fmla="*/ 0 h 156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5628" h="1568011">
                      <a:moveTo>
                        <a:pt x="1011" y="0"/>
                      </a:moveTo>
                      <a:lnTo>
                        <a:pt x="1145628" y="685142"/>
                      </a:lnTo>
                      <a:lnTo>
                        <a:pt x="1145628" y="1568011"/>
                      </a:lnTo>
                      <a:lnTo>
                        <a:pt x="0" y="580039"/>
                      </a:lnTo>
                      <a:lnTo>
                        <a:pt x="101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0800000" scaled="1"/>
                  <a:tileRect/>
                </a:gradFill>
                <a:ln w="3175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4493529" y="4746510"/>
                  <a:ext cx="1104733" cy="1611448"/>
                </a:xfrm>
                <a:custGeom>
                  <a:avLst/>
                  <a:gdLst>
                    <a:gd name="connsiteX0" fmla="*/ 0 w 1072056"/>
                    <a:gd name="connsiteY0" fmla="*/ 725214 h 1618593"/>
                    <a:gd name="connsiteX1" fmla="*/ 0 w 1072056"/>
                    <a:gd name="connsiteY1" fmla="*/ 1618593 h 1618593"/>
                    <a:gd name="connsiteX2" fmla="*/ 1072056 w 1072056"/>
                    <a:gd name="connsiteY2" fmla="*/ 588580 h 1618593"/>
                    <a:gd name="connsiteX3" fmla="*/ 1072056 w 1072056"/>
                    <a:gd name="connsiteY3" fmla="*/ 0 h 1618593"/>
                    <a:gd name="connsiteX4" fmla="*/ 0 w 1072056"/>
                    <a:gd name="connsiteY4" fmla="*/ 725214 h 1618593"/>
                    <a:gd name="connsiteX0" fmla="*/ 0 w 1072056"/>
                    <a:gd name="connsiteY0" fmla="*/ 725214 h 1606686"/>
                    <a:gd name="connsiteX1" fmla="*/ 4622 w 1072056"/>
                    <a:gd name="connsiteY1" fmla="*/ 1606686 h 1606686"/>
                    <a:gd name="connsiteX2" fmla="*/ 1072056 w 1072056"/>
                    <a:gd name="connsiteY2" fmla="*/ 588580 h 1606686"/>
                    <a:gd name="connsiteX3" fmla="*/ 1072056 w 1072056"/>
                    <a:gd name="connsiteY3" fmla="*/ 0 h 1606686"/>
                    <a:gd name="connsiteX4" fmla="*/ 0 w 1072056"/>
                    <a:gd name="connsiteY4" fmla="*/ 725214 h 1606686"/>
                    <a:gd name="connsiteX0" fmla="*/ 0 w 1072056"/>
                    <a:gd name="connsiteY0" fmla="*/ 725214 h 1611448"/>
                    <a:gd name="connsiteX1" fmla="*/ 2312 w 1072056"/>
                    <a:gd name="connsiteY1" fmla="*/ 1611448 h 1611448"/>
                    <a:gd name="connsiteX2" fmla="*/ 1072056 w 1072056"/>
                    <a:gd name="connsiteY2" fmla="*/ 588580 h 1611448"/>
                    <a:gd name="connsiteX3" fmla="*/ 1072056 w 1072056"/>
                    <a:gd name="connsiteY3" fmla="*/ 0 h 1611448"/>
                    <a:gd name="connsiteX4" fmla="*/ 0 w 1072056"/>
                    <a:gd name="connsiteY4" fmla="*/ 725214 h 1611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2056" h="1611448">
                      <a:moveTo>
                        <a:pt x="0" y="725214"/>
                      </a:moveTo>
                      <a:cubicBezTo>
                        <a:pt x="1541" y="1019038"/>
                        <a:pt x="771" y="1317624"/>
                        <a:pt x="2312" y="1611448"/>
                      </a:cubicBezTo>
                      <a:lnTo>
                        <a:pt x="1072056" y="588580"/>
                      </a:lnTo>
                      <a:lnTo>
                        <a:pt x="1072056" y="0"/>
                      </a:lnTo>
                      <a:lnTo>
                        <a:pt x="0" y="72521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0800000" scaled="1"/>
                  <a:tileRect/>
                </a:gradFill>
                <a:ln w="3175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3346753" y="4148507"/>
                  <a:ext cx="2251510" cy="1340592"/>
                </a:xfrm>
                <a:custGeom>
                  <a:avLst/>
                  <a:gdLst>
                    <a:gd name="connsiteX0" fmla="*/ 1397876 w 2753711"/>
                    <a:gd name="connsiteY0" fmla="*/ 1639613 h 1639613"/>
                    <a:gd name="connsiteX1" fmla="*/ 0 w 2753711"/>
                    <a:gd name="connsiteY1" fmla="*/ 777765 h 1639613"/>
                    <a:gd name="connsiteX2" fmla="*/ 1366345 w 2753711"/>
                    <a:gd name="connsiteY2" fmla="*/ 0 h 1639613"/>
                    <a:gd name="connsiteX3" fmla="*/ 2753711 w 2753711"/>
                    <a:gd name="connsiteY3" fmla="*/ 735724 h 1639613"/>
                    <a:gd name="connsiteX4" fmla="*/ 1397876 w 2753711"/>
                    <a:gd name="connsiteY4" fmla="*/ 1639613 h 1639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3711" h="1639613">
                      <a:moveTo>
                        <a:pt x="1397876" y="1639613"/>
                      </a:moveTo>
                      <a:lnTo>
                        <a:pt x="0" y="777765"/>
                      </a:lnTo>
                      <a:lnTo>
                        <a:pt x="1366345" y="0"/>
                      </a:lnTo>
                      <a:lnTo>
                        <a:pt x="2753711" y="735724"/>
                      </a:lnTo>
                      <a:lnTo>
                        <a:pt x="1397876" y="163961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TextBox 11"/>
                <p:cNvSpPr txBox="1">
                  <a:spLocks noChangeArrowheads="1"/>
                </p:cNvSpPr>
                <p:nvPr/>
              </p:nvSpPr>
              <p:spPr bwMode="auto">
                <a:xfrm flipH="1">
                  <a:off x="3735622" y="4645623"/>
                  <a:ext cx="1456585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zh-CN" altLang="en-US" sz="1600" b="1" kern="0" dirty="0" smtClean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点击添加</a:t>
                  </a:r>
                  <a:r>
                    <a:rPr lang="zh-CN" altLang="en-US" sz="1600" b="1" kern="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标题</a:t>
                  </a:r>
                  <a:r>
                    <a:rPr lang="zh-CN" altLang="en-US" sz="1600" b="1" kern="0" dirty="0" smtClean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    </a:t>
                  </a:r>
                  <a:endParaRPr lang="en-US" altLang="zh-CN" sz="1600" b="1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2283011" y="4167029"/>
                <a:ext cx="4289253" cy="2063819"/>
                <a:chOff x="2391096" y="3748947"/>
                <a:chExt cx="4346309" cy="2063819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2391096" y="3748947"/>
                  <a:ext cx="4346309" cy="2004029"/>
                  <a:chOff x="2391096" y="3419310"/>
                  <a:chExt cx="4346309" cy="2004029"/>
                </a:xfrm>
                <a:effectLst/>
              </p:grpSpPr>
              <p:sp>
                <p:nvSpPr>
                  <p:cNvPr id="41" name="任意多边形 40"/>
                  <p:cNvSpPr/>
                  <p:nvPr/>
                </p:nvSpPr>
                <p:spPr>
                  <a:xfrm>
                    <a:off x="2391096" y="3461754"/>
                    <a:ext cx="2222945" cy="1951074"/>
                  </a:xfrm>
                  <a:custGeom>
                    <a:avLst/>
                    <a:gdLst>
                      <a:gd name="connsiteX0" fmla="*/ 2154620 w 2154620"/>
                      <a:gd name="connsiteY0" fmla="*/ 1408386 h 1944414"/>
                      <a:gd name="connsiteX1" fmla="*/ 2154620 w 2154620"/>
                      <a:gd name="connsiteY1" fmla="*/ 1944414 h 1944414"/>
                      <a:gd name="connsiteX2" fmla="*/ 0 w 2154620"/>
                      <a:gd name="connsiteY2" fmla="*/ 157655 h 1944414"/>
                      <a:gd name="connsiteX3" fmla="*/ 0 w 2154620"/>
                      <a:gd name="connsiteY3" fmla="*/ 0 h 1944414"/>
                      <a:gd name="connsiteX4" fmla="*/ 2154620 w 2154620"/>
                      <a:gd name="connsiteY4" fmla="*/ 1408386 h 1944414"/>
                      <a:gd name="connsiteX0" fmla="*/ 2154620 w 2154620"/>
                      <a:gd name="connsiteY0" fmla="*/ 1408386 h 1944414"/>
                      <a:gd name="connsiteX1" fmla="*/ 2154620 w 2154620"/>
                      <a:gd name="connsiteY1" fmla="*/ 1944414 h 1944414"/>
                      <a:gd name="connsiteX2" fmla="*/ 0 w 2154620"/>
                      <a:gd name="connsiteY2" fmla="*/ 72390 h 1944414"/>
                      <a:gd name="connsiteX3" fmla="*/ 0 w 2154620"/>
                      <a:gd name="connsiteY3" fmla="*/ 0 h 1944414"/>
                      <a:gd name="connsiteX4" fmla="*/ 2154620 w 2154620"/>
                      <a:gd name="connsiteY4" fmla="*/ 1408386 h 1944414"/>
                      <a:gd name="connsiteX0" fmla="*/ 2154620 w 2154620"/>
                      <a:gd name="connsiteY0" fmla="*/ 1338166 h 1874194"/>
                      <a:gd name="connsiteX1" fmla="*/ 2154620 w 2154620"/>
                      <a:gd name="connsiteY1" fmla="*/ 1874194 h 1874194"/>
                      <a:gd name="connsiteX2" fmla="*/ 0 w 2154620"/>
                      <a:gd name="connsiteY2" fmla="*/ 2170 h 1874194"/>
                      <a:gd name="connsiteX3" fmla="*/ 50544 w 2154620"/>
                      <a:gd name="connsiteY3" fmla="*/ 0 h 1874194"/>
                      <a:gd name="connsiteX4" fmla="*/ 2154620 w 2154620"/>
                      <a:gd name="connsiteY4" fmla="*/ 1338166 h 1874194"/>
                      <a:gd name="connsiteX0" fmla="*/ 2174837 w 2174837"/>
                      <a:gd name="connsiteY0" fmla="*/ 1351043 h 1887071"/>
                      <a:gd name="connsiteX1" fmla="*/ 2174837 w 2174837"/>
                      <a:gd name="connsiteY1" fmla="*/ 1887071 h 1887071"/>
                      <a:gd name="connsiteX2" fmla="*/ 0 w 2174837"/>
                      <a:gd name="connsiteY2" fmla="*/ 0 h 1887071"/>
                      <a:gd name="connsiteX3" fmla="*/ 70761 w 2174837"/>
                      <a:gd name="connsiteY3" fmla="*/ 12877 h 1887071"/>
                      <a:gd name="connsiteX4" fmla="*/ 2174837 w 2174837"/>
                      <a:gd name="connsiteY4" fmla="*/ 1351043 h 1887071"/>
                      <a:gd name="connsiteX0" fmla="*/ 2174837 w 2174837"/>
                      <a:gd name="connsiteY0" fmla="*/ 1358229 h 1894257"/>
                      <a:gd name="connsiteX1" fmla="*/ 2174837 w 2174837"/>
                      <a:gd name="connsiteY1" fmla="*/ 1894257 h 1894257"/>
                      <a:gd name="connsiteX2" fmla="*/ 0 w 2174837"/>
                      <a:gd name="connsiteY2" fmla="*/ 7186 h 1894257"/>
                      <a:gd name="connsiteX3" fmla="*/ 50544 w 2174837"/>
                      <a:gd name="connsiteY3" fmla="*/ 0 h 1894257"/>
                      <a:gd name="connsiteX4" fmla="*/ 2174837 w 2174837"/>
                      <a:gd name="connsiteY4" fmla="*/ 1358229 h 18942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4837" h="1894257">
                        <a:moveTo>
                          <a:pt x="2174837" y="1358229"/>
                        </a:moveTo>
                        <a:lnTo>
                          <a:pt x="2174837" y="1894257"/>
                        </a:lnTo>
                        <a:lnTo>
                          <a:pt x="0" y="7186"/>
                        </a:lnTo>
                        <a:lnTo>
                          <a:pt x="50544" y="0"/>
                        </a:lnTo>
                        <a:lnTo>
                          <a:pt x="2174837" y="135822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2" name="任意多边形 41"/>
                  <p:cNvSpPr/>
                  <p:nvPr/>
                </p:nvSpPr>
                <p:spPr>
                  <a:xfrm>
                    <a:off x="4601614" y="3419310"/>
                    <a:ext cx="2135791" cy="2004029"/>
                  </a:xfrm>
                  <a:custGeom>
                    <a:avLst/>
                    <a:gdLst>
                      <a:gd name="connsiteX0" fmla="*/ 0 w 2070538"/>
                      <a:gd name="connsiteY0" fmla="*/ 1450428 h 2007476"/>
                      <a:gd name="connsiteX1" fmla="*/ 0 w 2070538"/>
                      <a:gd name="connsiteY1" fmla="*/ 2007476 h 2007476"/>
                      <a:gd name="connsiteX2" fmla="*/ 2070538 w 2070538"/>
                      <a:gd name="connsiteY2" fmla="*/ 210207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75588"/>
                      <a:gd name="connsiteY0" fmla="*/ 1450428 h 2007476"/>
                      <a:gd name="connsiteX1" fmla="*/ 0 w 2075588"/>
                      <a:gd name="connsiteY1" fmla="*/ 2007476 h 2007476"/>
                      <a:gd name="connsiteX2" fmla="*/ 2075588 w 2075588"/>
                      <a:gd name="connsiteY2" fmla="*/ 59239 h 2007476"/>
                      <a:gd name="connsiteX3" fmla="*/ 2070538 w 2075588"/>
                      <a:gd name="connsiteY3" fmla="*/ 0 h 2007476"/>
                      <a:gd name="connsiteX4" fmla="*/ 0 w 2075588"/>
                      <a:gd name="connsiteY4" fmla="*/ 1450428 h 2007476"/>
                      <a:gd name="connsiteX0" fmla="*/ 0 w 2075588"/>
                      <a:gd name="connsiteY0" fmla="*/ 1450428 h 2007476"/>
                      <a:gd name="connsiteX1" fmla="*/ 0 w 2075588"/>
                      <a:gd name="connsiteY1" fmla="*/ 2007476 h 2007476"/>
                      <a:gd name="connsiteX2" fmla="*/ 2075588 w 2075588"/>
                      <a:gd name="connsiteY2" fmla="*/ 59239 h 2007476"/>
                      <a:gd name="connsiteX3" fmla="*/ 2070538 w 2075588"/>
                      <a:gd name="connsiteY3" fmla="*/ 0 h 2007476"/>
                      <a:gd name="connsiteX4" fmla="*/ 0 w 2075588"/>
                      <a:gd name="connsiteY4" fmla="*/ 1450428 h 2007476"/>
                      <a:gd name="connsiteX0" fmla="*/ 0 w 2075588"/>
                      <a:gd name="connsiteY0" fmla="*/ 1405137 h 1962185"/>
                      <a:gd name="connsiteX1" fmla="*/ 0 w 2075588"/>
                      <a:gd name="connsiteY1" fmla="*/ 1962185 h 1962185"/>
                      <a:gd name="connsiteX2" fmla="*/ 2075588 w 2075588"/>
                      <a:gd name="connsiteY2" fmla="*/ 13948 h 1962185"/>
                      <a:gd name="connsiteX3" fmla="*/ 2040240 w 2075588"/>
                      <a:gd name="connsiteY3" fmla="*/ 0 h 1962185"/>
                      <a:gd name="connsiteX4" fmla="*/ 0 w 2075588"/>
                      <a:gd name="connsiteY4" fmla="*/ 1405137 h 1962185"/>
                      <a:gd name="connsiteX0" fmla="*/ 0 w 2075588"/>
                      <a:gd name="connsiteY0" fmla="*/ 1395072 h 1952120"/>
                      <a:gd name="connsiteX1" fmla="*/ 0 w 2075588"/>
                      <a:gd name="connsiteY1" fmla="*/ 1952120 h 1952120"/>
                      <a:gd name="connsiteX2" fmla="*/ 2075588 w 2075588"/>
                      <a:gd name="connsiteY2" fmla="*/ 3883 h 1952120"/>
                      <a:gd name="connsiteX3" fmla="*/ 2020040 w 2075588"/>
                      <a:gd name="connsiteY3" fmla="*/ 0 h 1952120"/>
                      <a:gd name="connsiteX4" fmla="*/ 0 w 2075588"/>
                      <a:gd name="connsiteY4" fmla="*/ 1395072 h 1952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75588" h="1952120">
                        <a:moveTo>
                          <a:pt x="0" y="1395072"/>
                        </a:moveTo>
                        <a:lnTo>
                          <a:pt x="0" y="1952120"/>
                        </a:lnTo>
                        <a:lnTo>
                          <a:pt x="2075588" y="3883"/>
                        </a:lnTo>
                        <a:cubicBezTo>
                          <a:pt x="2073905" y="9299"/>
                          <a:pt x="2021723" y="19746"/>
                          <a:pt x="2020040" y="0"/>
                        </a:cubicBezTo>
                        <a:lnTo>
                          <a:pt x="0" y="139507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8" name="组合 37"/>
                <p:cNvGrpSpPr/>
                <p:nvPr/>
              </p:nvGrpSpPr>
              <p:grpSpPr>
                <a:xfrm>
                  <a:off x="2411761" y="3754290"/>
                  <a:ext cx="4320478" cy="2058476"/>
                  <a:chOff x="2411761" y="3362481"/>
                  <a:chExt cx="4320478" cy="2058476"/>
                </a:xfrm>
                <a:effectLst/>
              </p:grpSpPr>
              <p:sp>
                <p:nvSpPr>
                  <p:cNvPr id="39" name="任意多边形 38"/>
                  <p:cNvSpPr/>
                  <p:nvPr/>
                </p:nvSpPr>
                <p:spPr>
                  <a:xfrm>
                    <a:off x="2411761" y="3410093"/>
                    <a:ext cx="2189854" cy="2002735"/>
                  </a:xfrm>
                  <a:custGeom>
                    <a:avLst/>
                    <a:gdLst>
                      <a:gd name="connsiteX0" fmla="*/ 2154620 w 2154620"/>
                      <a:gd name="connsiteY0" fmla="*/ 1408386 h 1944414"/>
                      <a:gd name="connsiteX1" fmla="*/ 2154620 w 2154620"/>
                      <a:gd name="connsiteY1" fmla="*/ 1944414 h 1944414"/>
                      <a:gd name="connsiteX2" fmla="*/ 0 w 2154620"/>
                      <a:gd name="connsiteY2" fmla="*/ 157655 h 1944414"/>
                      <a:gd name="connsiteX3" fmla="*/ 0 w 2154620"/>
                      <a:gd name="connsiteY3" fmla="*/ 0 h 1944414"/>
                      <a:gd name="connsiteX4" fmla="*/ 2154620 w 2154620"/>
                      <a:gd name="connsiteY4" fmla="*/ 1408386 h 1944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54620" h="1944414">
                        <a:moveTo>
                          <a:pt x="2154620" y="1408386"/>
                        </a:moveTo>
                        <a:lnTo>
                          <a:pt x="2154620" y="1944414"/>
                        </a:lnTo>
                        <a:lnTo>
                          <a:pt x="0" y="157655"/>
                        </a:lnTo>
                        <a:lnTo>
                          <a:pt x="0" y="0"/>
                        </a:lnTo>
                        <a:lnTo>
                          <a:pt x="2154620" y="140838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" name="任意多边形 39"/>
                  <p:cNvSpPr/>
                  <p:nvPr/>
                </p:nvSpPr>
                <p:spPr>
                  <a:xfrm>
                    <a:off x="4603768" y="3362481"/>
                    <a:ext cx="2128471" cy="2058476"/>
                  </a:xfrm>
                  <a:custGeom>
                    <a:avLst/>
                    <a:gdLst>
                      <a:gd name="connsiteX0" fmla="*/ 0 w 2070538"/>
                      <a:gd name="connsiteY0" fmla="*/ 1450428 h 2007476"/>
                      <a:gd name="connsiteX1" fmla="*/ 0 w 2070538"/>
                      <a:gd name="connsiteY1" fmla="*/ 2007476 h 2007476"/>
                      <a:gd name="connsiteX2" fmla="*/ 2070538 w 2070538"/>
                      <a:gd name="connsiteY2" fmla="*/ 210207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82146"/>
                      <a:gd name="connsiteY0" fmla="*/ 1450428 h 2007476"/>
                      <a:gd name="connsiteX1" fmla="*/ 0 w 2082146"/>
                      <a:gd name="connsiteY1" fmla="*/ 2007476 h 2007476"/>
                      <a:gd name="connsiteX2" fmla="*/ 2082146 w 2082146"/>
                      <a:gd name="connsiteY2" fmla="*/ 175504 h 2007476"/>
                      <a:gd name="connsiteX3" fmla="*/ 2070538 w 2082146"/>
                      <a:gd name="connsiteY3" fmla="*/ 0 h 2007476"/>
                      <a:gd name="connsiteX4" fmla="*/ 0 w 2082146"/>
                      <a:gd name="connsiteY4" fmla="*/ 1450428 h 2007476"/>
                      <a:gd name="connsiteX0" fmla="*/ 0 w 2070538"/>
                      <a:gd name="connsiteY0" fmla="*/ 1450428 h 2007476"/>
                      <a:gd name="connsiteX1" fmla="*/ 0 w 2070538"/>
                      <a:gd name="connsiteY1" fmla="*/ 2007476 h 2007476"/>
                      <a:gd name="connsiteX2" fmla="*/ 2058929 w 2070538"/>
                      <a:gd name="connsiteY2" fmla="*/ 175504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70538"/>
                      <a:gd name="connsiteY0" fmla="*/ 1450428 h 2007476"/>
                      <a:gd name="connsiteX1" fmla="*/ 4629 w 2070538"/>
                      <a:gd name="connsiteY1" fmla="*/ 2007476 h 2007476"/>
                      <a:gd name="connsiteX2" fmla="*/ 2058929 w 2070538"/>
                      <a:gd name="connsiteY2" fmla="*/ 175504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68224"/>
                      <a:gd name="connsiteY0" fmla="*/ 1450428 h 2007476"/>
                      <a:gd name="connsiteX1" fmla="*/ 2315 w 2068224"/>
                      <a:gd name="connsiteY1" fmla="*/ 2007476 h 2007476"/>
                      <a:gd name="connsiteX2" fmla="*/ 2056615 w 2068224"/>
                      <a:gd name="connsiteY2" fmla="*/ 175504 h 2007476"/>
                      <a:gd name="connsiteX3" fmla="*/ 2068224 w 2068224"/>
                      <a:gd name="connsiteY3" fmla="*/ 0 h 2007476"/>
                      <a:gd name="connsiteX4" fmla="*/ 0 w 2068224"/>
                      <a:gd name="connsiteY4" fmla="*/ 1450428 h 2007476"/>
                      <a:gd name="connsiteX0" fmla="*/ 0 w 2068224"/>
                      <a:gd name="connsiteY0" fmla="*/ 1462025 h 2007476"/>
                      <a:gd name="connsiteX1" fmla="*/ 2315 w 2068224"/>
                      <a:gd name="connsiteY1" fmla="*/ 2007476 h 2007476"/>
                      <a:gd name="connsiteX2" fmla="*/ 2056615 w 2068224"/>
                      <a:gd name="connsiteY2" fmla="*/ 175504 h 2007476"/>
                      <a:gd name="connsiteX3" fmla="*/ 2068224 w 2068224"/>
                      <a:gd name="connsiteY3" fmla="*/ 0 h 2007476"/>
                      <a:gd name="connsiteX4" fmla="*/ 0 w 2068224"/>
                      <a:gd name="connsiteY4" fmla="*/ 1462025 h 2007476"/>
                      <a:gd name="connsiteX0" fmla="*/ 221 w 2068445"/>
                      <a:gd name="connsiteY0" fmla="*/ 1462025 h 2005157"/>
                      <a:gd name="connsiteX1" fmla="*/ 222 w 2068445"/>
                      <a:gd name="connsiteY1" fmla="*/ 2005157 h 2005157"/>
                      <a:gd name="connsiteX2" fmla="*/ 2056836 w 2068445"/>
                      <a:gd name="connsiteY2" fmla="*/ 175504 h 2005157"/>
                      <a:gd name="connsiteX3" fmla="*/ 2068445 w 2068445"/>
                      <a:gd name="connsiteY3" fmla="*/ 0 h 2005157"/>
                      <a:gd name="connsiteX4" fmla="*/ 221 w 2068445"/>
                      <a:gd name="connsiteY4" fmla="*/ 1462025 h 2005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8445" h="2005157">
                        <a:moveTo>
                          <a:pt x="221" y="1462025"/>
                        </a:moveTo>
                        <a:cubicBezTo>
                          <a:pt x="993" y="1647708"/>
                          <a:pt x="-550" y="1819474"/>
                          <a:pt x="222" y="2005157"/>
                        </a:cubicBezTo>
                        <a:lnTo>
                          <a:pt x="2056836" y="175504"/>
                        </a:lnTo>
                        <a:lnTo>
                          <a:pt x="2068445" y="0"/>
                        </a:lnTo>
                        <a:lnTo>
                          <a:pt x="221" y="14620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67" name="任意多边形 66"/>
            <p:cNvSpPr/>
            <p:nvPr/>
          </p:nvSpPr>
          <p:spPr>
            <a:xfrm flipH="1">
              <a:off x="4924431" y="3251321"/>
              <a:ext cx="242928" cy="1291804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0525" y="2511425"/>
            <a:ext cx="3309938" cy="3419475"/>
            <a:chOff x="390525" y="2511425"/>
            <a:chExt cx="3309938" cy="3419475"/>
          </a:xfrm>
        </p:grpSpPr>
        <p:pic>
          <p:nvPicPr>
            <p:cNvPr id="33" name="左箭头 2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0525" y="3028950"/>
              <a:ext cx="3309938" cy="9096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/>
            <p:nvPr/>
          </p:nvGrpSpPr>
          <p:grpSpPr>
            <a:xfrm>
              <a:off x="706438" y="2511425"/>
              <a:ext cx="2281237" cy="3419475"/>
              <a:chOff x="706438" y="2511425"/>
              <a:chExt cx="2281237" cy="3419475"/>
            </a:xfrm>
          </p:grpSpPr>
          <p:pic>
            <p:nvPicPr>
              <p:cNvPr id="34" name="椭圆 3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06438" y="2511425"/>
                <a:ext cx="2281237" cy="1090613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35" name="TextBox 4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44563" y="2597150"/>
                <a:ext cx="1804987" cy="59055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42" name="矩形 11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725488" y="3468688"/>
                <a:ext cx="2103437" cy="246221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5" name="矩形 14"/>
              <p:cNvSpPr>
                <a:spLocks noChangeArrowheads="1"/>
              </p:cNvSpPr>
              <p:nvPr/>
            </p:nvSpPr>
            <p:spPr bwMode="auto">
              <a:xfrm>
                <a:off x="1049338" y="4067175"/>
                <a:ext cx="1430337" cy="522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algn="ctr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点击添加文本点击添加文本</a:t>
                </a:r>
              </a:p>
            </p:txBody>
          </p:sp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1049338" y="4729163"/>
                <a:ext cx="1430337" cy="5222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algn="ctr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点击添加文本点击添加文本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357818" y="1714488"/>
            <a:ext cx="3311525" cy="3425825"/>
            <a:chOff x="2992438" y="2103438"/>
            <a:chExt cx="3311525" cy="3425825"/>
          </a:xfrm>
        </p:grpSpPr>
        <p:pic>
          <p:nvPicPr>
            <p:cNvPr id="36" name="左箭头 5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992438" y="2646363"/>
              <a:ext cx="3311525" cy="9080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37" name="椭圆 6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88" y="2103438"/>
              <a:ext cx="2279650" cy="10906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38" name="TextBox 7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554413" y="2225675"/>
              <a:ext cx="1803400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3" name="矩形 12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322638" y="3071813"/>
              <a:ext cx="2103437" cy="24574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7" name="矩形 16"/>
            <p:cNvSpPr>
              <a:spLocks noChangeArrowheads="1"/>
            </p:cNvSpPr>
            <p:nvPr/>
          </p:nvSpPr>
          <p:spPr bwMode="auto">
            <a:xfrm>
              <a:off x="3659188" y="3657600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  <p:sp>
          <p:nvSpPr>
            <p:cNvPr id="48" name="矩形 17"/>
            <p:cNvSpPr>
              <a:spLocks noChangeArrowheads="1"/>
            </p:cNvSpPr>
            <p:nvPr/>
          </p:nvSpPr>
          <p:spPr bwMode="auto">
            <a:xfrm>
              <a:off x="3659188" y="4319588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963875" y="2214554"/>
            <a:ext cx="3322637" cy="3432175"/>
            <a:chOff x="5583238" y="1725613"/>
            <a:chExt cx="3322637" cy="3432175"/>
          </a:xfrm>
        </p:grpSpPr>
        <p:pic>
          <p:nvPicPr>
            <p:cNvPr id="39" name="左箭头 8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583238" y="2273300"/>
              <a:ext cx="3322637" cy="9080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0" name="椭圆 9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5919788" y="1725613"/>
              <a:ext cx="2286000" cy="10969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1" name="TextBox 10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156325" y="1841500"/>
              <a:ext cx="1811338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4" name="矩形 13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919788" y="2693988"/>
              <a:ext cx="2101850" cy="24638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9" name="矩形 18"/>
            <p:cNvSpPr>
              <a:spLocks noChangeArrowheads="1"/>
            </p:cNvSpPr>
            <p:nvPr/>
          </p:nvSpPr>
          <p:spPr bwMode="auto">
            <a:xfrm>
              <a:off x="6246813" y="3273425"/>
              <a:ext cx="1430337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  <p:sp>
          <p:nvSpPr>
            <p:cNvPr id="50" name="矩形 19"/>
            <p:cNvSpPr>
              <a:spLocks noChangeArrowheads="1"/>
            </p:cNvSpPr>
            <p:nvPr/>
          </p:nvSpPr>
          <p:spPr bwMode="auto">
            <a:xfrm>
              <a:off x="6246813" y="3935413"/>
              <a:ext cx="1430337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pic>
        <p:nvPicPr>
          <p:cNvPr id="30" name="图片 29" descr="5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858016" y="4357694"/>
            <a:ext cx="1929709" cy="2241868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935663" y="3833813"/>
            <a:ext cx="2184400" cy="879475"/>
            <a:chOff x="5935663" y="3833813"/>
            <a:chExt cx="2184400" cy="879475"/>
          </a:xfrm>
        </p:grpSpPr>
        <p:grpSp>
          <p:nvGrpSpPr>
            <p:cNvPr id="22542" name="Group 13"/>
            <p:cNvGrpSpPr>
              <a:grpSpLocks/>
            </p:cNvGrpSpPr>
            <p:nvPr/>
          </p:nvGrpSpPr>
          <p:grpSpPr bwMode="auto">
            <a:xfrm flipH="1">
              <a:off x="5935663" y="4249738"/>
              <a:ext cx="2184400" cy="463550"/>
              <a:chOff x="0" y="0"/>
              <a:chExt cx="2183514" cy="463550"/>
            </a:xfrm>
          </p:grpSpPr>
          <p:sp>
            <p:nvSpPr>
              <p:cNvPr id="22544" name="TextBox 11"/>
              <p:cNvSpPr txBox="1">
                <a:spLocks noChangeArrowheads="1"/>
              </p:cNvSpPr>
              <p:nvPr/>
            </p:nvSpPr>
            <p:spPr bwMode="auto">
              <a:xfrm>
                <a:off x="1037804" y="0"/>
                <a:ext cx="1145710" cy="463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    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22545" name="TextBox 1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145710" cy="463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    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22543" name="TextBox 11"/>
            <p:cNvSpPr txBox="1">
              <a:spLocks noChangeArrowheads="1"/>
            </p:cNvSpPr>
            <p:nvPr/>
          </p:nvSpPr>
          <p:spPr bwMode="auto">
            <a:xfrm flipH="1">
              <a:off x="5957888" y="3833813"/>
              <a:ext cx="1457325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</a:rPr>
                <a:t>点击添加文本    </a:t>
              </a:r>
              <a:endParaRPr lang="en-US" sz="1600" dirty="0">
                <a:latin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9700" y="1962150"/>
            <a:ext cx="6450013" cy="3719513"/>
            <a:chOff x="139700" y="1962150"/>
            <a:chExt cx="6450013" cy="3719513"/>
          </a:xfrm>
        </p:grpSpPr>
        <p:sp>
          <p:nvSpPr>
            <p:cNvPr id="22537" name="任意多边形 7"/>
            <p:cNvSpPr>
              <a:spLocks/>
            </p:cNvSpPr>
            <p:nvPr/>
          </p:nvSpPr>
          <p:spPr bwMode="auto">
            <a:xfrm rot="-767135">
              <a:off x="4291013" y="2119313"/>
              <a:ext cx="1838325" cy="1063625"/>
            </a:xfrm>
            <a:custGeom>
              <a:avLst/>
              <a:gdLst>
                <a:gd name="T0" fmla="*/ 0 w 2305318"/>
                <a:gd name="T1" fmla="*/ 0 h 1242812"/>
                <a:gd name="T2" fmla="*/ 2028422 w 2305318"/>
                <a:gd name="T3" fmla="*/ 1223493 h 1242812"/>
                <a:gd name="T4" fmla="*/ 2305318 w 2305318"/>
                <a:gd name="T5" fmla="*/ 1242812 h 1242812"/>
                <a:gd name="T6" fmla="*/ 0 w 2305318"/>
                <a:gd name="T7" fmla="*/ 0 h 12428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05318"/>
                <a:gd name="T13" fmla="*/ 0 h 1242812"/>
                <a:gd name="T14" fmla="*/ 2305318 w 2305318"/>
                <a:gd name="T15" fmla="*/ 1242812 h 12428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05318" h="1242812">
                  <a:moveTo>
                    <a:pt x="0" y="0"/>
                  </a:moveTo>
                  <a:lnTo>
                    <a:pt x="2028422" y="1223493"/>
                  </a:lnTo>
                  <a:lnTo>
                    <a:pt x="2305318" y="12428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39700" y="1962150"/>
              <a:ext cx="6450013" cy="3719513"/>
              <a:chOff x="139700" y="1962150"/>
              <a:chExt cx="6450013" cy="3719513"/>
            </a:xfrm>
          </p:grpSpPr>
          <p:grpSp>
            <p:nvGrpSpPr>
              <p:cNvPr id="22531" name="Group 2"/>
              <p:cNvGrpSpPr>
                <a:grpSpLocks/>
              </p:cNvGrpSpPr>
              <p:nvPr/>
            </p:nvGrpSpPr>
            <p:grpSpPr bwMode="auto">
              <a:xfrm>
                <a:off x="139700" y="4260850"/>
                <a:ext cx="6450013" cy="1420813"/>
                <a:chOff x="0" y="0"/>
                <a:chExt cx="4063" cy="895"/>
              </a:xfrm>
            </p:grpSpPr>
            <p:pic>
              <p:nvPicPr>
                <p:cNvPr id="22546" name="椭圆 10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63" cy="8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2547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644" y="182"/>
                  <a:ext cx="2724" cy="4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538" name="任意多边形 8"/>
              <p:cNvSpPr>
                <a:spLocks/>
              </p:cNvSpPr>
              <p:nvPr/>
            </p:nvSpPr>
            <p:spPr bwMode="auto">
              <a:xfrm rot="-767135">
                <a:off x="4562475" y="3128963"/>
                <a:ext cx="1787525" cy="1076325"/>
              </a:xfrm>
              <a:custGeom>
                <a:avLst/>
                <a:gdLst>
                  <a:gd name="T0" fmla="*/ 1964028 w 2240924"/>
                  <a:gd name="T1" fmla="*/ 0 h 1249251"/>
                  <a:gd name="T2" fmla="*/ 2240924 w 2240924"/>
                  <a:gd name="T3" fmla="*/ 25758 h 1249251"/>
                  <a:gd name="T4" fmla="*/ 0 w 2240924"/>
                  <a:gd name="T5" fmla="*/ 1249251 h 1249251"/>
                  <a:gd name="T6" fmla="*/ 1964028 w 2240924"/>
                  <a:gd name="T7" fmla="*/ 0 h 12492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40924"/>
                  <a:gd name="T13" fmla="*/ 0 h 1249251"/>
                  <a:gd name="T14" fmla="*/ 2240924 w 2240924"/>
                  <a:gd name="T15" fmla="*/ 1249251 h 12492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40924" h="1249251">
                    <a:moveTo>
                      <a:pt x="1964028" y="0"/>
                    </a:moveTo>
                    <a:lnTo>
                      <a:pt x="2240924" y="25758"/>
                    </a:lnTo>
                    <a:lnTo>
                      <a:pt x="0" y="1249251"/>
                    </a:lnTo>
                    <a:lnTo>
                      <a:pt x="196402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22532" name="矩形 5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487613" y="1962150"/>
                <a:ext cx="1670050" cy="3140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5" name="矩形 5"/>
              <p:cNvSpPr>
                <a:spLocks noChangeArrowheads="1"/>
              </p:cNvSpPr>
              <p:nvPr/>
            </p:nvSpPr>
            <p:spPr bwMode="auto">
              <a:xfrm>
                <a:off x="3324225" y="3598863"/>
                <a:ext cx="307975" cy="1052512"/>
              </a:xfrm>
              <a:prstGeom prst="rect">
                <a:avLst/>
              </a:prstGeom>
              <a:gradFill rotWithShape="0">
                <a:gsLst>
                  <a:gs pos="0">
                    <a:srgbClr val="000000">
                      <a:alpha val="50000"/>
                    </a:srgbClr>
                  </a:gs>
                  <a:gs pos="87000">
                    <a:srgbClr val="FFFFFF">
                      <a:alpha val="65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/>
              </a:gra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2536" name="右箭头 1"/>
              <p:cNvSpPr>
                <a:spLocks/>
              </p:cNvSpPr>
              <p:nvPr/>
            </p:nvSpPr>
            <p:spPr bwMode="auto">
              <a:xfrm rot="20832865">
                <a:off x="866775" y="2535238"/>
                <a:ext cx="5219700" cy="2125662"/>
              </a:xfrm>
              <a:custGeom>
                <a:avLst/>
                <a:gdLst>
                  <a:gd name="T0" fmla="*/ 1493657 w 5680224"/>
                  <a:gd name="T1" fmla="*/ 1010955 h 2312897"/>
                  <a:gd name="T2" fmla="*/ 1434086 w 5680224"/>
                  <a:gd name="T3" fmla="*/ 1273463 h 2312897"/>
                  <a:gd name="T4" fmla="*/ 0 w 5680224"/>
                  <a:gd name="T5" fmla="*/ 1156300 h 2312897"/>
                  <a:gd name="T6" fmla="*/ 12204 w 5680224"/>
                  <a:gd name="T7" fmla="*/ 1156596 h 2312897"/>
                  <a:gd name="T8" fmla="*/ 1493657 w 5680224"/>
                  <a:gd name="T9" fmla="*/ 1010955 h 2312897"/>
                  <a:gd name="T10" fmla="*/ 3924196 w 5680224"/>
                  <a:gd name="T11" fmla="*/ 0 h 2312897"/>
                  <a:gd name="T12" fmla="*/ 5680224 w 5680224"/>
                  <a:gd name="T13" fmla="*/ 1120299 h 2312897"/>
                  <a:gd name="T14" fmla="*/ 3924196 w 5680224"/>
                  <a:gd name="T15" fmla="*/ 2312897 h 2312897"/>
                  <a:gd name="T16" fmla="*/ 4424565 w 5680224"/>
                  <a:gd name="T17" fmla="*/ 1517782 h 2312897"/>
                  <a:gd name="T18" fmla="*/ 2852765 w 5680224"/>
                  <a:gd name="T19" fmla="*/ 1389368 h 2312897"/>
                  <a:gd name="T20" fmla="*/ 2831389 w 5680224"/>
                  <a:gd name="T21" fmla="*/ 1389906 h 2312897"/>
                  <a:gd name="T22" fmla="*/ 2819121 w 5680224"/>
                  <a:gd name="T23" fmla="*/ 1386619 h 2312897"/>
                  <a:gd name="T24" fmla="*/ 2788448 w 5680224"/>
                  <a:gd name="T25" fmla="*/ 1384113 h 2312897"/>
                  <a:gd name="T26" fmla="*/ 2790082 w 5680224"/>
                  <a:gd name="T27" fmla="*/ 1376914 h 2312897"/>
                  <a:gd name="T28" fmla="*/ 2682986 w 5680224"/>
                  <a:gd name="T29" fmla="*/ 1112243 h 2312897"/>
                  <a:gd name="T30" fmla="*/ 2892341 w 5680224"/>
                  <a:gd name="T31" fmla="*/ 877102 h 2312897"/>
                  <a:gd name="T32" fmla="*/ 2902864 w 5680224"/>
                  <a:gd name="T33" fmla="*/ 879922 h 2312897"/>
                  <a:gd name="T34" fmla="*/ 2904606 w 5680224"/>
                  <a:gd name="T35" fmla="*/ 872245 h 2312897"/>
                  <a:gd name="T36" fmla="*/ 4424565 w 5680224"/>
                  <a:gd name="T37" fmla="*/ 722818 h 2312897"/>
                  <a:gd name="T38" fmla="*/ 3924196 w 5680224"/>
                  <a:gd name="T39" fmla="*/ 0 h 231289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680224"/>
                  <a:gd name="T61" fmla="*/ 0 h 2312897"/>
                  <a:gd name="T62" fmla="*/ 5680224 w 5680224"/>
                  <a:gd name="T63" fmla="*/ 2312897 h 231289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680224" h="2312897">
                    <a:moveTo>
                      <a:pt x="1493657" y="1010955"/>
                    </a:moveTo>
                    <a:lnTo>
                      <a:pt x="1434086" y="1273463"/>
                    </a:lnTo>
                    <a:lnTo>
                      <a:pt x="0" y="1156300"/>
                    </a:lnTo>
                    <a:lnTo>
                      <a:pt x="12204" y="1156596"/>
                    </a:lnTo>
                    <a:lnTo>
                      <a:pt x="1493657" y="1010955"/>
                    </a:lnTo>
                    <a:close/>
                    <a:moveTo>
                      <a:pt x="3924196" y="0"/>
                    </a:moveTo>
                    <a:lnTo>
                      <a:pt x="5680224" y="1120299"/>
                    </a:lnTo>
                    <a:lnTo>
                      <a:pt x="3924196" y="2312897"/>
                    </a:lnTo>
                    <a:lnTo>
                      <a:pt x="4424565" y="1517782"/>
                    </a:lnTo>
                    <a:lnTo>
                      <a:pt x="2852765" y="1389368"/>
                    </a:lnTo>
                    <a:cubicBezTo>
                      <a:pt x="2845727" y="1390995"/>
                      <a:pt x="2838572" y="1390760"/>
                      <a:pt x="2831389" y="1389906"/>
                    </a:cubicBezTo>
                    <a:lnTo>
                      <a:pt x="2819121" y="1386619"/>
                    </a:lnTo>
                    <a:lnTo>
                      <a:pt x="2788448" y="1384113"/>
                    </a:lnTo>
                    <a:lnTo>
                      <a:pt x="2790082" y="1376914"/>
                    </a:lnTo>
                    <a:cubicBezTo>
                      <a:pt x="2714731" y="1340933"/>
                      <a:pt x="2668650" y="1232861"/>
                      <a:pt x="2682986" y="1112243"/>
                    </a:cubicBezTo>
                    <a:cubicBezTo>
                      <a:pt x="2699818" y="970636"/>
                      <a:pt x="2793549" y="865360"/>
                      <a:pt x="2892341" y="877102"/>
                    </a:cubicBezTo>
                    <a:lnTo>
                      <a:pt x="2902864" y="879922"/>
                    </a:lnTo>
                    <a:lnTo>
                      <a:pt x="2904606" y="872245"/>
                    </a:lnTo>
                    <a:lnTo>
                      <a:pt x="4424565" y="722818"/>
                    </a:lnTo>
                    <a:lnTo>
                      <a:pt x="392419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22539" name="任意多边形 9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255838" y="1962150"/>
                <a:ext cx="255587" cy="314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40" name="TextBox 11"/>
              <p:cNvSpPr txBox="1">
                <a:spLocks noChangeArrowheads="1"/>
              </p:cNvSpPr>
              <p:nvPr/>
            </p:nvSpPr>
            <p:spPr bwMode="auto">
              <a:xfrm rot="20855908" flipH="1">
                <a:off x="4084638" y="3063875"/>
                <a:ext cx="1604962" cy="3381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 dirty="0">
                    <a:solidFill>
                      <a:srgbClr val="FFFFFF"/>
                    </a:solidFill>
                    <a:latin typeface="微软雅黑" pitchFamily="34" charset="-122"/>
                  </a:rPr>
                  <a:t>点击添加标题    </a:t>
                </a:r>
                <a:endParaRPr lang="en-US" sz="1600" dirty="0">
                  <a:solidFill>
                    <a:srgbClr val="FFFFFF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22541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533650" y="2092325"/>
                <a:ext cx="425450" cy="1427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r>
                  <a:rPr lang="zh-CN" altLang="en-US">
                    <a:solidFill>
                      <a:srgbClr val="404040"/>
                    </a:solidFill>
                    <a:latin typeface="微软雅黑" pitchFamily="34" charset="-122"/>
                  </a:rPr>
                  <a:t>添加标题    </a:t>
                </a:r>
                <a:endParaRPr lang="en-US">
                  <a:solidFill>
                    <a:srgbClr val="404040"/>
                  </a:solidFill>
                  <a:latin typeface="微软雅黑" pitchFamily="34" charset="-122"/>
                </a:endParaRPr>
              </a:p>
            </p:txBody>
          </p:sp>
        </p:grpSp>
      </p:grpSp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1785926"/>
            <a:ext cx="8858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16" name="Group 6"/>
          <p:cNvGrpSpPr/>
          <p:nvPr/>
        </p:nvGrpSpPr>
        <p:grpSpPr>
          <a:xfrm>
            <a:off x="3659831" y="1428736"/>
            <a:ext cx="1810894" cy="2136146"/>
            <a:chOff x="3829623" y="1066801"/>
            <a:chExt cx="1810894" cy="23673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ctangle 101"/>
            <p:cNvSpPr>
              <a:spLocks noChangeArrowheads="1"/>
            </p:cNvSpPr>
            <p:nvPr/>
          </p:nvSpPr>
          <p:spPr bwMode="auto">
            <a:xfrm>
              <a:off x="3829623" y="1076868"/>
              <a:ext cx="1805361" cy="2354627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62000">
                  <a:schemeClr val="accent1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635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18" name="Freeform 102"/>
            <p:cNvSpPr>
              <a:spLocks/>
            </p:cNvSpPr>
            <p:nvPr/>
          </p:nvSpPr>
          <p:spPr bwMode="auto">
            <a:xfrm>
              <a:off x="3829623" y="1076881"/>
              <a:ext cx="1805361" cy="2357225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03"/>
            <p:cNvSpPr>
              <a:spLocks noChangeArrowheads="1"/>
            </p:cNvSpPr>
            <p:nvPr/>
          </p:nvSpPr>
          <p:spPr bwMode="auto">
            <a:xfrm>
              <a:off x="3829986" y="1066801"/>
              <a:ext cx="1810531" cy="27131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2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254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05"/>
            <p:cNvSpPr>
              <a:spLocks noChangeArrowheads="1"/>
            </p:cNvSpPr>
            <p:nvPr/>
          </p:nvSpPr>
          <p:spPr bwMode="auto">
            <a:xfrm>
              <a:off x="4162318" y="1504175"/>
              <a:ext cx="1090857" cy="116173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571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13"/>
            <p:cNvGrpSpPr/>
            <p:nvPr/>
          </p:nvGrpSpPr>
          <p:grpSpPr>
            <a:xfrm>
              <a:off x="4334859" y="1542622"/>
              <a:ext cx="740061" cy="1109761"/>
              <a:chOff x="5257800" y="3352800"/>
              <a:chExt cx="1360262" cy="2035118"/>
            </a:xfrm>
          </p:grpSpPr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5257800" y="4228006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rgbClr val="1B75BC">
                      <a:shade val="30000"/>
                      <a:satMod val="115000"/>
                    </a:srgbClr>
                  </a:gs>
                  <a:gs pos="50000">
                    <a:srgbClr val="1B75BC">
                      <a:shade val="67500"/>
                      <a:satMod val="115000"/>
                    </a:srgbClr>
                  </a:gs>
                  <a:gs pos="100000">
                    <a:srgbClr val="1B75BC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5706701" y="4131598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5813654" y="4559410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40000">
                    <a:srgbClr val="414142">
                      <a:shade val="67500"/>
                      <a:satMod val="115000"/>
                    </a:srgbClr>
                  </a:gs>
                  <a:gs pos="77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5837756" y="4292780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50000"/>
                      <a:shade val="67500"/>
                      <a:satMod val="115000"/>
                    </a:schemeClr>
                  </a:gs>
                  <a:gs pos="0">
                    <a:schemeClr val="tx1">
                      <a:lumMod val="5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5693143" y="4086407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auto">
              <a:xfrm>
                <a:off x="5425008" y="3898109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3"/>
              <p:cNvSpPr>
                <a:spLocks/>
              </p:cNvSpPr>
              <p:nvPr/>
            </p:nvSpPr>
            <p:spPr bwMode="auto">
              <a:xfrm>
                <a:off x="6322810" y="3901122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5521416" y="3480843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4"/>
              <p:cNvSpPr>
                <a:spLocks/>
              </p:cNvSpPr>
              <p:nvPr/>
            </p:nvSpPr>
            <p:spPr bwMode="auto">
              <a:xfrm>
                <a:off x="5589315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86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5"/>
              <p:cNvSpPr>
                <a:spLocks/>
              </p:cNvSpPr>
              <p:nvPr/>
            </p:nvSpPr>
            <p:spPr bwMode="auto">
              <a:xfrm>
                <a:off x="5521416" y="3352800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22" name="Straight Connector 12"/>
            <p:cNvCxnSpPr/>
            <p:nvPr/>
          </p:nvCxnSpPr>
          <p:spPr>
            <a:xfrm>
              <a:off x="4155415" y="3039133"/>
              <a:ext cx="1092483" cy="86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13"/>
            <p:cNvSpPr/>
            <p:nvPr/>
          </p:nvSpPr>
          <p:spPr>
            <a:xfrm>
              <a:off x="558430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14"/>
            <p:cNvSpPr/>
            <p:nvPr/>
          </p:nvSpPr>
          <p:spPr>
            <a:xfrm flipH="1">
              <a:off x="4114800" y="277100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5" name="Rectangle 15"/>
            <p:cNvSpPr/>
            <p:nvPr/>
          </p:nvSpPr>
          <p:spPr>
            <a:xfrm>
              <a:off x="385456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16"/>
            <p:cNvSpPr/>
            <p:nvPr/>
          </p:nvSpPr>
          <p:spPr>
            <a:xfrm>
              <a:off x="4152900" y="1500378"/>
              <a:ext cx="1097280" cy="1152144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27"/>
          <p:cNvGrpSpPr/>
          <p:nvPr/>
        </p:nvGrpSpPr>
        <p:grpSpPr>
          <a:xfrm>
            <a:off x="1142976" y="4111875"/>
            <a:ext cx="1621458" cy="1912687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8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92D050"/>
                </a:gs>
                <a:gs pos="62000">
                  <a:srgbClr val="B8E08C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39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4">
                    <a:lumMod val="50000"/>
                  </a:schemeClr>
                </a:gs>
                <a:gs pos="62000">
                  <a:srgbClr val="92D050"/>
                </a:gs>
                <a:gs pos="100000">
                  <a:schemeClr val="accent4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42" name="Straight Connector 32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33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49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" name="Rectangle 35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46" name="Rectangle 36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47" name="Rectangle 37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49"/>
          <p:cNvGrpSpPr/>
          <p:nvPr/>
        </p:nvGrpSpPr>
        <p:grpSpPr>
          <a:xfrm>
            <a:off x="6383408" y="4111875"/>
            <a:ext cx="1621458" cy="1912687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0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62000">
                  <a:schemeClr val="accent5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61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6200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64" name="Straight Connector 54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55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71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7" name="Rectangle 57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68" name="Rectangle 58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69" name="Rectangle 59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0" name="Rectangle 60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72"/>
          <p:cNvGrpSpPr/>
          <p:nvPr/>
        </p:nvGrpSpPr>
        <p:grpSpPr>
          <a:xfrm>
            <a:off x="3716408" y="4111875"/>
            <a:ext cx="1621458" cy="1912687"/>
            <a:chOff x="3886200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82" name="Rectangle 101"/>
            <p:cNvSpPr>
              <a:spLocks noChangeArrowheads="1"/>
            </p:cNvSpPr>
            <p:nvPr/>
          </p:nvSpPr>
          <p:spPr bwMode="auto">
            <a:xfrm>
              <a:off x="3886200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FFC000"/>
                </a:gs>
                <a:gs pos="62000">
                  <a:srgbClr val="FFDB69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83" name="Freeform 102"/>
            <p:cNvSpPr>
              <a:spLocks/>
            </p:cNvSpPr>
            <p:nvPr/>
          </p:nvSpPr>
          <p:spPr bwMode="auto">
            <a:xfrm>
              <a:off x="3886200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03"/>
            <p:cNvSpPr>
              <a:spLocks noChangeArrowheads="1"/>
            </p:cNvSpPr>
            <p:nvPr/>
          </p:nvSpPr>
          <p:spPr bwMode="auto">
            <a:xfrm>
              <a:off x="3886525" y="3947790"/>
              <a:ext cx="1621133" cy="242938"/>
            </a:xfrm>
            <a:prstGeom prst="rect">
              <a:avLst/>
            </a:prstGeom>
            <a:gradFill>
              <a:gsLst>
                <a:gs pos="0">
                  <a:srgbClr val="FFC000"/>
                </a:gs>
                <a:gs pos="62000">
                  <a:schemeClr val="bg2">
                    <a:lumMod val="40000"/>
                    <a:lumOff val="60000"/>
                  </a:schemeClr>
                </a:gs>
                <a:gs pos="100000">
                  <a:srgbClr val="FFC000"/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105"/>
            <p:cNvSpPr>
              <a:spLocks noChangeArrowheads="1"/>
            </p:cNvSpPr>
            <p:nvPr/>
          </p:nvSpPr>
          <p:spPr bwMode="auto">
            <a:xfrm>
              <a:off x="4184092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6" name="Straight Connector 77"/>
            <p:cNvCxnSpPr/>
            <p:nvPr/>
          </p:nvCxnSpPr>
          <p:spPr>
            <a:xfrm>
              <a:off x="4177912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78"/>
            <p:cNvCxnSpPr/>
            <p:nvPr/>
          </p:nvCxnSpPr>
          <p:spPr>
            <a:xfrm>
              <a:off x="4177912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79"/>
            <p:cNvSpPr/>
            <p:nvPr/>
          </p:nvSpPr>
          <p:spPr>
            <a:xfrm>
              <a:off x="3895620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95000"/>
                  </a:schemeClr>
                </a:gs>
                <a:gs pos="0">
                  <a:schemeClr val="bg1">
                    <a:alpha val="59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89" name="Rectangle 80"/>
            <p:cNvSpPr/>
            <p:nvPr/>
          </p:nvSpPr>
          <p:spPr>
            <a:xfrm>
              <a:off x="5447560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5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90" name="Rectangle 81"/>
            <p:cNvSpPr/>
            <p:nvPr/>
          </p:nvSpPr>
          <p:spPr>
            <a:xfrm flipH="1">
              <a:off x="4097432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91" name="Group 210"/>
            <p:cNvGrpSpPr/>
            <p:nvPr/>
          </p:nvGrpSpPr>
          <p:grpSpPr>
            <a:xfrm>
              <a:off x="4368800" y="4448173"/>
              <a:ext cx="632314" cy="937254"/>
              <a:chOff x="6970785" y="906716"/>
              <a:chExt cx="1358756" cy="2014030"/>
            </a:xfrm>
          </p:grpSpPr>
          <p:sp>
            <p:nvSpPr>
              <p:cNvPr id="93" name="Oval 26"/>
              <p:cNvSpPr>
                <a:spLocks noChangeArrowheads="1"/>
              </p:cNvSpPr>
              <p:nvPr/>
            </p:nvSpPr>
            <p:spPr bwMode="auto">
              <a:xfrm>
                <a:off x="7094308" y="945882"/>
                <a:ext cx="1174977" cy="129548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27"/>
              <p:cNvSpPr>
                <a:spLocks/>
              </p:cNvSpPr>
              <p:nvPr/>
            </p:nvSpPr>
            <p:spPr bwMode="auto">
              <a:xfrm>
                <a:off x="6970785" y="1760834"/>
                <a:ext cx="1358756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8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8"/>
                    </a:cubicBezTo>
                    <a:cubicBezTo>
                      <a:pt x="282" y="0"/>
                      <a:pt x="361" y="75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0"/>
              <p:cNvSpPr>
                <a:spLocks/>
              </p:cNvSpPr>
              <p:nvPr/>
            </p:nvSpPr>
            <p:spPr bwMode="auto">
              <a:xfrm>
                <a:off x="7418180" y="1668944"/>
                <a:ext cx="566399" cy="896296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0" y="62"/>
                  </a:cxn>
                  <a:cxn ang="0">
                    <a:pos x="56" y="252"/>
                  </a:cxn>
                  <a:cxn ang="0">
                    <a:pos x="88" y="252"/>
                  </a:cxn>
                  <a:cxn ang="0">
                    <a:pos x="143" y="65"/>
                  </a:cxn>
                  <a:cxn ang="0">
                    <a:pos x="44" y="58"/>
                  </a:cxn>
                </a:cxnLst>
                <a:rect l="0" t="0" r="r" b="b"/>
                <a:pathLst>
                  <a:path w="159" h="252">
                    <a:moveTo>
                      <a:pt x="44" y="5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8" y="201"/>
                      <a:pt x="56" y="252"/>
                    </a:cubicBezTo>
                    <a:cubicBezTo>
                      <a:pt x="88" y="252"/>
                      <a:pt x="88" y="252"/>
                      <a:pt x="88" y="252"/>
                    </a:cubicBezTo>
                    <a:cubicBezTo>
                      <a:pt x="88" y="252"/>
                      <a:pt x="109" y="210"/>
                      <a:pt x="143" y="65"/>
                    </a:cubicBezTo>
                    <a:cubicBezTo>
                      <a:pt x="159" y="0"/>
                      <a:pt x="44" y="58"/>
                      <a:pt x="44" y="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31"/>
              <p:cNvSpPr>
                <a:spLocks/>
              </p:cNvSpPr>
              <p:nvPr/>
            </p:nvSpPr>
            <p:spPr bwMode="auto">
              <a:xfrm>
                <a:off x="7404623" y="1619234"/>
                <a:ext cx="558868" cy="501625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59"/>
                  </a:cxn>
                  <a:cxn ang="0">
                    <a:pos x="38" y="138"/>
                  </a:cxn>
                  <a:cxn ang="0">
                    <a:pos x="71" y="88"/>
                  </a:cxn>
                  <a:cxn ang="0">
                    <a:pos x="119" y="141"/>
                  </a:cxn>
                  <a:cxn ang="0">
                    <a:pos x="148" y="44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1">
                    <a:moveTo>
                      <a:pt x="38" y="2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5" y="109"/>
                      <a:pt x="38" y="13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9" y="141"/>
                      <a:pt x="157" y="88"/>
                      <a:pt x="148" y="44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32"/>
              <p:cNvSpPr>
                <a:spLocks/>
              </p:cNvSpPr>
              <p:nvPr/>
            </p:nvSpPr>
            <p:spPr bwMode="auto">
              <a:xfrm>
                <a:off x="7263795" y="1033252"/>
                <a:ext cx="860105" cy="921904"/>
              </a:xfrm>
              <a:custGeom>
                <a:avLst/>
                <a:gdLst/>
                <a:ahLst/>
                <a:cxnLst>
                  <a:cxn ang="0">
                    <a:pos x="259" y="129"/>
                  </a:cxn>
                  <a:cxn ang="0">
                    <a:pos x="129" y="258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29"/>
                  </a:cxn>
                </a:cxnLst>
                <a:rect l="0" t="0" r="r" b="b"/>
                <a:pathLst>
                  <a:path w="259" h="259">
                    <a:moveTo>
                      <a:pt x="259" y="129"/>
                    </a:moveTo>
                    <a:cubicBezTo>
                      <a:pt x="258" y="201"/>
                      <a:pt x="200" y="259"/>
                      <a:pt x="129" y="258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7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7315200" y="1143000"/>
                <a:ext cx="75565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33"/>
              <p:cNvSpPr>
                <a:spLocks/>
              </p:cNvSpPr>
              <p:nvPr/>
            </p:nvSpPr>
            <p:spPr bwMode="auto">
              <a:xfrm>
                <a:off x="7205780" y="906716"/>
                <a:ext cx="992706" cy="634187"/>
              </a:xfrm>
              <a:custGeom>
                <a:avLst/>
                <a:gdLst/>
                <a:ahLst/>
                <a:cxnLst>
                  <a:cxn ang="0">
                    <a:pos x="3" y="159"/>
                  </a:cxn>
                  <a:cxn ang="0">
                    <a:pos x="97" y="77"/>
                  </a:cxn>
                  <a:cxn ang="0">
                    <a:pos x="268" y="178"/>
                  </a:cxn>
                  <a:cxn ang="0">
                    <a:pos x="208" y="38"/>
                  </a:cxn>
                  <a:cxn ang="0">
                    <a:pos x="3" y="159"/>
                  </a:cxn>
                </a:cxnLst>
                <a:rect l="0" t="0" r="r" b="b"/>
                <a:pathLst>
                  <a:path w="279" h="178">
                    <a:moveTo>
                      <a:pt x="3" y="159"/>
                    </a:moveTo>
                    <a:cubicBezTo>
                      <a:pt x="3" y="159"/>
                      <a:pt x="68" y="126"/>
                      <a:pt x="97" y="77"/>
                    </a:cubicBezTo>
                    <a:cubicBezTo>
                      <a:pt x="97" y="77"/>
                      <a:pt x="213" y="173"/>
                      <a:pt x="268" y="178"/>
                    </a:cubicBezTo>
                    <a:cubicBezTo>
                      <a:pt x="268" y="178"/>
                      <a:pt x="279" y="75"/>
                      <a:pt x="208" y="38"/>
                    </a:cubicBezTo>
                    <a:cubicBezTo>
                      <a:pt x="137" y="0"/>
                      <a:pt x="0" y="25"/>
                      <a:pt x="3" y="1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2" name="Rectangle 83"/>
            <p:cNvSpPr/>
            <p:nvPr/>
          </p:nvSpPr>
          <p:spPr>
            <a:xfrm>
              <a:off x="4219575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887608" y="3677405"/>
            <a:ext cx="5410200" cy="413274"/>
            <a:chOff x="1887608" y="3677405"/>
            <a:chExt cx="5410200" cy="413274"/>
          </a:xfrm>
        </p:grpSpPr>
        <p:sp>
          <p:nvSpPr>
            <p:cNvPr id="101" name="Down Arrow 71"/>
            <p:cNvSpPr/>
            <p:nvPr/>
          </p:nvSpPr>
          <p:spPr>
            <a:xfrm>
              <a:off x="4478408" y="3678122"/>
              <a:ext cx="228600" cy="412557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Down Arrow 91"/>
            <p:cNvSpPr/>
            <p:nvPr/>
          </p:nvSpPr>
          <p:spPr>
            <a:xfrm>
              <a:off x="1887608" y="3678122"/>
              <a:ext cx="228600" cy="412557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Down Arrow 92"/>
            <p:cNvSpPr/>
            <p:nvPr/>
          </p:nvSpPr>
          <p:spPr>
            <a:xfrm>
              <a:off x="7069208" y="3678122"/>
              <a:ext cx="228600" cy="412557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Straight Connector 4"/>
            <p:cNvCxnSpPr/>
            <p:nvPr/>
          </p:nvCxnSpPr>
          <p:spPr>
            <a:xfrm rot="5400000" flipH="1" flipV="1">
              <a:off x="4592786" y="1030172"/>
              <a:ext cx="1433" cy="5295900"/>
            </a:xfrm>
            <a:prstGeom prst="line">
              <a:avLst/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8" name="Oval 2"/>
          <p:cNvSpPr>
            <a:spLocks noChangeArrowheads="1"/>
          </p:cNvSpPr>
          <p:nvPr/>
        </p:nvSpPr>
        <p:spPr bwMode="auto">
          <a:xfrm rot="10800000" flipV="1">
            <a:off x="2269059" y="5254752"/>
            <a:ext cx="4310980" cy="423729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Rectangle 24"/>
          <p:cNvSpPr>
            <a:spLocks noChangeArrowheads="1"/>
          </p:cNvSpPr>
          <p:nvPr/>
        </p:nvSpPr>
        <p:spPr bwMode="auto">
          <a:xfrm>
            <a:off x="214282" y="4636968"/>
            <a:ext cx="2928958" cy="43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 algn="r">
              <a:lnSpc>
                <a:spcPct val="120000"/>
              </a:lnSpc>
            </a:pPr>
            <a:r>
              <a:rPr lang="zh-CN" altLang="en-US" sz="1700" b="0" i="0" dirty="0"/>
              <a:t>单击此处添加段落文字内容</a:t>
            </a:r>
          </a:p>
          <a:p>
            <a:pPr algn="r">
              <a:lnSpc>
                <a:spcPct val="120000"/>
              </a:lnSpc>
            </a:pPr>
            <a:r>
              <a:rPr lang="zh-CN" altLang="en-US" sz="1100" b="0" i="0" dirty="0"/>
              <a:t>单击此处添加段落文字内容</a:t>
            </a:r>
            <a:endParaRPr lang="zh-CN" altLang="en-US" sz="800" b="0" i="0" dirty="0"/>
          </a:p>
        </p:txBody>
      </p:sp>
      <p:sp>
        <p:nvSpPr>
          <p:cNvPr id="68" name="Rectangle 25"/>
          <p:cNvSpPr>
            <a:spLocks noChangeArrowheads="1"/>
          </p:cNvSpPr>
          <p:nvPr/>
        </p:nvSpPr>
        <p:spPr bwMode="auto">
          <a:xfrm>
            <a:off x="5970852" y="4636968"/>
            <a:ext cx="2958866" cy="43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>
              <a:lnSpc>
                <a:spcPct val="120000"/>
              </a:lnSpc>
            </a:pPr>
            <a:r>
              <a:rPr lang="zh-CN" altLang="en-US" sz="1700" b="0" i="0" dirty="0"/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1100" b="0" i="0" dirty="0"/>
              <a:t>单击此处添加段落文字内容</a:t>
            </a:r>
            <a:endParaRPr lang="zh-CN" altLang="en-US" sz="800" b="0" i="0" dirty="0"/>
          </a:p>
        </p:txBody>
      </p:sp>
      <p:sp>
        <p:nvSpPr>
          <p:cNvPr id="69" name="Rectangle 26"/>
          <p:cNvSpPr>
            <a:spLocks noChangeArrowheads="1"/>
          </p:cNvSpPr>
          <p:nvPr/>
        </p:nvSpPr>
        <p:spPr bwMode="auto">
          <a:xfrm>
            <a:off x="5970852" y="2552713"/>
            <a:ext cx="2958866" cy="44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>
              <a:lnSpc>
                <a:spcPct val="120000"/>
              </a:lnSpc>
            </a:pPr>
            <a:r>
              <a:rPr lang="zh-CN" altLang="en-US" sz="1700" b="0" i="0" dirty="0"/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1100" b="0" i="0" dirty="0"/>
              <a:t>单击此处添加段落文字内容</a:t>
            </a:r>
            <a:endParaRPr lang="zh-CN" altLang="en-US" sz="800" b="0" i="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529437" y="2357430"/>
            <a:ext cx="3441416" cy="3107344"/>
            <a:chOff x="2529437" y="2357430"/>
            <a:chExt cx="3441416" cy="3107344"/>
          </a:xfrm>
        </p:grpSpPr>
        <p:grpSp>
          <p:nvGrpSpPr>
            <p:cNvPr id="49" name="Group 3"/>
            <p:cNvGrpSpPr>
              <a:grpSpLocks/>
            </p:cNvGrpSpPr>
            <p:nvPr/>
          </p:nvGrpSpPr>
          <p:grpSpPr bwMode="auto">
            <a:xfrm>
              <a:off x="2846313" y="2357430"/>
              <a:ext cx="3124540" cy="3107344"/>
              <a:chOff x="0" y="0"/>
              <a:chExt cx="2019" cy="2008"/>
            </a:xfrm>
          </p:grpSpPr>
          <p:sp>
            <p:nvSpPr>
              <p:cNvPr id="73" name="未知"/>
              <p:cNvSpPr>
                <a:spLocks/>
              </p:cNvSpPr>
              <p:nvPr/>
            </p:nvSpPr>
            <p:spPr bwMode="auto">
              <a:xfrm>
                <a:off x="1011" y="0"/>
                <a:ext cx="1008" cy="1006"/>
              </a:xfrm>
              <a:custGeom>
                <a:avLst/>
                <a:gdLst/>
                <a:ahLst/>
                <a:cxnLst>
                  <a:cxn ang="0">
                    <a:pos x="174" y="174"/>
                  </a:cxn>
                  <a:cxn ang="0">
                    <a:pos x="0" y="0"/>
                  </a:cxn>
                  <a:cxn ang="0">
                    <a:pos x="0" y="174"/>
                  </a:cxn>
                  <a:cxn ang="0">
                    <a:pos x="174" y="174"/>
                  </a:cxn>
                </a:cxnLst>
                <a:rect l="0" t="0" r="r" b="b"/>
                <a:pathLst>
                  <a:path w="174" h="174">
                    <a:moveTo>
                      <a:pt x="174" y="174"/>
                    </a:moveTo>
                    <a:cubicBezTo>
                      <a:pt x="174" y="77"/>
                      <a:pt x="96" y="0"/>
                      <a:pt x="0" y="0"/>
                    </a:cubicBezTo>
                    <a:lnTo>
                      <a:pt x="0" y="174"/>
                    </a:lnTo>
                    <a:lnTo>
                      <a:pt x="174" y="17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/>
                  </a:gs>
                  <a:gs pos="100000">
                    <a:srgbClr val="990000"/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未知"/>
              <p:cNvSpPr>
                <a:spLocks/>
              </p:cNvSpPr>
              <p:nvPr/>
            </p:nvSpPr>
            <p:spPr bwMode="auto">
              <a:xfrm>
                <a:off x="1011" y="1006"/>
                <a:ext cx="1008" cy="1002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174" y="0"/>
                  </a:cxn>
                  <a:cxn ang="0">
                    <a:pos x="0" y="0"/>
                  </a:cxn>
                  <a:cxn ang="0">
                    <a:pos x="0" y="173"/>
                  </a:cxn>
                </a:cxnLst>
                <a:rect l="0" t="0" r="r" b="b"/>
                <a:pathLst>
                  <a:path w="174" h="173">
                    <a:moveTo>
                      <a:pt x="0" y="173"/>
                    </a:moveTo>
                    <a:cubicBezTo>
                      <a:pt x="96" y="173"/>
                      <a:pt x="174" y="96"/>
                      <a:pt x="174" y="0"/>
                    </a:cubicBezTo>
                    <a:lnTo>
                      <a:pt x="0" y="0"/>
                    </a:lnTo>
                    <a:lnTo>
                      <a:pt x="0" y="1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未知"/>
              <p:cNvSpPr>
                <a:spLocks/>
              </p:cNvSpPr>
              <p:nvPr/>
            </p:nvSpPr>
            <p:spPr bwMode="auto">
              <a:xfrm>
                <a:off x="0" y="1006"/>
                <a:ext cx="1011" cy="1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3" y="173"/>
                  </a:cxn>
                  <a:cxn ang="0">
                    <a:pos x="174" y="0"/>
                  </a:cxn>
                  <a:cxn ang="0">
                    <a:pos x="0" y="0"/>
                  </a:cxn>
                </a:cxnLst>
                <a:rect l="0" t="0" r="r" b="b"/>
                <a:pathLst>
                  <a:path w="174" h="173">
                    <a:moveTo>
                      <a:pt x="0" y="0"/>
                    </a:moveTo>
                    <a:cubicBezTo>
                      <a:pt x="0" y="96"/>
                      <a:pt x="77" y="173"/>
                      <a:pt x="173" y="173"/>
                    </a:cubicBezTo>
                    <a:lnTo>
                      <a:pt x="174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未知"/>
              <p:cNvSpPr>
                <a:spLocks/>
              </p:cNvSpPr>
              <p:nvPr/>
            </p:nvSpPr>
            <p:spPr bwMode="auto">
              <a:xfrm>
                <a:off x="0" y="0"/>
                <a:ext cx="1011" cy="1006"/>
              </a:xfrm>
              <a:custGeom>
                <a:avLst/>
                <a:gdLst/>
                <a:ahLst/>
                <a:cxnLst>
                  <a:cxn ang="0">
                    <a:pos x="173" y="0"/>
                  </a:cxn>
                  <a:cxn ang="0">
                    <a:pos x="0" y="173"/>
                  </a:cxn>
                  <a:cxn ang="0">
                    <a:pos x="174" y="174"/>
                  </a:cxn>
                  <a:cxn ang="0">
                    <a:pos x="173" y="0"/>
                  </a:cxn>
                </a:cxnLst>
                <a:rect l="0" t="0" r="r" b="b"/>
                <a:pathLst>
                  <a:path w="174" h="174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DDDDDD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4407355" y="2658338"/>
              <a:ext cx="1284697" cy="1281012"/>
            </a:xfrm>
            <a:custGeom>
              <a:avLst/>
              <a:gdLst/>
              <a:ahLst/>
              <a:cxnLst>
                <a:cxn ang="0">
                  <a:pos x="174" y="174"/>
                </a:cxn>
                <a:cxn ang="0">
                  <a:pos x="0" y="0"/>
                </a:cxn>
                <a:cxn ang="0">
                  <a:pos x="0" y="174"/>
                </a:cxn>
                <a:cxn ang="0">
                  <a:pos x="174" y="174"/>
                </a:cxn>
              </a:cxnLst>
              <a:rect l="0" t="0" r="r" b="b"/>
              <a:pathLst>
                <a:path w="174" h="174">
                  <a:moveTo>
                    <a:pt x="174" y="174"/>
                  </a:move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174" y="174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4403670" y="3920927"/>
              <a:ext cx="1283469" cy="1274871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174" y="0"/>
                </a:cxn>
                <a:cxn ang="0">
                  <a:pos x="0" y="0"/>
                </a:cxn>
                <a:cxn ang="0">
                  <a:pos x="0" y="173"/>
                </a:cxn>
              </a:cxnLst>
              <a:rect l="0" t="0" r="r" b="b"/>
              <a:pathLst>
                <a:path w="174" h="173">
                  <a:moveTo>
                    <a:pt x="0" y="173"/>
                  </a:moveTo>
                  <a:cubicBezTo>
                    <a:pt x="96" y="173"/>
                    <a:pt x="174" y="96"/>
                    <a:pt x="174" y="0"/>
                  </a:cubicBez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3128799" y="3920927"/>
              <a:ext cx="1284697" cy="12748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3" y="173"/>
                </a:cxn>
                <a:cxn ang="0">
                  <a:pos x="174" y="0"/>
                </a:cxn>
                <a:cxn ang="0">
                  <a:pos x="0" y="0"/>
                </a:cxn>
              </a:cxnLst>
              <a:rect l="0" t="0" r="r" b="b"/>
              <a:pathLst>
                <a:path w="174" h="173">
                  <a:moveTo>
                    <a:pt x="0" y="0"/>
                  </a:moveTo>
                  <a:cubicBezTo>
                    <a:pt x="0" y="96"/>
                    <a:pt x="77" y="173"/>
                    <a:pt x="173" y="173"/>
                  </a:cubicBezTo>
                  <a:lnTo>
                    <a:pt x="17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 rot="5400000" flipH="1">
              <a:off x="2799641" y="2311986"/>
              <a:ext cx="1331368" cy="1871776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123" y="123"/>
                </a:cxn>
                <a:cxn ang="0">
                  <a:pos x="0" y="0"/>
                </a:cxn>
                <a:cxn ang="0">
                  <a:pos x="0" y="173"/>
                </a:cxn>
              </a:cxnLst>
              <a:rect l="0" t="0" r="r" b="b"/>
              <a:pathLst>
                <a:path w="123" h="173">
                  <a:moveTo>
                    <a:pt x="0" y="173"/>
                  </a:moveTo>
                  <a:cubicBezTo>
                    <a:pt x="46" y="173"/>
                    <a:pt x="90" y="155"/>
                    <a:pt x="123" y="123"/>
                  </a:cubicBez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gradFill rotWithShape="1">
              <a:gsLst>
                <a:gs pos="0">
                  <a:srgbClr val="990000"/>
                </a:gs>
                <a:gs pos="100000">
                  <a:srgbClr val="FF6600"/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" name="Group 12"/>
            <p:cNvGrpSpPr>
              <a:grpSpLocks/>
            </p:cNvGrpSpPr>
            <p:nvPr/>
          </p:nvGrpSpPr>
          <p:grpSpPr bwMode="auto">
            <a:xfrm rot="650306">
              <a:off x="3580776" y="3106632"/>
              <a:ext cx="1621223" cy="1618767"/>
              <a:chOff x="0" y="0"/>
              <a:chExt cx="1136" cy="1134"/>
            </a:xfrm>
          </p:grpSpPr>
          <p:sp>
            <p:nvSpPr>
              <p:cNvPr id="71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Oval 14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6" name="WordArt 15"/>
            <p:cNvSpPr>
              <a:spLocks noChangeArrowheads="1" noChangeShapeType="1"/>
            </p:cNvSpPr>
            <p:nvPr/>
          </p:nvSpPr>
          <p:spPr bwMode="auto">
            <a:xfrm>
              <a:off x="3924672" y="3682657"/>
              <a:ext cx="934660" cy="4642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dirty="0">
                  <a:ln w="9525" cmpd="sng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双击添加</a:t>
              </a:r>
            </a:p>
            <a:p>
              <a:pPr algn="ctr"/>
              <a:r>
                <a:rPr lang="zh-CN" altLang="en-US" sz="2400" dirty="0">
                  <a:ln w="9525" cmpd="sng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标题文字</a:t>
              </a:r>
            </a:p>
          </p:txBody>
        </p:sp>
        <p:sp>
          <p:nvSpPr>
            <p:cNvPr id="58" name="WordArt 16"/>
            <p:cNvSpPr>
              <a:spLocks noChangeArrowheads="1" noChangeShapeType="1"/>
            </p:cNvSpPr>
            <p:nvPr/>
          </p:nvSpPr>
          <p:spPr bwMode="auto">
            <a:xfrm rot="2997400">
              <a:off x="5033736" y="2996094"/>
              <a:ext cx="814296" cy="13633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14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此处添加内容</a:t>
              </a:r>
            </a:p>
          </p:txBody>
        </p:sp>
        <p:sp>
          <p:nvSpPr>
            <p:cNvPr id="59" name="WordArt 17"/>
            <p:cNvSpPr>
              <a:spLocks noChangeArrowheads="1" noChangeShapeType="1"/>
            </p:cNvSpPr>
            <p:nvPr/>
          </p:nvSpPr>
          <p:spPr bwMode="auto">
            <a:xfrm rot="18869626">
              <a:off x="4969256" y="4778825"/>
              <a:ext cx="813068" cy="136331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14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此处添加内容</a:t>
              </a:r>
            </a:p>
          </p:txBody>
        </p:sp>
        <p:sp>
          <p:nvSpPr>
            <p:cNvPr id="60" name="WordArt 18"/>
            <p:cNvSpPr>
              <a:spLocks noChangeArrowheads="1" noChangeShapeType="1"/>
            </p:cNvSpPr>
            <p:nvPr/>
          </p:nvSpPr>
          <p:spPr bwMode="auto">
            <a:xfrm rot="2616700">
              <a:off x="3069845" y="4821198"/>
              <a:ext cx="813068" cy="136330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14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此处添加内容</a:t>
              </a: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3478836" y="2658338"/>
              <a:ext cx="939572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4741425" y="3148390"/>
              <a:ext cx="939572" cy="315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4672646" y="4412207"/>
              <a:ext cx="938344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3171786" y="4412207"/>
              <a:ext cx="938344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2707527" y="3289633"/>
              <a:ext cx="938344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i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70" name="未知"/>
            <p:cNvSpPr>
              <a:spLocks/>
            </p:cNvSpPr>
            <p:nvPr/>
          </p:nvSpPr>
          <p:spPr bwMode="auto">
            <a:xfrm>
              <a:off x="3794483" y="3191377"/>
              <a:ext cx="1185213" cy="56988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 bldLvl="0" autoUpdateAnimBg="0"/>
      <p:bldP spid="69" grpId="1" bldLvl="0" autoUpdateAnimBg="0"/>
      <p:bldP spid="69" grpId="2" bldLvl="0" autoUpdateAnimBg="0"/>
      <p:bldP spid="69" grpId="3" bldLvl="0" autoUpdateAnimBg="0"/>
      <p:bldP spid="69" grpId="4" bldLvl="0" autoUpdateAnimBg="0"/>
      <p:bldP spid="69" grpId="5" bldLvl="0" autoUpdateAnimBg="0"/>
      <p:bldP spid="69" grpId="6"/>
      <p:bldP spid="62" grpId="0" bldLvl="0" autoUpdateAnimBg="0"/>
      <p:bldP spid="62" grpId="1" bldLvl="0" autoUpdateAnimBg="0"/>
      <p:bldP spid="62" grpId="2" bldLvl="0" autoUpdateAnimBg="0"/>
      <p:bldP spid="63" grpId="0" bldLvl="0" autoUpdateAnimBg="0"/>
      <p:bldP spid="63" grpId="1" bldLvl="0" autoUpdateAnimBg="0"/>
      <p:bldP spid="63" grpId="2" bldLvl="0" autoUpdateAnimBg="0"/>
      <p:bldP spid="64" grpId="0" bldLvl="0" autoUpdateAnimBg="0"/>
      <p:bldP spid="64" grpId="1" bldLvl="0" autoUpdateAnimBg="0"/>
      <p:bldP spid="64" grpId="2" bldLvl="0" autoUpdateAnimBg="0"/>
      <p:bldP spid="65" grpId="0" bldLvl="0" autoUpdateAnimBg="0"/>
      <p:bldP spid="65" grpId="1" bldLvl="0" autoUpdateAnimBg="0"/>
      <p:bldP spid="65" grpId="2" bldLvl="0" autoUpdateAnimBg="0"/>
      <p:bldP spid="66" grpId="0" bldLvl="0" autoUpdateAnimBg="0"/>
      <p:bldP spid="66" grpId="1" bldLvl="0" autoUpdateAnimBg="0"/>
      <p:bldP spid="66" grpId="2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3555" name="Group 3"/>
          <p:cNvGrpSpPr>
            <a:grpSpLocks/>
          </p:cNvGrpSpPr>
          <p:nvPr/>
        </p:nvGrpSpPr>
        <p:grpSpPr bwMode="auto">
          <a:xfrm>
            <a:off x="642938" y="1563688"/>
            <a:ext cx="1377950" cy="2673350"/>
            <a:chOff x="0" y="0"/>
            <a:chExt cx="1521423" cy="2950591"/>
          </a:xfrm>
        </p:grpSpPr>
        <p:sp>
          <p:nvSpPr>
            <p:cNvPr id="23591" name="圆角矩形 258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70C0"/>
                </a:gs>
                <a:gs pos="98999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92" name="椭圆 259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00B0F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93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>
                  <a:solidFill>
                    <a:srgbClr val="0070C0"/>
                  </a:solidFill>
                  <a:latin typeface="微软雅黑" pitchFamily="34" charset="-122"/>
                  <a:sym typeface="微软雅黑" pitchFamily="34" charset="-122"/>
                </a:rPr>
                <a:t>1</a:t>
              </a:r>
              <a:endParaRPr lang="zh-CN" altLang="en-US"/>
            </a:p>
          </p:txBody>
        </p:sp>
        <p:sp>
          <p:nvSpPr>
            <p:cNvPr id="23594" name="矩形 261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37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 dirty="0"/>
            </a:p>
          </p:txBody>
        </p:sp>
        <p:sp>
          <p:nvSpPr>
            <p:cNvPr id="23595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 dirty="0"/>
            </a:p>
          </p:txBody>
        </p:sp>
      </p:grpSp>
      <p:grpSp>
        <p:nvGrpSpPr>
          <p:cNvPr id="23556" name="Group 9"/>
          <p:cNvGrpSpPr>
            <a:grpSpLocks/>
          </p:cNvGrpSpPr>
          <p:nvPr/>
        </p:nvGrpSpPr>
        <p:grpSpPr bwMode="auto">
          <a:xfrm>
            <a:off x="2819400" y="1563688"/>
            <a:ext cx="1377950" cy="2673350"/>
            <a:chOff x="0" y="0"/>
            <a:chExt cx="1521423" cy="2950591"/>
          </a:xfrm>
        </p:grpSpPr>
        <p:sp>
          <p:nvSpPr>
            <p:cNvPr id="10" name="圆角矩形 264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3492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7" name="椭圆 265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00B05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8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>
                  <a:solidFill>
                    <a:srgbClr val="339933"/>
                  </a:solidFill>
                  <a:latin typeface="微软雅黑" pitchFamily="34" charset="-122"/>
                  <a:sym typeface="微软雅黑" pitchFamily="34" charset="-122"/>
                </a:rPr>
                <a:t>2</a:t>
              </a:r>
              <a:endParaRPr lang="zh-CN" altLang="en-US"/>
            </a:p>
          </p:txBody>
        </p:sp>
        <p:sp>
          <p:nvSpPr>
            <p:cNvPr id="23589" name="矩形 267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339933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 dirty="0"/>
            </a:p>
          </p:txBody>
        </p:sp>
        <p:sp>
          <p:nvSpPr>
            <p:cNvPr id="23590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/>
            </a:p>
          </p:txBody>
        </p:sp>
      </p:grpSp>
      <p:grpSp>
        <p:nvGrpSpPr>
          <p:cNvPr id="23557" name="Group 15"/>
          <p:cNvGrpSpPr>
            <a:grpSpLocks/>
          </p:cNvGrpSpPr>
          <p:nvPr/>
        </p:nvGrpSpPr>
        <p:grpSpPr bwMode="auto">
          <a:xfrm>
            <a:off x="2120900" y="2547938"/>
            <a:ext cx="473075" cy="258762"/>
            <a:chOff x="0" y="0"/>
            <a:chExt cx="522914" cy="285752"/>
          </a:xfrm>
        </p:grpSpPr>
        <p:sp>
          <p:nvSpPr>
            <p:cNvPr id="23584" name="燕尾形 270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5" name="燕尾形 271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3558" name="Group 18"/>
          <p:cNvGrpSpPr>
            <a:grpSpLocks/>
          </p:cNvGrpSpPr>
          <p:nvPr/>
        </p:nvGrpSpPr>
        <p:grpSpPr bwMode="auto">
          <a:xfrm>
            <a:off x="5000625" y="1563688"/>
            <a:ext cx="1377950" cy="2673350"/>
            <a:chOff x="0" y="0"/>
            <a:chExt cx="1521423" cy="2950591"/>
          </a:xfrm>
        </p:grpSpPr>
        <p:sp>
          <p:nvSpPr>
            <p:cNvPr id="23579" name="圆角矩形 273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030A0"/>
                </a:gs>
                <a:gs pos="98000">
                  <a:srgbClr val="7030A0"/>
                </a:gs>
                <a:gs pos="100000">
                  <a:srgbClr val="7030A0"/>
                </a:gs>
              </a:gsLst>
              <a:lin ang="5400000" scaled="1"/>
            </a:gra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0" name="椭圆 274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7030A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1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>
                  <a:solidFill>
                    <a:srgbClr val="7030A0"/>
                  </a:solidFill>
                  <a:latin typeface="微软雅黑" pitchFamily="34" charset="-122"/>
                  <a:sym typeface="微软雅黑" pitchFamily="34" charset="-122"/>
                </a:rPr>
                <a:t>3</a:t>
              </a:r>
              <a:endParaRPr lang="zh-CN" altLang="en-US"/>
            </a:p>
          </p:txBody>
        </p:sp>
        <p:sp>
          <p:nvSpPr>
            <p:cNvPr id="23582" name="矩形 276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37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7030A0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/>
            </a:p>
          </p:txBody>
        </p:sp>
        <p:sp>
          <p:nvSpPr>
            <p:cNvPr id="23583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/>
            </a:p>
          </p:txBody>
        </p:sp>
      </p:grpSp>
      <p:grpSp>
        <p:nvGrpSpPr>
          <p:cNvPr id="23559" name="Group 24"/>
          <p:cNvGrpSpPr>
            <a:grpSpLocks/>
          </p:cNvGrpSpPr>
          <p:nvPr/>
        </p:nvGrpSpPr>
        <p:grpSpPr bwMode="auto">
          <a:xfrm>
            <a:off x="7123113" y="1563688"/>
            <a:ext cx="1377950" cy="2673350"/>
            <a:chOff x="0" y="0"/>
            <a:chExt cx="1521423" cy="2950591"/>
          </a:xfrm>
        </p:grpSpPr>
        <p:sp>
          <p:nvSpPr>
            <p:cNvPr id="23574" name="圆角矩形 279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36C09"/>
                </a:gs>
                <a:gs pos="98999">
                  <a:srgbClr val="FFC000"/>
                </a:gs>
                <a:gs pos="100000">
                  <a:srgbClr val="FFC000"/>
                </a:gs>
              </a:gsLst>
              <a:lin ang="5400000" scaled="1"/>
            </a:gra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5" name="椭圆 280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E36C09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6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E36C09"/>
                  </a:solidFill>
                  <a:latin typeface="微软雅黑" pitchFamily="34" charset="-122"/>
                  <a:sym typeface="微软雅黑" pitchFamily="34" charset="-122"/>
                </a:rPr>
                <a:t>4</a:t>
              </a:r>
              <a:endParaRPr lang="zh-CN" altLang="en-US" dirty="0"/>
            </a:p>
          </p:txBody>
        </p:sp>
        <p:sp>
          <p:nvSpPr>
            <p:cNvPr id="23577" name="矩形 282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37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E36C09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/>
            </a:p>
          </p:txBody>
        </p:sp>
        <p:sp>
          <p:nvSpPr>
            <p:cNvPr id="23578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/>
            </a:p>
          </p:txBody>
        </p:sp>
      </p:grpSp>
      <p:grpSp>
        <p:nvGrpSpPr>
          <p:cNvPr id="23560" name="Group 30"/>
          <p:cNvGrpSpPr>
            <a:grpSpLocks/>
          </p:cNvGrpSpPr>
          <p:nvPr/>
        </p:nvGrpSpPr>
        <p:grpSpPr bwMode="auto">
          <a:xfrm>
            <a:off x="6478588" y="2547938"/>
            <a:ext cx="473075" cy="258762"/>
            <a:chOff x="0" y="0"/>
            <a:chExt cx="522914" cy="285752"/>
          </a:xfrm>
        </p:grpSpPr>
        <p:sp>
          <p:nvSpPr>
            <p:cNvPr id="23572" name="燕尾形 285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7030A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3" name="燕尾形 286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7030A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3561" name="Group 33"/>
          <p:cNvGrpSpPr>
            <a:grpSpLocks/>
          </p:cNvGrpSpPr>
          <p:nvPr/>
        </p:nvGrpSpPr>
        <p:grpSpPr bwMode="auto">
          <a:xfrm>
            <a:off x="4335463" y="2547938"/>
            <a:ext cx="473075" cy="258762"/>
            <a:chOff x="0" y="0"/>
            <a:chExt cx="522914" cy="285752"/>
          </a:xfrm>
        </p:grpSpPr>
        <p:sp>
          <p:nvSpPr>
            <p:cNvPr id="23570" name="燕尾形 288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1" name="燕尾形 289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4375" y="4678363"/>
            <a:ext cx="6913563" cy="1519237"/>
            <a:chOff x="714375" y="4678363"/>
            <a:chExt cx="6913563" cy="1519237"/>
          </a:xfrm>
        </p:grpSpPr>
        <p:sp>
          <p:nvSpPr>
            <p:cNvPr id="23562" name="右箭头 290"/>
            <p:cNvSpPr>
              <a:spLocks noChangeArrowheads="1"/>
            </p:cNvSpPr>
            <p:nvPr/>
          </p:nvSpPr>
          <p:spPr bwMode="auto">
            <a:xfrm>
              <a:off x="814388" y="4768850"/>
              <a:ext cx="625475" cy="608013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63" name="Text Box 39"/>
            <p:cNvSpPr>
              <a:spLocks noChangeArrowheads="1"/>
            </p:cNvSpPr>
            <p:nvPr/>
          </p:nvSpPr>
          <p:spPr bwMode="auto">
            <a:xfrm>
              <a:off x="1857375" y="5016500"/>
              <a:ext cx="577056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/>
            </a:p>
          </p:txBody>
        </p:sp>
        <p:sp>
          <p:nvSpPr>
            <p:cNvPr id="23564" name="Text Box 39"/>
            <p:cNvSpPr>
              <a:spLocks noChangeArrowheads="1"/>
            </p:cNvSpPr>
            <p:nvPr/>
          </p:nvSpPr>
          <p:spPr bwMode="auto">
            <a:xfrm>
              <a:off x="1866900" y="4678363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/>
            </a:p>
          </p:txBody>
        </p:sp>
        <p:sp>
          <p:nvSpPr>
            <p:cNvPr id="23565" name="Text Box 39"/>
            <p:cNvSpPr>
              <a:spLocks noChangeArrowheads="1"/>
            </p:cNvSpPr>
            <p:nvPr/>
          </p:nvSpPr>
          <p:spPr bwMode="auto">
            <a:xfrm>
              <a:off x="714375" y="4878388"/>
              <a:ext cx="78581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/>
            </a:p>
          </p:txBody>
        </p:sp>
        <p:sp>
          <p:nvSpPr>
            <p:cNvPr id="23566" name="右箭头 294"/>
            <p:cNvSpPr>
              <a:spLocks noChangeArrowheads="1"/>
            </p:cNvSpPr>
            <p:nvPr/>
          </p:nvSpPr>
          <p:spPr bwMode="auto">
            <a:xfrm>
              <a:off x="814388" y="5535613"/>
              <a:ext cx="625475" cy="608012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67" name="Text Box 39"/>
            <p:cNvSpPr>
              <a:spLocks noChangeArrowheads="1"/>
            </p:cNvSpPr>
            <p:nvPr/>
          </p:nvSpPr>
          <p:spPr bwMode="auto">
            <a:xfrm>
              <a:off x="1857375" y="5783263"/>
              <a:ext cx="577056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/>
            </a:p>
          </p:txBody>
        </p:sp>
        <p:sp>
          <p:nvSpPr>
            <p:cNvPr id="23568" name="Text Box 39"/>
            <p:cNvSpPr>
              <a:spLocks noChangeArrowheads="1"/>
            </p:cNvSpPr>
            <p:nvPr/>
          </p:nvSpPr>
          <p:spPr bwMode="auto">
            <a:xfrm>
              <a:off x="1866900" y="5445125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/>
            </a:p>
          </p:txBody>
        </p:sp>
        <p:sp>
          <p:nvSpPr>
            <p:cNvPr id="23569" name="Text Box 39"/>
            <p:cNvSpPr>
              <a:spLocks noChangeArrowheads="1"/>
            </p:cNvSpPr>
            <p:nvPr/>
          </p:nvSpPr>
          <p:spPr bwMode="auto">
            <a:xfrm>
              <a:off x="714375" y="5645150"/>
              <a:ext cx="78581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47" name="Picture 2" descr="图片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000240"/>
            <a:ext cx="7143800" cy="440410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48" name="组合 47"/>
          <p:cNvGrpSpPr/>
          <p:nvPr/>
        </p:nvGrpSpPr>
        <p:grpSpPr>
          <a:xfrm>
            <a:off x="642910" y="2000240"/>
            <a:ext cx="6913563" cy="1519237"/>
            <a:chOff x="714375" y="4678363"/>
            <a:chExt cx="6913563" cy="1519237"/>
          </a:xfrm>
        </p:grpSpPr>
        <p:sp>
          <p:nvSpPr>
            <p:cNvPr id="49" name="右箭头 290"/>
            <p:cNvSpPr>
              <a:spLocks noChangeArrowheads="1"/>
            </p:cNvSpPr>
            <p:nvPr/>
          </p:nvSpPr>
          <p:spPr bwMode="auto">
            <a:xfrm>
              <a:off x="814388" y="4768850"/>
              <a:ext cx="625475" cy="608013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0" name="Text Box 39"/>
            <p:cNvSpPr>
              <a:spLocks noChangeArrowheads="1"/>
            </p:cNvSpPr>
            <p:nvPr/>
          </p:nvSpPr>
          <p:spPr bwMode="auto">
            <a:xfrm>
              <a:off x="1857375" y="5016500"/>
              <a:ext cx="577056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 dirty="0"/>
            </a:p>
          </p:txBody>
        </p:sp>
        <p:sp>
          <p:nvSpPr>
            <p:cNvPr id="51" name="Text Box 39"/>
            <p:cNvSpPr>
              <a:spLocks noChangeArrowheads="1"/>
            </p:cNvSpPr>
            <p:nvPr/>
          </p:nvSpPr>
          <p:spPr bwMode="auto">
            <a:xfrm>
              <a:off x="1866900" y="4678363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/>
            </a:p>
          </p:txBody>
        </p:sp>
        <p:sp>
          <p:nvSpPr>
            <p:cNvPr id="52" name="Text Box 39"/>
            <p:cNvSpPr>
              <a:spLocks noChangeArrowheads="1"/>
            </p:cNvSpPr>
            <p:nvPr/>
          </p:nvSpPr>
          <p:spPr bwMode="auto">
            <a:xfrm>
              <a:off x="714375" y="4878388"/>
              <a:ext cx="78581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 dirty="0"/>
            </a:p>
          </p:txBody>
        </p:sp>
        <p:sp>
          <p:nvSpPr>
            <p:cNvPr id="53" name="右箭头 294"/>
            <p:cNvSpPr>
              <a:spLocks noChangeArrowheads="1"/>
            </p:cNvSpPr>
            <p:nvPr/>
          </p:nvSpPr>
          <p:spPr bwMode="auto">
            <a:xfrm>
              <a:off x="814388" y="5535613"/>
              <a:ext cx="625475" cy="608012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4" name="Text Box 39"/>
            <p:cNvSpPr>
              <a:spLocks noChangeArrowheads="1"/>
            </p:cNvSpPr>
            <p:nvPr/>
          </p:nvSpPr>
          <p:spPr bwMode="auto">
            <a:xfrm>
              <a:off x="1857375" y="5783263"/>
              <a:ext cx="577056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/>
            </a:p>
          </p:txBody>
        </p:sp>
        <p:sp>
          <p:nvSpPr>
            <p:cNvPr id="55" name="Text Box 39"/>
            <p:cNvSpPr>
              <a:spLocks noChangeArrowheads="1"/>
            </p:cNvSpPr>
            <p:nvPr/>
          </p:nvSpPr>
          <p:spPr bwMode="auto">
            <a:xfrm>
              <a:off x="1866900" y="5445125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 dirty="0"/>
            </a:p>
          </p:txBody>
        </p:sp>
        <p:sp>
          <p:nvSpPr>
            <p:cNvPr id="61" name="Text Box 39"/>
            <p:cNvSpPr>
              <a:spLocks noChangeArrowheads="1"/>
            </p:cNvSpPr>
            <p:nvPr/>
          </p:nvSpPr>
          <p:spPr bwMode="auto">
            <a:xfrm>
              <a:off x="714375" y="5645150"/>
              <a:ext cx="78581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椭圆 10"/>
          <p:cNvSpPr>
            <a:spLocks noChangeArrowheads="1"/>
          </p:cNvSpPr>
          <p:nvPr/>
        </p:nvSpPr>
        <p:spPr bwMode="auto">
          <a:xfrm>
            <a:off x="1913996" y="5129474"/>
            <a:ext cx="5222980" cy="1085608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2326" y="1783667"/>
            <a:ext cx="2421406" cy="3109681"/>
            <a:chOff x="1931229" y="992568"/>
            <a:chExt cx="2971786" cy="3816506"/>
          </a:xfrm>
        </p:grpSpPr>
        <p:grpSp>
          <p:nvGrpSpPr>
            <p:cNvPr id="5" name="组合 4"/>
            <p:cNvGrpSpPr/>
            <p:nvPr/>
          </p:nvGrpSpPr>
          <p:grpSpPr>
            <a:xfrm>
              <a:off x="1931229" y="992568"/>
              <a:ext cx="2971786" cy="3816506"/>
              <a:chOff x="2104269" y="1249284"/>
              <a:chExt cx="2971786" cy="3816506"/>
            </a:xfrm>
          </p:grpSpPr>
          <p:sp>
            <p:nvSpPr>
              <p:cNvPr id="7" name="空心弧 13"/>
              <p:cNvSpPr/>
              <p:nvPr/>
            </p:nvSpPr>
            <p:spPr>
              <a:xfrm rot="17578576">
                <a:off x="1533243" y="2304397"/>
                <a:ext cx="3440880" cy="2081906"/>
              </a:xfrm>
              <a:custGeom>
                <a:avLst/>
                <a:gdLst/>
                <a:ahLst/>
                <a:cxnLst/>
                <a:rect l="l" t="t" r="r" b="b"/>
                <a:pathLst>
                  <a:path w="3440880" h="2081906">
                    <a:moveTo>
                      <a:pt x="3440880" y="961297"/>
                    </a:moveTo>
                    <a:lnTo>
                      <a:pt x="2891543" y="1194209"/>
                    </a:lnTo>
                    <a:cubicBezTo>
                      <a:pt x="2701588" y="808306"/>
                      <a:pt x="2347568" y="513519"/>
                      <a:pt x="1900886" y="415768"/>
                    </a:cubicBezTo>
                    <a:cubicBezTo>
                      <a:pt x="1101852" y="240910"/>
                      <a:pt x="308885" y="762762"/>
                      <a:pt x="129748" y="1581355"/>
                    </a:cubicBezTo>
                    <a:cubicBezTo>
                      <a:pt x="104339" y="1697460"/>
                      <a:pt x="92644" y="1813298"/>
                      <a:pt x="95053" y="1927042"/>
                    </a:cubicBezTo>
                    <a:lnTo>
                      <a:pt x="97910" y="1999727"/>
                    </a:lnTo>
                    <a:cubicBezTo>
                      <a:pt x="98463" y="2027324"/>
                      <a:pt x="100942" y="2054702"/>
                      <a:pt x="104186" y="2081906"/>
                    </a:cubicBezTo>
                    <a:lnTo>
                      <a:pt x="97658" y="2027742"/>
                    </a:lnTo>
                    <a:lnTo>
                      <a:pt x="0" y="1797410"/>
                    </a:lnTo>
                    <a:lnTo>
                      <a:pt x="13675" y="1579391"/>
                    </a:lnTo>
                    <a:lnTo>
                      <a:pt x="72076" y="1206588"/>
                    </a:lnTo>
                    <a:lnTo>
                      <a:pt x="249086" y="813208"/>
                    </a:lnTo>
                    <a:lnTo>
                      <a:pt x="699835" y="354698"/>
                    </a:lnTo>
                    <a:lnTo>
                      <a:pt x="747029" y="390891"/>
                    </a:lnTo>
                    <a:cubicBezTo>
                      <a:pt x="1114571" y="96546"/>
                      <a:pt x="1589835" y="-44447"/>
                      <a:pt x="2070027" y="12378"/>
                    </a:cubicBezTo>
                    <a:cubicBezTo>
                      <a:pt x="2659198" y="82098"/>
                      <a:pt x="3171648" y="439655"/>
                      <a:pt x="3440880" y="96129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空心弧 13"/>
              <p:cNvSpPr/>
              <p:nvPr/>
            </p:nvSpPr>
            <p:spPr>
              <a:xfrm rot="17578576">
                <a:off x="1290783" y="2062770"/>
                <a:ext cx="3768930" cy="2141958"/>
              </a:xfrm>
              <a:custGeom>
                <a:avLst/>
                <a:gdLst/>
                <a:ahLst/>
                <a:cxnLst/>
                <a:rect l="l" t="t" r="r" b="b"/>
                <a:pathLst>
                  <a:path w="5022717" h="2854509">
                    <a:moveTo>
                      <a:pt x="5022717" y="1184507"/>
                    </a:moveTo>
                    <a:lnTo>
                      <a:pt x="4714007" y="2854509"/>
                    </a:lnTo>
                    <a:lnTo>
                      <a:pt x="3299038" y="1915323"/>
                    </a:lnTo>
                    <a:lnTo>
                      <a:pt x="3803232" y="1701552"/>
                    </a:lnTo>
                    <a:cubicBezTo>
                      <a:pt x="3562338" y="1134599"/>
                      <a:pt x="3066325" y="693643"/>
                      <a:pt x="2428573" y="554079"/>
                    </a:cubicBezTo>
                    <a:cubicBezTo>
                      <a:pt x="1363729" y="321052"/>
                      <a:pt x="306971" y="1016504"/>
                      <a:pt x="68241" y="2107414"/>
                    </a:cubicBezTo>
                    <a:cubicBezTo>
                      <a:pt x="18868" y="2333024"/>
                      <a:pt x="8351" y="2557878"/>
                      <a:pt x="34176" y="2774480"/>
                    </a:cubicBezTo>
                    <a:cubicBezTo>
                      <a:pt x="-73420" y="2148278"/>
                      <a:pt x="74250" y="1495420"/>
                      <a:pt x="460103" y="969762"/>
                    </a:cubicBezTo>
                    <a:cubicBezTo>
                      <a:pt x="966350" y="280089"/>
                      <a:pt x="1804377" y="-84044"/>
                      <a:pt x="2653981" y="16495"/>
                    </a:cubicBezTo>
                    <a:cubicBezTo>
                      <a:pt x="3480110" y="114255"/>
                      <a:pt x="4193051" y="636675"/>
                      <a:pt x="4535198" y="139120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 flipH="1">
                <a:off x="3755664" y="1339021"/>
                <a:ext cx="1320391" cy="681402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3721598" y="2020423"/>
                <a:ext cx="1352697" cy="705786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533326" y="1336016"/>
              <a:ext cx="604374" cy="793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35089" y="2490689"/>
            <a:ext cx="2421087" cy="3069287"/>
            <a:chOff x="3585384" y="2273421"/>
            <a:chExt cx="2421087" cy="3069287"/>
          </a:xfrm>
        </p:grpSpPr>
        <p:sp>
          <p:nvSpPr>
            <p:cNvPr id="12" name="空心弧 13"/>
            <p:cNvSpPr/>
            <p:nvPr/>
          </p:nvSpPr>
          <p:spPr>
            <a:xfrm rot="6778576">
              <a:off x="3847667" y="3057398"/>
              <a:ext cx="2788517" cy="1316991"/>
            </a:xfrm>
            <a:custGeom>
              <a:avLst/>
              <a:gdLst/>
              <a:ahLst/>
              <a:cxnLst/>
              <a:rect l="l" t="t" r="r" b="b"/>
              <a:pathLst>
                <a:path w="2788517" h="1316991">
                  <a:moveTo>
                    <a:pt x="0" y="1261585"/>
                  </a:moveTo>
                  <a:lnTo>
                    <a:pt x="43621" y="983125"/>
                  </a:lnTo>
                  <a:lnTo>
                    <a:pt x="187849" y="662600"/>
                  </a:lnTo>
                  <a:lnTo>
                    <a:pt x="555118" y="289007"/>
                  </a:lnTo>
                  <a:lnTo>
                    <a:pt x="593572" y="318497"/>
                  </a:lnTo>
                  <a:cubicBezTo>
                    <a:pt x="893044" y="78665"/>
                    <a:pt x="1280289" y="-36215"/>
                    <a:pt x="1671548" y="10085"/>
                  </a:cubicBezTo>
                  <a:cubicBezTo>
                    <a:pt x="2151604" y="66893"/>
                    <a:pt x="2569147" y="358230"/>
                    <a:pt x="2788517" y="783263"/>
                  </a:cubicBezTo>
                  <a:lnTo>
                    <a:pt x="2340919" y="973039"/>
                  </a:lnTo>
                  <a:cubicBezTo>
                    <a:pt x="2186143" y="658606"/>
                    <a:pt x="1897688" y="418414"/>
                    <a:pt x="1533733" y="338767"/>
                  </a:cubicBezTo>
                  <a:cubicBezTo>
                    <a:pt x="882681" y="196293"/>
                    <a:pt x="236573" y="621497"/>
                    <a:pt x="90612" y="1288485"/>
                  </a:cubicBezTo>
                  <a:lnTo>
                    <a:pt x="86054" y="1316991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空心弧 13"/>
            <p:cNvSpPr/>
            <p:nvPr/>
          </p:nvSpPr>
          <p:spPr>
            <a:xfrm rot="6778576">
              <a:off x="3599196" y="2935433"/>
              <a:ext cx="3069287" cy="1745263"/>
            </a:xfrm>
            <a:custGeom>
              <a:avLst/>
              <a:gdLst/>
              <a:ahLst/>
              <a:cxnLst/>
              <a:rect l="l" t="t" r="r" b="b"/>
              <a:pathLst>
                <a:path w="3069287" h="1745263">
                  <a:moveTo>
                    <a:pt x="157" y="1464603"/>
                  </a:moveTo>
                  <a:cubicBezTo>
                    <a:pt x="-4415" y="1156390"/>
                    <a:pt x="91112" y="849810"/>
                    <a:pt x="279680" y="592918"/>
                  </a:cubicBezTo>
                  <a:cubicBezTo>
                    <a:pt x="589203" y="171248"/>
                    <a:pt x="1101577" y="-51385"/>
                    <a:pt x="1621029" y="10085"/>
                  </a:cubicBezTo>
                  <a:cubicBezTo>
                    <a:pt x="2126129" y="69856"/>
                    <a:pt x="2562025" y="389266"/>
                    <a:pt x="2771215" y="850593"/>
                  </a:cubicBezTo>
                  <a:lnTo>
                    <a:pt x="3069287" y="724214"/>
                  </a:lnTo>
                  <a:lnTo>
                    <a:pt x="2880540" y="1745263"/>
                  </a:lnTo>
                  <a:lnTo>
                    <a:pt x="2015420" y="1171039"/>
                  </a:lnTo>
                  <a:lnTo>
                    <a:pt x="2323687" y="1040338"/>
                  </a:lnTo>
                  <a:cubicBezTo>
                    <a:pt x="2176403" y="693700"/>
                    <a:pt x="1873138" y="424097"/>
                    <a:pt x="1483213" y="338767"/>
                  </a:cubicBezTo>
                  <a:cubicBezTo>
                    <a:pt x="832162" y="196293"/>
                    <a:pt x="186055" y="621496"/>
                    <a:pt x="40094" y="1288485"/>
                  </a:cubicBezTo>
                  <a:cubicBezTo>
                    <a:pt x="30695" y="1331434"/>
                    <a:pt x="23599" y="1374338"/>
                    <a:pt x="19551" y="1417149"/>
                  </a:cubicBezTo>
                  <a:lnTo>
                    <a:pt x="10745" y="1411479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 rot="10800000" flipH="1">
              <a:off x="3585384" y="4714449"/>
              <a:ext cx="1075852" cy="555205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 rot="10800000">
              <a:off x="3586819" y="4139376"/>
              <a:ext cx="1102175" cy="575073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43998" y="4352943"/>
              <a:ext cx="4988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65684" y="3153163"/>
            <a:ext cx="1591518" cy="925153"/>
            <a:chOff x="3765684" y="3153163"/>
            <a:chExt cx="1591518" cy="925153"/>
          </a:xfrm>
        </p:grpSpPr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 flipH="1">
              <a:off x="3935267" y="357384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3765684" y="3153163"/>
              <a:ext cx="1591518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3935267" y="38013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5352" y="1349419"/>
            <a:ext cx="2461115" cy="1333636"/>
            <a:chOff x="455352" y="1349419"/>
            <a:chExt cx="2461115" cy="1333636"/>
          </a:xfrm>
        </p:grpSpPr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545496" y="19360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868356" y="1550683"/>
              <a:ext cx="1591518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545496" y="21634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 flipH="1">
              <a:off x="545496" y="24060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5352" y="1349419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>
                  <a:solidFill>
                    <a:srgbClr val="BE1247"/>
                  </a:solidFill>
                </a:rPr>
                <a:t>A</a:t>
              </a:r>
              <a:endParaRPr lang="zh-CN" altLang="en-US" sz="3600" dirty="0">
                <a:solidFill>
                  <a:srgbClr val="BE1247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45496" y="1851784"/>
              <a:ext cx="2298312" cy="45719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1664115" y="19360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1664115" y="21634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1664115" y="24060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99541" y="4627319"/>
            <a:ext cx="2461115" cy="1333636"/>
            <a:chOff x="6099541" y="4627319"/>
            <a:chExt cx="2461115" cy="1333636"/>
          </a:xfrm>
        </p:grpSpPr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6189685" y="52139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6512545" y="4828583"/>
              <a:ext cx="1591518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 flipH="1">
              <a:off x="6189685" y="54413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H="1">
              <a:off x="6189685" y="56839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099541" y="4627319"/>
              <a:ext cx="4988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>
                  <a:solidFill>
                    <a:srgbClr val="C73E01"/>
                  </a:solidFill>
                </a:rPr>
                <a:t>B</a:t>
              </a:r>
              <a:endParaRPr lang="zh-CN" altLang="en-US" sz="3600" dirty="0">
                <a:solidFill>
                  <a:srgbClr val="C73E0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89685" y="5129684"/>
              <a:ext cx="2298312" cy="45719"/>
            </a:xfrm>
            <a:prstGeom prst="rect">
              <a:avLst/>
            </a:prstGeom>
            <a:solidFill>
              <a:srgbClr val="C73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TextBox 11"/>
            <p:cNvSpPr txBox="1">
              <a:spLocks noChangeArrowheads="1"/>
            </p:cNvSpPr>
            <p:nvPr/>
          </p:nvSpPr>
          <p:spPr bwMode="auto">
            <a:xfrm flipH="1">
              <a:off x="7308304" y="52139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 flipH="1">
              <a:off x="7308304" y="54413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 flipH="1">
              <a:off x="7308304" y="56839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291580" y="2343651"/>
            <a:ext cx="6716345" cy="3845592"/>
            <a:chOff x="1291580" y="2343651"/>
            <a:chExt cx="6716345" cy="3845592"/>
          </a:xfrm>
        </p:grpSpPr>
        <p:sp>
          <p:nvSpPr>
            <p:cNvPr id="3" name="任意多边形 2"/>
            <p:cNvSpPr/>
            <p:nvPr/>
          </p:nvSpPr>
          <p:spPr>
            <a:xfrm>
              <a:off x="1332805" y="4129647"/>
              <a:ext cx="6675120" cy="1881051"/>
            </a:xfrm>
            <a:custGeom>
              <a:avLst/>
              <a:gdLst>
                <a:gd name="connsiteX0" fmla="*/ 1645920 w 6675120"/>
                <a:gd name="connsiteY0" fmla="*/ 0 h 1881051"/>
                <a:gd name="connsiteX1" fmla="*/ 0 w 6675120"/>
                <a:gd name="connsiteY1" fmla="*/ 587829 h 1881051"/>
                <a:gd name="connsiteX2" fmla="*/ 5721532 w 6675120"/>
                <a:gd name="connsiteY2" fmla="*/ 1881051 h 1881051"/>
                <a:gd name="connsiteX3" fmla="*/ 6675120 w 6675120"/>
                <a:gd name="connsiteY3" fmla="*/ 927463 h 1881051"/>
                <a:gd name="connsiteX4" fmla="*/ 1645920 w 6675120"/>
                <a:gd name="connsiteY4" fmla="*/ 0 h 188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120" h="1881051">
                  <a:moveTo>
                    <a:pt x="1645920" y="0"/>
                  </a:moveTo>
                  <a:lnTo>
                    <a:pt x="0" y="587829"/>
                  </a:lnTo>
                  <a:lnTo>
                    <a:pt x="5721532" y="1881051"/>
                  </a:lnTo>
                  <a:lnTo>
                    <a:pt x="6675120" y="927463"/>
                  </a:lnTo>
                  <a:lnTo>
                    <a:pt x="1645920" y="0"/>
                  </a:lnTo>
                  <a:close/>
                </a:path>
              </a:pathLst>
            </a:custGeom>
            <a:solidFill>
              <a:schemeClr val="bg1">
                <a:lumMod val="65000"/>
                <a:alpha val="43000"/>
              </a:schemeClr>
            </a:solidFill>
            <a:ln w="3175"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contourW="6350">
              <a:bevelT prst="convex"/>
              <a:extrusionClr>
                <a:schemeClr val="tx1">
                  <a:lumMod val="50000"/>
                  <a:lumOff val="50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1317536" y="3063803"/>
              <a:ext cx="0" cy="165600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7920868" y="3020531"/>
              <a:ext cx="0" cy="20404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332805" y="3812247"/>
              <a:ext cx="1655019" cy="681313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987824" y="2343651"/>
              <a:ext cx="0" cy="175657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1317536" y="3449952"/>
              <a:ext cx="1670288" cy="687599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1317536" y="2363070"/>
              <a:ext cx="1670288" cy="700733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317536" y="2725364"/>
              <a:ext cx="1670288" cy="676879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317536" y="3087658"/>
              <a:ext cx="1670288" cy="687599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987824" y="2343651"/>
              <a:ext cx="4933044" cy="67688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987824" y="2725363"/>
              <a:ext cx="4933044" cy="67688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987824" y="3087657"/>
              <a:ext cx="4933044" cy="729023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987824" y="3449051"/>
              <a:ext cx="4933044" cy="79217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987824" y="3816680"/>
              <a:ext cx="4933044" cy="84909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rot="783008" flipH="1">
              <a:off x="1291580" y="4835559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rot="783008" flipH="1">
              <a:off x="2163688" y="505089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 rot="783008" flipH="1">
              <a:off x="3035796" y="5266233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rot="783008" flipH="1">
              <a:off x="3907904" y="5481570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 rot="783008" flipH="1">
              <a:off x="4780012" y="569690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rot="783008" flipH="1">
              <a:off x="5652120" y="5912244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571736" y="3571876"/>
            <a:ext cx="5087208" cy="1789672"/>
            <a:chOff x="2604304" y="3465234"/>
            <a:chExt cx="5087208" cy="1789672"/>
          </a:xfrm>
        </p:grpSpPr>
        <p:sp>
          <p:nvSpPr>
            <p:cNvPr id="17" name="任意多边形 16"/>
            <p:cNvSpPr/>
            <p:nvPr/>
          </p:nvSpPr>
          <p:spPr>
            <a:xfrm>
              <a:off x="2608262" y="3465234"/>
              <a:ext cx="5083250" cy="1788856"/>
            </a:xfrm>
            <a:custGeom>
              <a:avLst/>
              <a:gdLst>
                <a:gd name="connsiteX0" fmla="*/ 5076900 w 5080914"/>
                <a:gd name="connsiteY0" fmla="*/ 0 h 1826956"/>
                <a:gd name="connsiteX1" fmla="*/ 5076900 w 5080914"/>
                <a:gd name="connsiteY1" fmla="*/ 1649954 h 1826956"/>
                <a:gd name="connsiteX2" fmla="*/ 5080914 w 5080914"/>
                <a:gd name="connsiteY2" fmla="*/ 1705576 h 1826956"/>
                <a:gd name="connsiteX3" fmla="*/ 5076900 w 5080914"/>
                <a:gd name="connsiteY3" fmla="*/ 1723604 h 1826956"/>
                <a:gd name="connsiteX4" fmla="*/ 4996406 w 5080914"/>
                <a:gd name="connsiteY4" fmla="*/ 1804524 h 1826956"/>
                <a:gd name="connsiteX5" fmla="*/ 4996249 w 5080914"/>
                <a:gd name="connsiteY5" fmla="*/ 1796288 h 1826956"/>
                <a:gd name="connsiteX6" fmla="*/ 4967625 w 5080914"/>
                <a:gd name="connsiteY6" fmla="*/ 1826956 h 1826956"/>
                <a:gd name="connsiteX7" fmla="*/ 4967625 w 5080914"/>
                <a:gd name="connsiteY7" fmla="*/ 292772 h 1826956"/>
                <a:gd name="connsiteX8" fmla="*/ 4964208 w 5080914"/>
                <a:gd name="connsiteY8" fmla="*/ 113289 h 1826956"/>
                <a:gd name="connsiteX9" fmla="*/ 4505394 w 5080914"/>
                <a:gd name="connsiteY9" fmla="*/ 388418 h 1826956"/>
                <a:gd name="connsiteX10" fmla="*/ 3539469 w 5080914"/>
                <a:gd name="connsiteY10" fmla="*/ 712099 h 1826956"/>
                <a:gd name="connsiteX11" fmla="*/ 2654037 w 5080914"/>
                <a:gd name="connsiteY11" fmla="*/ 372234 h 1826956"/>
                <a:gd name="connsiteX12" fmla="*/ 1398334 w 5080914"/>
                <a:gd name="connsiteY12" fmla="*/ 550259 h 1826956"/>
                <a:gd name="connsiteX13" fmla="*/ 0 w 5080914"/>
                <a:gd name="connsiteY13" fmla="*/ 518127 h 1826956"/>
                <a:gd name="connsiteX14" fmla="*/ 160376 w 5080914"/>
                <a:gd name="connsiteY14" fmla="*/ 445649 h 1826956"/>
                <a:gd name="connsiteX15" fmla="*/ 1486877 w 5080914"/>
                <a:gd name="connsiteY15" fmla="*/ 461246 h 1826956"/>
                <a:gd name="connsiteX16" fmla="*/ 2766729 w 5080914"/>
                <a:gd name="connsiteY16" fmla="*/ 291313 h 1826956"/>
                <a:gd name="connsiteX17" fmla="*/ 3660209 w 5080914"/>
                <a:gd name="connsiteY17" fmla="*/ 623087 h 1826956"/>
                <a:gd name="connsiteX18" fmla="*/ 4577839 w 5080914"/>
                <a:gd name="connsiteY18" fmla="*/ 307497 h 1826956"/>
                <a:gd name="connsiteX19" fmla="*/ 5076900 w 5080914"/>
                <a:gd name="connsiteY19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649954 h 1826956"/>
                <a:gd name="connsiteX2" fmla="*/ 5076900 w 5076900"/>
                <a:gd name="connsiteY2" fmla="*/ 1723604 h 1826956"/>
                <a:gd name="connsiteX3" fmla="*/ 4996406 w 5076900"/>
                <a:gd name="connsiteY3" fmla="*/ 1804524 h 1826956"/>
                <a:gd name="connsiteX4" fmla="*/ 4996249 w 5076900"/>
                <a:gd name="connsiteY4" fmla="*/ 1796288 h 1826956"/>
                <a:gd name="connsiteX5" fmla="*/ 4967625 w 5076900"/>
                <a:gd name="connsiteY5" fmla="*/ 1826956 h 1826956"/>
                <a:gd name="connsiteX6" fmla="*/ 4967625 w 5076900"/>
                <a:gd name="connsiteY6" fmla="*/ 292772 h 1826956"/>
                <a:gd name="connsiteX7" fmla="*/ 4964208 w 5076900"/>
                <a:gd name="connsiteY7" fmla="*/ 113289 h 1826956"/>
                <a:gd name="connsiteX8" fmla="*/ 4505394 w 5076900"/>
                <a:gd name="connsiteY8" fmla="*/ 388418 h 1826956"/>
                <a:gd name="connsiteX9" fmla="*/ 3539469 w 5076900"/>
                <a:gd name="connsiteY9" fmla="*/ 712099 h 1826956"/>
                <a:gd name="connsiteX10" fmla="*/ 2654037 w 5076900"/>
                <a:gd name="connsiteY10" fmla="*/ 372234 h 1826956"/>
                <a:gd name="connsiteX11" fmla="*/ 1398334 w 5076900"/>
                <a:gd name="connsiteY11" fmla="*/ 550259 h 1826956"/>
                <a:gd name="connsiteX12" fmla="*/ 0 w 5076900"/>
                <a:gd name="connsiteY12" fmla="*/ 518127 h 1826956"/>
                <a:gd name="connsiteX13" fmla="*/ 160376 w 5076900"/>
                <a:gd name="connsiteY13" fmla="*/ 445649 h 1826956"/>
                <a:gd name="connsiteX14" fmla="*/ 1486877 w 5076900"/>
                <a:gd name="connsiteY14" fmla="*/ 461246 h 1826956"/>
                <a:gd name="connsiteX15" fmla="*/ 2766729 w 5076900"/>
                <a:gd name="connsiteY15" fmla="*/ 291313 h 1826956"/>
                <a:gd name="connsiteX16" fmla="*/ 3660209 w 5076900"/>
                <a:gd name="connsiteY16" fmla="*/ 623087 h 1826956"/>
                <a:gd name="connsiteX17" fmla="*/ 4577839 w 5076900"/>
                <a:gd name="connsiteY17" fmla="*/ 307497 h 1826956"/>
                <a:gd name="connsiteX18" fmla="*/ 5076900 w 5076900"/>
                <a:gd name="connsiteY18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723604 h 1826956"/>
                <a:gd name="connsiteX2" fmla="*/ 4996406 w 5076900"/>
                <a:gd name="connsiteY2" fmla="*/ 1804524 h 1826956"/>
                <a:gd name="connsiteX3" fmla="*/ 4996249 w 5076900"/>
                <a:gd name="connsiteY3" fmla="*/ 1796288 h 1826956"/>
                <a:gd name="connsiteX4" fmla="*/ 4967625 w 5076900"/>
                <a:gd name="connsiteY4" fmla="*/ 1826956 h 1826956"/>
                <a:gd name="connsiteX5" fmla="*/ 4967625 w 5076900"/>
                <a:gd name="connsiteY5" fmla="*/ 292772 h 1826956"/>
                <a:gd name="connsiteX6" fmla="*/ 4964208 w 5076900"/>
                <a:gd name="connsiteY6" fmla="*/ 113289 h 1826956"/>
                <a:gd name="connsiteX7" fmla="*/ 4505394 w 5076900"/>
                <a:gd name="connsiteY7" fmla="*/ 388418 h 1826956"/>
                <a:gd name="connsiteX8" fmla="*/ 3539469 w 5076900"/>
                <a:gd name="connsiteY8" fmla="*/ 712099 h 1826956"/>
                <a:gd name="connsiteX9" fmla="*/ 2654037 w 5076900"/>
                <a:gd name="connsiteY9" fmla="*/ 372234 h 1826956"/>
                <a:gd name="connsiteX10" fmla="*/ 1398334 w 5076900"/>
                <a:gd name="connsiteY10" fmla="*/ 550259 h 1826956"/>
                <a:gd name="connsiteX11" fmla="*/ 0 w 5076900"/>
                <a:gd name="connsiteY11" fmla="*/ 518127 h 1826956"/>
                <a:gd name="connsiteX12" fmla="*/ 160376 w 5076900"/>
                <a:gd name="connsiteY12" fmla="*/ 445649 h 1826956"/>
                <a:gd name="connsiteX13" fmla="*/ 1486877 w 5076900"/>
                <a:gd name="connsiteY13" fmla="*/ 461246 h 1826956"/>
                <a:gd name="connsiteX14" fmla="*/ 2766729 w 5076900"/>
                <a:gd name="connsiteY14" fmla="*/ 291313 h 1826956"/>
                <a:gd name="connsiteX15" fmla="*/ 3660209 w 5076900"/>
                <a:gd name="connsiteY15" fmla="*/ 623087 h 1826956"/>
                <a:gd name="connsiteX16" fmla="*/ 4577839 w 5076900"/>
                <a:gd name="connsiteY16" fmla="*/ 307497 h 1826956"/>
                <a:gd name="connsiteX17" fmla="*/ 5076900 w 5076900"/>
                <a:gd name="connsiteY17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723604 h 1826956"/>
                <a:gd name="connsiteX2" fmla="*/ 4996249 w 5076900"/>
                <a:gd name="connsiteY2" fmla="*/ 1796288 h 1826956"/>
                <a:gd name="connsiteX3" fmla="*/ 4967625 w 5076900"/>
                <a:gd name="connsiteY3" fmla="*/ 1826956 h 1826956"/>
                <a:gd name="connsiteX4" fmla="*/ 4967625 w 5076900"/>
                <a:gd name="connsiteY4" fmla="*/ 292772 h 1826956"/>
                <a:gd name="connsiteX5" fmla="*/ 4964208 w 5076900"/>
                <a:gd name="connsiteY5" fmla="*/ 113289 h 1826956"/>
                <a:gd name="connsiteX6" fmla="*/ 4505394 w 5076900"/>
                <a:gd name="connsiteY6" fmla="*/ 388418 h 1826956"/>
                <a:gd name="connsiteX7" fmla="*/ 3539469 w 5076900"/>
                <a:gd name="connsiteY7" fmla="*/ 712099 h 1826956"/>
                <a:gd name="connsiteX8" fmla="*/ 2654037 w 5076900"/>
                <a:gd name="connsiteY8" fmla="*/ 372234 h 1826956"/>
                <a:gd name="connsiteX9" fmla="*/ 1398334 w 5076900"/>
                <a:gd name="connsiteY9" fmla="*/ 550259 h 1826956"/>
                <a:gd name="connsiteX10" fmla="*/ 0 w 5076900"/>
                <a:gd name="connsiteY10" fmla="*/ 518127 h 1826956"/>
                <a:gd name="connsiteX11" fmla="*/ 160376 w 5076900"/>
                <a:gd name="connsiteY11" fmla="*/ 445649 h 1826956"/>
                <a:gd name="connsiteX12" fmla="*/ 1486877 w 5076900"/>
                <a:gd name="connsiteY12" fmla="*/ 461246 h 1826956"/>
                <a:gd name="connsiteX13" fmla="*/ 2766729 w 5076900"/>
                <a:gd name="connsiteY13" fmla="*/ 291313 h 1826956"/>
                <a:gd name="connsiteX14" fmla="*/ 3660209 w 5076900"/>
                <a:gd name="connsiteY14" fmla="*/ 623087 h 1826956"/>
                <a:gd name="connsiteX15" fmla="*/ 4577839 w 5076900"/>
                <a:gd name="connsiteY15" fmla="*/ 307497 h 1826956"/>
                <a:gd name="connsiteX16" fmla="*/ 5076900 w 5076900"/>
                <a:gd name="connsiteY16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723604 h 1826956"/>
                <a:gd name="connsiteX2" fmla="*/ 4967625 w 5076900"/>
                <a:gd name="connsiteY2" fmla="*/ 1826956 h 1826956"/>
                <a:gd name="connsiteX3" fmla="*/ 4967625 w 5076900"/>
                <a:gd name="connsiteY3" fmla="*/ 292772 h 1826956"/>
                <a:gd name="connsiteX4" fmla="*/ 4964208 w 5076900"/>
                <a:gd name="connsiteY4" fmla="*/ 113289 h 1826956"/>
                <a:gd name="connsiteX5" fmla="*/ 4505394 w 5076900"/>
                <a:gd name="connsiteY5" fmla="*/ 388418 h 1826956"/>
                <a:gd name="connsiteX6" fmla="*/ 3539469 w 5076900"/>
                <a:gd name="connsiteY6" fmla="*/ 712099 h 1826956"/>
                <a:gd name="connsiteX7" fmla="*/ 2654037 w 5076900"/>
                <a:gd name="connsiteY7" fmla="*/ 372234 h 1826956"/>
                <a:gd name="connsiteX8" fmla="*/ 1398334 w 5076900"/>
                <a:gd name="connsiteY8" fmla="*/ 550259 h 1826956"/>
                <a:gd name="connsiteX9" fmla="*/ 0 w 5076900"/>
                <a:gd name="connsiteY9" fmla="*/ 518127 h 1826956"/>
                <a:gd name="connsiteX10" fmla="*/ 160376 w 5076900"/>
                <a:gd name="connsiteY10" fmla="*/ 445649 h 1826956"/>
                <a:gd name="connsiteX11" fmla="*/ 1486877 w 5076900"/>
                <a:gd name="connsiteY11" fmla="*/ 461246 h 1826956"/>
                <a:gd name="connsiteX12" fmla="*/ 2766729 w 5076900"/>
                <a:gd name="connsiteY12" fmla="*/ 291313 h 1826956"/>
                <a:gd name="connsiteX13" fmla="*/ 3660209 w 5076900"/>
                <a:gd name="connsiteY13" fmla="*/ 623087 h 1826956"/>
                <a:gd name="connsiteX14" fmla="*/ 4577839 w 5076900"/>
                <a:gd name="connsiteY14" fmla="*/ 307497 h 1826956"/>
                <a:gd name="connsiteX15" fmla="*/ 5076900 w 5076900"/>
                <a:gd name="connsiteY15" fmla="*/ 0 h 1826956"/>
                <a:gd name="connsiteX0" fmla="*/ 5076900 w 5076900"/>
                <a:gd name="connsiteY0" fmla="*/ 0 h 1798381"/>
                <a:gd name="connsiteX1" fmla="*/ 5076900 w 5076900"/>
                <a:gd name="connsiteY1" fmla="*/ 1723604 h 1798381"/>
                <a:gd name="connsiteX2" fmla="*/ 4979532 w 5076900"/>
                <a:gd name="connsiteY2" fmla="*/ 1798381 h 1798381"/>
                <a:gd name="connsiteX3" fmla="*/ 4967625 w 5076900"/>
                <a:gd name="connsiteY3" fmla="*/ 292772 h 1798381"/>
                <a:gd name="connsiteX4" fmla="*/ 4964208 w 5076900"/>
                <a:gd name="connsiteY4" fmla="*/ 113289 h 1798381"/>
                <a:gd name="connsiteX5" fmla="*/ 4505394 w 5076900"/>
                <a:gd name="connsiteY5" fmla="*/ 388418 h 1798381"/>
                <a:gd name="connsiteX6" fmla="*/ 3539469 w 5076900"/>
                <a:gd name="connsiteY6" fmla="*/ 712099 h 1798381"/>
                <a:gd name="connsiteX7" fmla="*/ 2654037 w 5076900"/>
                <a:gd name="connsiteY7" fmla="*/ 372234 h 1798381"/>
                <a:gd name="connsiteX8" fmla="*/ 1398334 w 5076900"/>
                <a:gd name="connsiteY8" fmla="*/ 550259 h 1798381"/>
                <a:gd name="connsiteX9" fmla="*/ 0 w 5076900"/>
                <a:gd name="connsiteY9" fmla="*/ 518127 h 1798381"/>
                <a:gd name="connsiteX10" fmla="*/ 160376 w 5076900"/>
                <a:gd name="connsiteY10" fmla="*/ 445649 h 1798381"/>
                <a:gd name="connsiteX11" fmla="*/ 1486877 w 5076900"/>
                <a:gd name="connsiteY11" fmla="*/ 461246 h 1798381"/>
                <a:gd name="connsiteX12" fmla="*/ 2766729 w 5076900"/>
                <a:gd name="connsiteY12" fmla="*/ 291313 h 1798381"/>
                <a:gd name="connsiteX13" fmla="*/ 3660209 w 5076900"/>
                <a:gd name="connsiteY13" fmla="*/ 623087 h 1798381"/>
                <a:gd name="connsiteX14" fmla="*/ 4577839 w 5076900"/>
                <a:gd name="connsiteY14" fmla="*/ 307497 h 1798381"/>
                <a:gd name="connsiteX15" fmla="*/ 5076900 w 5076900"/>
                <a:gd name="connsiteY15" fmla="*/ 0 h 1798381"/>
                <a:gd name="connsiteX0" fmla="*/ 5076900 w 5076900"/>
                <a:gd name="connsiteY0" fmla="*/ 0 h 1788856"/>
                <a:gd name="connsiteX1" fmla="*/ 5076900 w 5076900"/>
                <a:gd name="connsiteY1" fmla="*/ 1723604 h 1788856"/>
                <a:gd name="connsiteX2" fmla="*/ 4979532 w 5076900"/>
                <a:gd name="connsiteY2" fmla="*/ 1788856 h 1788856"/>
                <a:gd name="connsiteX3" fmla="*/ 4967625 w 5076900"/>
                <a:gd name="connsiteY3" fmla="*/ 292772 h 1788856"/>
                <a:gd name="connsiteX4" fmla="*/ 4964208 w 5076900"/>
                <a:gd name="connsiteY4" fmla="*/ 113289 h 1788856"/>
                <a:gd name="connsiteX5" fmla="*/ 4505394 w 5076900"/>
                <a:gd name="connsiteY5" fmla="*/ 388418 h 1788856"/>
                <a:gd name="connsiteX6" fmla="*/ 3539469 w 5076900"/>
                <a:gd name="connsiteY6" fmla="*/ 712099 h 1788856"/>
                <a:gd name="connsiteX7" fmla="*/ 2654037 w 5076900"/>
                <a:gd name="connsiteY7" fmla="*/ 372234 h 1788856"/>
                <a:gd name="connsiteX8" fmla="*/ 1398334 w 5076900"/>
                <a:gd name="connsiteY8" fmla="*/ 550259 h 1788856"/>
                <a:gd name="connsiteX9" fmla="*/ 0 w 5076900"/>
                <a:gd name="connsiteY9" fmla="*/ 518127 h 1788856"/>
                <a:gd name="connsiteX10" fmla="*/ 160376 w 5076900"/>
                <a:gd name="connsiteY10" fmla="*/ 445649 h 1788856"/>
                <a:gd name="connsiteX11" fmla="*/ 1486877 w 5076900"/>
                <a:gd name="connsiteY11" fmla="*/ 461246 h 1788856"/>
                <a:gd name="connsiteX12" fmla="*/ 2766729 w 5076900"/>
                <a:gd name="connsiteY12" fmla="*/ 291313 h 1788856"/>
                <a:gd name="connsiteX13" fmla="*/ 3660209 w 5076900"/>
                <a:gd name="connsiteY13" fmla="*/ 623087 h 1788856"/>
                <a:gd name="connsiteX14" fmla="*/ 4577839 w 5076900"/>
                <a:gd name="connsiteY14" fmla="*/ 307497 h 1788856"/>
                <a:gd name="connsiteX15" fmla="*/ 5076900 w 5076900"/>
                <a:gd name="connsiteY15" fmla="*/ 0 h 1788856"/>
                <a:gd name="connsiteX0" fmla="*/ 5083250 w 5083250"/>
                <a:gd name="connsiteY0" fmla="*/ 0 h 1788856"/>
                <a:gd name="connsiteX1" fmla="*/ 5083250 w 5083250"/>
                <a:gd name="connsiteY1" fmla="*/ 1723604 h 1788856"/>
                <a:gd name="connsiteX2" fmla="*/ 4985882 w 5083250"/>
                <a:gd name="connsiteY2" fmla="*/ 1788856 h 1788856"/>
                <a:gd name="connsiteX3" fmla="*/ 4973975 w 5083250"/>
                <a:gd name="connsiteY3" fmla="*/ 292772 h 1788856"/>
                <a:gd name="connsiteX4" fmla="*/ 4970558 w 5083250"/>
                <a:gd name="connsiteY4" fmla="*/ 113289 h 1788856"/>
                <a:gd name="connsiteX5" fmla="*/ 4511744 w 5083250"/>
                <a:gd name="connsiteY5" fmla="*/ 388418 h 1788856"/>
                <a:gd name="connsiteX6" fmla="*/ 3545819 w 5083250"/>
                <a:gd name="connsiteY6" fmla="*/ 712099 h 1788856"/>
                <a:gd name="connsiteX7" fmla="*/ 2660387 w 5083250"/>
                <a:gd name="connsiteY7" fmla="*/ 372234 h 1788856"/>
                <a:gd name="connsiteX8" fmla="*/ 1404684 w 5083250"/>
                <a:gd name="connsiteY8" fmla="*/ 550259 h 1788856"/>
                <a:gd name="connsiteX9" fmla="*/ 0 w 5083250"/>
                <a:gd name="connsiteY9" fmla="*/ 530827 h 1788856"/>
                <a:gd name="connsiteX10" fmla="*/ 166726 w 5083250"/>
                <a:gd name="connsiteY10" fmla="*/ 445649 h 1788856"/>
                <a:gd name="connsiteX11" fmla="*/ 1493227 w 5083250"/>
                <a:gd name="connsiteY11" fmla="*/ 461246 h 1788856"/>
                <a:gd name="connsiteX12" fmla="*/ 2773079 w 5083250"/>
                <a:gd name="connsiteY12" fmla="*/ 291313 h 1788856"/>
                <a:gd name="connsiteX13" fmla="*/ 3666559 w 5083250"/>
                <a:gd name="connsiteY13" fmla="*/ 623087 h 1788856"/>
                <a:gd name="connsiteX14" fmla="*/ 4584189 w 5083250"/>
                <a:gd name="connsiteY14" fmla="*/ 307497 h 1788856"/>
                <a:gd name="connsiteX15" fmla="*/ 5083250 w 5083250"/>
                <a:gd name="connsiteY15" fmla="*/ 0 h 178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83250" h="1788856">
                  <a:moveTo>
                    <a:pt x="5083250" y="0"/>
                  </a:moveTo>
                  <a:lnTo>
                    <a:pt x="5083250" y="1723604"/>
                  </a:lnTo>
                  <a:lnTo>
                    <a:pt x="4985882" y="1788856"/>
                  </a:lnTo>
                  <a:lnTo>
                    <a:pt x="4973975" y="292772"/>
                  </a:lnTo>
                  <a:lnTo>
                    <a:pt x="4970558" y="113289"/>
                  </a:lnTo>
                  <a:lnTo>
                    <a:pt x="4511744" y="388418"/>
                  </a:lnTo>
                  <a:lnTo>
                    <a:pt x="3545819" y="712099"/>
                  </a:lnTo>
                  <a:lnTo>
                    <a:pt x="2660387" y="372234"/>
                  </a:lnTo>
                  <a:lnTo>
                    <a:pt x="1404684" y="550259"/>
                  </a:lnTo>
                  <a:lnTo>
                    <a:pt x="0" y="530827"/>
                  </a:lnTo>
                  <a:lnTo>
                    <a:pt x="166726" y="445649"/>
                  </a:lnTo>
                  <a:lnTo>
                    <a:pt x="1493227" y="461246"/>
                  </a:lnTo>
                  <a:lnTo>
                    <a:pt x="2773079" y="291313"/>
                  </a:lnTo>
                  <a:lnTo>
                    <a:pt x="3666559" y="623087"/>
                  </a:lnTo>
                  <a:lnTo>
                    <a:pt x="4584189" y="307497"/>
                  </a:lnTo>
                  <a:lnTo>
                    <a:pt x="50832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604304" y="3565003"/>
              <a:ext cx="4988688" cy="1689903"/>
            </a:xfrm>
            <a:custGeom>
              <a:avLst/>
              <a:gdLst>
                <a:gd name="connsiteX0" fmla="*/ 0 w 4988688"/>
                <a:gd name="connsiteY0" fmla="*/ 717630 h 1689903"/>
                <a:gd name="connsiteX1" fmla="*/ 0 w 4988688"/>
                <a:gd name="connsiteY1" fmla="*/ 428263 h 1689903"/>
                <a:gd name="connsiteX2" fmla="*/ 1377387 w 4988688"/>
                <a:gd name="connsiteY2" fmla="*/ 439838 h 1689903"/>
                <a:gd name="connsiteX3" fmla="*/ 2662177 w 4988688"/>
                <a:gd name="connsiteY3" fmla="*/ 266217 h 1689903"/>
                <a:gd name="connsiteX4" fmla="*/ 3553428 w 4988688"/>
                <a:gd name="connsiteY4" fmla="*/ 601883 h 1689903"/>
                <a:gd name="connsiteX5" fmla="*/ 4525701 w 4988688"/>
                <a:gd name="connsiteY5" fmla="*/ 277792 h 1689903"/>
                <a:gd name="connsiteX6" fmla="*/ 4988688 w 4988688"/>
                <a:gd name="connsiteY6" fmla="*/ 0 h 1689903"/>
                <a:gd name="connsiteX7" fmla="*/ 4988688 w 4988688"/>
                <a:gd name="connsiteY7" fmla="*/ 1689903 h 1689903"/>
                <a:gd name="connsiteX8" fmla="*/ 0 w 4988688"/>
                <a:gd name="connsiteY8" fmla="*/ 717630 h 168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88688" h="1689903">
                  <a:moveTo>
                    <a:pt x="0" y="717630"/>
                  </a:moveTo>
                  <a:lnTo>
                    <a:pt x="0" y="428263"/>
                  </a:lnTo>
                  <a:lnTo>
                    <a:pt x="1377387" y="439838"/>
                  </a:lnTo>
                  <a:lnTo>
                    <a:pt x="2662177" y="266217"/>
                  </a:lnTo>
                  <a:lnTo>
                    <a:pt x="3553428" y="601883"/>
                  </a:lnTo>
                  <a:lnTo>
                    <a:pt x="4525701" y="277792"/>
                  </a:lnTo>
                  <a:lnTo>
                    <a:pt x="4988688" y="0"/>
                  </a:lnTo>
                  <a:lnTo>
                    <a:pt x="4988688" y="1689903"/>
                  </a:lnTo>
                  <a:lnTo>
                    <a:pt x="0" y="7176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928794" y="4214818"/>
            <a:ext cx="5405933" cy="1473657"/>
            <a:chOff x="1817494" y="4220594"/>
            <a:chExt cx="5405933" cy="1473657"/>
          </a:xfrm>
        </p:grpSpPr>
        <p:sp>
          <p:nvSpPr>
            <p:cNvPr id="19" name="任意多边形 18"/>
            <p:cNvSpPr/>
            <p:nvPr/>
          </p:nvSpPr>
          <p:spPr>
            <a:xfrm>
              <a:off x="1821768" y="4220594"/>
              <a:ext cx="5401659" cy="1473594"/>
            </a:xfrm>
            <a:custGeom>
              <a:avLst/>
              <a:gdLst>
                <a:gd name="connsiteX0" fmla="*/ 3646182 w 5394515"/>
                <a:gd name="connsiteY0" fmla="*/ 0 h 1506931"/>
                <a:gd name="connsiteX1" fmla="*/ 5394515 w 5394515"/>
                <a:gd name="connsiteY1" fmla="*/ 117043 h 1506931"/>
                <a:gd name="connsiteX2" fmla="*/ 5394515 w 5394515"/>
                <a:gd name="connsiteY2" fmla="*/ 1397203 h 1506931"/>
                <a:gd name="connsiteX3" fmla="*/ 5255526 w 5394515"/>
                <a:gd name="connsiteY3" fmla="*/ 1506931 h 1506931"/>
                <a:gd name="connsiteX4" fmla="*/ 5255526 w 5394515"/>
                <a:gd name="connsiteY4" fmla="*/ 234086 h 1506931"/>
                <a:gd name="connsiteX5" fmla="*/ 3529139 w 5394515"/>
                <a:gd name="connsiteY5" fmla="*/ 102412 h 1506931"/>
                <a:gd name="connsiteX6" fmla="*/ 2548902 w 5394515"/>
                <a:gd name="connsiteY6" fmla="*/ 307238 h 1506931"/>
                <a:gd name="connsiteX7" fmla="*/ 0 w 5394515"/>
                <a:gd name="connsiteY7" fmla="*/ 167437 h 1506931"/>
                <a:gd name="connsiteX8" fmla="*/ 235600 w 5394515"/>
                <a:gd name="connsiteY8" fmla="*/ 64812 h 1506931"/>
                <a:gd name="connsiteX9" fmla="*/ 2680576 w 5394515"/>
                <a:gd name="connsiteY9" fmla="*/ 190195 h 1506931"/>
                <a:gd name="connsiteX10" fmla="*/ 3646182 w 5394515"/>
                <a:gd name="connsiteY10" fmla="*/ 0 h 1506931"/>
                <a:gd name="connsiteX0" fmla="*/ 3653326 w 5401659"/>
                <a:gd name="connsiteY0" fmla="*/ 0 h 1506931"/>
                <a:gd name="connsiteX1" fmla="*/ 5401659 w 5401659"/>
                <a:gd name="connsiteY1" fmla="*/ 117043 h 1506931"/>
                <a:gd name="connsiteX2" fmla="*/ 5401659 w 5401659"/>
                <a:gd name="connsiteY2" fmla="*/ 1397203 h 1506931"/>
                <a:gd name="connsiteX3" fmla="*/ 5262670 w 5401659"/>
                <a:gd name="connsiteY3" fmla="*/ 1506931 h 1506931"/>
                <a:gd name="connsiteX4" fmla="*/ 5262670 w 5401659"/>
                <a:gd name="connsiteY4" fmla="*/ 234086 h 1506931"/>
                <a:gd name="connsiteX5" fmla="*/ 3536283 w 5401659"/>
                <a:gd name="connsiteY5" fmla="*/ 102412 h 1506931"/>
                <a:gd name="connsiteX6" fmla="*/ 2556046 w 5401659"/>
                <a:gd name="connsiteY6" fmla="*/ 307238 h 1506931"/>
                <a:gd name="connsiteX7" fmla="*/ 0 w 5401659"/>
                <a:gd name="connsiteY7" fmla="*/ 167437 h 1506931"/>
                <a:gd name="connsiteX8" fmla="*/ 242744 w 5401659"/>
                <a:gd name="connsiteY8" fmla="*/ 64812 h 1506931"/>
                <a:gd name="connsiteX9" fmla="*/ 2687720 w 5401659"/>
                <a:gd name="connsiteY9" fmla="*/ 190195 h 1506931"/>
                <a:gd name="connsiteX10" fmla="*/ 3653326 w 5401659"/>
                <a:gd name="connsiteY10" fmla="*/ 0 h 1506931"/>
                <a:gd name="connsiteX0" fmla="*/ 3653326 w 5401659"/>
                <a:gd name="connsiteY0" fmla="*/ 0 h 1506931"/>
                <a:gd name="connsiteX1" fmla="*/ 5401659 w 5401659"/>
                <a:gd name="connsiteY1" fmla="*/ 117043 h 1506931"/>
                <a:gd name="connsiteX2" fmla="*/ 5401659 w 5401659"/>
                <a:gd name="connsiteY2" fmla="*/ 1374978 h 1506931"/>
                <a:gd name="connsiteX3" fmla="*/ 5262670 w 5401659"/>
                <a:gd name="connsiteY3" fmla="*/ 1506931 h 1506931"/>
                <a:gd name="connsiteX4" fmla="*/ 5262670 w 5401659"/>
                <a:gd name="connsiteY4" fmla="*/ 234086 h 1506931"/>
                <a:gd name="connsiteX5" fmla="*/ 3536283 w 5401659"/>
                <a:gd name="connsiteY5" fmla="*/ 102412 h 1506931"/>
                <a:gd name="connsiteX6" fmla="*/ 2556046 w 5401659"/>
                <a:gd name="connsiteY6" fmla="*/ 307238 h 1506931"/>
                <a:gd name="connsiteX7" fmla="*/ 0 w 5401659"/>
                <a:gd name="connsiteY7" fmla="*/ 167437 h 1506931"/>
                <a:gd name="connsiteX8" fmla="*/ 242744 w 5401659"/>
                <a:gd name="connsiteY8" fmla="*/ 64812 h 1506931"/>
                <a:gd name="connsiteX9" fmla="*/ 2687720 w 5401659"/>
                <a:gd name="connsiteY9" fmla="*/ 190195 h 1506931"/>
                <a:gd name="connsiteX10" fmla="*/ 3653326 w 5401659"/>
                <a:gd name="connsiteY10" fmla="*/ 0 h 1506931"/>
                <a:gd name="connsiteX0" fmla="*/ 3653326 w 5401659"/>
                <a:gd name="connsiteY0" fmla="*/ 0 h 1484706"/>
                <a:gd name="connsiteX1" fmla="*/ 5401659 w 5401659"/>
                <a:gd name="connsiteY1" fmla="*/ 117043 h 1484706"/>
                <a:gd name="connsiteX2" fmla="*/ 5401659 w 5401659"/>
                <a:gd name="connsiteY2" fmla="*/ 1374978 h 1484706"/>
                <a:gd name="connsiteX3" fmla="*/ 5262670 w 5401659"/>
                <a:gd name="connsiteY3" fmla="*/ 1484706 h 1484706"/>
                <a:gd name="connsiteX4" fmla="*/ 5262670 w 5401659"/>
                <a:gd name="connsiteY4" fmla="*/ 234086 h 1484706"/>
                <a:gd name="connsiteX5" fmla="*/ 3536283 w 5401659"/>
                <a:gd name="connsiteY5" fmla="*/ 102412 h 1484706"/>
                <a:gd name="connsiteX6" fmla="*/ 2556046 w 5401659"/>
                <a:gd name="connsiteY6" fmla="*/ 307238 h 1484706"/>
                <a:gd name="connsiteX7" fmla="*/ 0 w 5401659"/>
                <a:gd name="connsiteY7" fmla="*/ 167437 h 1484706"/>
                <a:gd name="connsiteX8" fmla="*/ 242744 w 5401659"/>
                <a:gd name="connsiteY8" fmla="*/ 64812 h 1484706"/>
                <a:gd name="connsiteX9" fmla="*/ 2687720 w 5401659"/>
                <a:gd name="connsiteY9" fmla="*/ 190195 h 1484706"/>
                <a:gd name="connsiteX10" fmla="*/ 3653326 w 5401659"/>
                <a:gd name="connsiteY10" fmla="*/ 0 h 1484706"/>
                <a:gd name="connsiteX0" fmla="*/ 3653326 w 5401659"/>
                <a:gd name="connsiteY0" fmla="*/ 0 h 1468831"/>
                <a:gd name="connsiteX1" fmla="*/ 5401659 w 5401659"/>
                <a:gd name="connsiteY1" fmla="*/ 117043 h 1468831"/>
                <a:gd name="connsiteX2" fmla="*/ 5401659 w 5401659"/>
                <a:gd name="connsiteY2" fmla="*/ 1374978 h 1468831"/>
                <a:gd name="connsiteX3" fmla="*/ 5269020 w 5401659"/>
                <a:gd name="connsiteY3" fmla="*/ 1468831 h 1468831"/>
                <a:gd name="connsiteX4" fmla="*/ 5262670 w 5401659"/>
                <a:gd name="connsiteY4" fmla="*/ 234086 h 1468831"/>
                <a:gd name="connsiteX5" fmla="*/ 3536283 w 5401659"/>
                <a:gd name="connsiteY5" fmla="*/ 102412 h 1468831"/>
                <a:gd name="connsiteX6" fmla="*/ 2556046 w 5401659"/>
                <a:gd name="connsiteY6" fmla="*/ 307238 h 1468831"/>
                <a:gd name="connsiteX7" fmla="*/ 0 w 5401659"/>
                <a:gd name="connsiteY7" fmla="*/ 167437 h 1468831"/>
                <a:gd name="connsiteX8" fmla="*/ 242744 w 5401659"/>
                <a:gd name="connsiteY8" fmla="*/ 64812 h 1468831"/>
                <a:gd name="connsiteX9" fmla="*/ 2687720 w 5401659"/>
                <a:gd name="connsiteY9" fmla="*/ 190195 h 1468831"/>
                <a:gd name="connsiteX10" fmla="*/ 3653326 w 5401659"/>
                <a:gd name="connsiteY10" fmla="*/ 0 h 1468831"/>
                <a:gd name="connsiteX0" fmla="*/ 3653326 w 5401659"/>
                <a:gd name="connsiteY0" fmla="*/ 0 h 1473594"/>
                <a:gd name="connsiteX1" fmla="*/ 5401659 w 5401659"/>
                <a:gd name="connsiteY1" fmla="*/ 117043 h 1473594"/>
                <a:gd name="connsiteX2" fmla="*/ 5401659 w 5401659"/>
                <a:gd name="connsiteY2" fmla="*/ 1374978 h 1473594"/>
                <a:gd name="connsiteX3" fmla="*/ 5266639 w 5401659"/>
                <a:gd name="connsiteY3" fmla="*/ 1473594 h 1473594"/>
                <a:gd name="connsiteX4" fmla="*/ 5262670 w 5401659"/>
                <a:gd name="connsiteY4" fmla="*/ 234086 h 1473594"/>
                <a:gd name="connsiteX5" fmla="*/ 3536283 w 5401659"/>
                <a:gd name="connsiteY5" fmla="*/ 102412 h 1473594"/>
                <a:gd name="connsiteX6" fmla="*/ 2556046 w 5401659"/>
                <a:gd name="connsiteY6" fmla="*/ 307238 h 1473594"/>
                <a:gd name="connsiteX7" fmla="*/ 0 w 5401659"/>
                <a:gd name="connsiteY7" fmla="*/ 167437 h 1473594"/>
                <a:gd name="connsiteX8" fmla="*/ 242744 w 5401659"/>
                <a:gd name="connsiteY8" fmla="*/ 64812 h 1473594"/>
                <a:gd name="connsiteX9" fmla="*/ 2687720 w 5401659"/>
                <a:gd name="connsiteY9" fmla="*/ 190195 h 1473594"/>
                <a:gd name="connsiteX10" fmla="*/ 3653326 w 5401659"/>
                <a:gd name="connsiteY10" fmla="*/ 0 h 147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01659" h="1473594">
                  <a:moveTo>
                    <a:pt x="3653326" y="0"/>
                  </a:moveTo>
                  <a:lnTo>
                    <a:pt x="5401659" y="117043"/>
                  </a:lnTo>
                  <a:lnTo>
                    <a:pt x="5401659" y="1374978"/>
                  </a:lnTo>
                  <a:lnTo>
                    <a:pt x="5266639" y="1473594"/>
                  </a:lnTo>
                  <a:cubicBezTo>
                    <a:pt x="5264522" y="1062012"/>
                    <a:pt x="5264787" y="645668"/>
                    <a:pt x="5262670" y="234086"/>
                  </a:cubicBezTo>
                  <a:lnTo>
                    <a:pt x="3536283" y="102412"/>
                  </a:lnTo>
                  <a:lnTo>
                    <a:pt x="2556046" y="307238"/>
                  </a:lnTo>
                  <a:lnTo>
                    <a:pt x="0" y="167437"/>
                  </a:lnTo>
                  <a:lnTo>
                    <a:pt x="242744" y="64812"/>
                  </a:lnTo>
                  <a:lnTo>
                    <a:pt x="2687720" y="190195"/>
                  </a:lnTo>
                  <a:lnTo>
                    <a:pt x="3653326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817494" y="4316714"/>
              <a:ext cx="5272644" cy="1377537"/>
            </a:xfrm>
            <a:custGeom>
              <a:avLst/>
              <a:gdLst>
                <a:gd name="connsiteX0" fmla="*/ 0 w 5272644"/>
                <a:gd name="connsiteY0" fmla="*/ 249381 h 1377537"/>
                <a:gd name="connsiteX1" fmla="*/ 0 w 5272644"/>
                <a:gd name="connsiteY1" fmla="*/ 249381 h 1377537"/>
                <a:gd name="connsiteX2" fmla="*/ 5272644 w 5272644"/>
                <a:gd name="connsiteY2" fmla="*/ 1377537 h 1377537"/>
                <a:gd name="connsiteX3" fmla="*/ 5272644 w 5272644"/>
                <a:gd name="connsiteY3" fmla="*/ 118753 h 1377537"/>
                <a:gd name="connsiteX4" fmla="*/ 3538847 w 5272644"/>
                <a:gd name="connsiteY4" fmla="*/ 0 h 1377537"/>
                <a:gd name="connsiteX5" fmla="*/ 2553195 w 5272644"/>
                <a:gd name="connsiteY5" fmla="*/ 190005 h 1377537"/>
                <a:gd name="connsiteX6" fmla="*/ 0 w 5272644"/>
                <a:gd name="connsiteY6" fmla="*/ 59376 h 1377537"/>
                <a:gd name="connsiteX7" fmla="*/ 0 w 5272644"/>
                <a:gd name="connsiteY7" fmla="*/ 249381 h 1377537"/>
                <a:gd name="connsiteX0" fmla="*/ 0 w 5272644"/>
                <a:gd name="connsiteY0" fmla="*/ 249381 h 1377537"/>
                <a:gd name="connsiteX1" fmla="*/ 0 w 5272644"/>
                <a:gd name="connsiteY1" fmla="*/ 249381 h 1377537"/>
                <a:gd name="connsiteX2" fmla="*/ 5272644 w 5272644"/>
                <a:gd name="connsiteY2" fmla="*/ 1377537 h 1377537"/>
                <a:gd name="connsiteX3" fmla="*/ 5272644 w 5272644"/>
                <a:gd name="connsiteY3" fmla="*/ 118753 h 1377537"/>
                <a:gd name="connsiteX4" fmla="*/ 3538847 w 5272644"/>
                <a:gd name="connsiteY4" fmla="*/ 0 h 1377537"/>
                <a:gd name="connsiteX5" fmla="*/ 2553195 w 5272644"/>
                <a:gd name="connsiteY5" fmla="*/ 190005 h 1377537"/>
                <a:gd name="connsiteX6" fmla="*/ 0 w 5272644"/>
                <a:gd name="connsiteY6" fmla="*/ 83189 h 1377537"/>
                <a:gd name="connsiteX7" fmla="*/ 0 w 5272644"/>
                <a:gd name="connsiteY7" fmla="*/ 249381 h 1377537"/>
                <a:gd name="connsiteX0" fmla="*/ 0 w 5272644"/>
                <a:gd name="connsiteY0" fmla="*/ 249381 h 1377537"/>
                <a:gd name="connsiteX1" fmla="*/ 0 w 5272644"/>
                <a:gd name="connsiteY1" fmla="*/ 249381 h 1377537"/>
                <a:gd name="connsiteX2" fmla="*/ 5272644 w 5272644"/>
                <a:gd name="connsiteY2" fmla="*/ 1377537 h 1377537"/>
                <a:gd name="connsiteX3" fmla="*/ 5272644 w 5272644"/>
                <a:gd name="connsiteY3" fmla="*/ 118753 h 1377537"/>
                <a:gd name="connsiteX4" fmla="*/ 3538847 w 5272644"/>
                <a:gd name="connsiteY4" fmla="*/ 0 h 1377537"/>
                <a:gd name="connsiteX5" fmla="*/ 2553195 w 5272644"/>
                <a:gd name="connsiteY5" fmla="*/ 190005 h 1377537"/>
                <a:gd name="connsiteX6" fmla="*/ 4762 w 5272644"/>
                <a:gd name="connsiteY6" fmla="*/ 68902 h 1377537"/>
                <a:gd name="connsiteX7" fmla="*/ 0 w 5272644"/>
                <a:gd name="connsiteY7" fmla="*/ 249381 h 137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2644" h="1377537">
                  <a:moveTo>
                    <a:pt x="0" y="249381"/>
                  </a:moveTo>
                  <a:lnTo>
                    <a:pt x="0" y="249381"/>
                  </a:lnTo>
                  <a:lnTo>
                    <a:pt x="5272644" y="1377537"/>
                  </a:lnTo>
                  <a:lnTo>
                    <a:pt x="5272644" y="118753"/>
                  </a:lnTo>
                  <a:lnTo>
                    <a:pt x="3538847" y="0"/>
                  </a:lnTo>
                  <a:lnTo>
                    <a:pt x="2553195" y="190005"/>
                  </a:lnTo>
                  <a:lnTo>
                    <a:pt x="4762" y="68902"/>
                  </a:lnTo>
                  <a:lnTo>
                    <a:pt x="0" y="249381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565142" y="459190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 flipH="1">
            <a:off x="565142" y="4254889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 flipH="1">
            <a:off x="565142" y="3917875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10</a:t>
            </a: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 flipH="1">
            <a:off x="565142" y="358086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 flipH="1">
            <a:off x="565142" y="3243847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 flipH="1">
            <a:off x="565142" y="2906833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27156" y="1410360"/>
            <a:ext cx="3445113" cy="1018508"/>
            <a:chOff x="5127156" y="1410360"/>
            <a:chExt cx="3445113" cy="1018508"/>
          </a:xfrm>
        </p:grpSpPr>
        <p:sp>
          <p:nvSpPr>
            <p:cNvPr id="33" name="TextBox 11"/>
            <p:cNvSpPr txBox="1">
              <a:spLocks noChangeArrowheads="1"/>
            </p:cNvSpPr>
            <p:nvPr/>
          </p:nvSpPr>
          <p:spPr bwMode="auto">
            <a:xfrm flipH="1">
              <a:off x="5127156" y="1885547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11"/>
            <p:cNvSpPr txBox="1">
              <a:spLocks noChangeArrowheads="1"/>
            </p:cNvSpPr>
            <p:nvPr/>
          </p:nvSpPr>
          <p:spPr bwMode="auto">
            <a:xfrm flipH="1">
              <a:off x="5127156" y="2151869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401624" y="1732113"/>
              <a:ext cx="3170645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 flipH="1">
              <a:off x="7094409" y="141036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平行四边形 36"/>
            <p:cNvSpPr/>
            <p:nvPr/>
          </p:nvSpPr>
          <p:spPr>
            <a:xfrm>
              <a:off x="7620038" y="2059078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7620038" y="1860141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22597" y="1268760"/>
            <a:ext cx="6505156" cy="4566463"/>
            <a:chOff x="1322597" y="1268760"/>
            <a:chExt cx="6505156" cy="4566463"/>
          </a:xfrm>
        </p:grpSpPr>
        <p:sp>
          <p:nvSpPr>
            <p:cNvPr id="48" name="圆角矩形 47"/>
            <p:cNvSpPr/>
            <p:nvPr/>
          </p:nvSpPr>
          <p:spPr>
            <a:xfrm>
              <a:off x="4607098" y="1268760"/>
              <a:ext cx="67273" cy="394956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4571021" y="5207113"/>
              <a:ext cx="154029" cy="62811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1000">
                  <a:schemeClr val="tx1">
                    <a:lumMod val="65000"/>
                    <a:lumOff val="35000"/>
                  </a:schemeClr>
                </a:gs>
                <a:gs pos="93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322597" y="1556792"/>
              <a:ext cx="6505156" cy="1573956"/>
              <a:chOff x="1322597" y="1556792"/>
              <a:chExt cx="6505156" cy="1573956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3889765" y="2420416"/>
                <a:ext cx="1933567" cy="589867"/>
              </a:xfrm>
              <a:custGeom>
                <a:avLst/>
                <a:gdLst>
                  <a:gd name="connsiteX0" fmla="*/ 0 w 1482725"/>
                  <a:gd name="connsiteY0" fmla="*/ 450850 h 450850"/>
                  <a:gd name="connsiteX1" fmla="*/ 1482725 w 1482725"/>
                  <a:gd name="connsiteY1" fmla="*/ 438150 h 450850"/>
                  <a:gd name="connsiteX2" fmla="*/ 930275 w 1482725"/>
                  <a:gd name="connsiteY2" fmla="*/ 0 h 450850"/>
                  <a:gd name="connsiteX3" fmla="*/ 12700 w 1482725"/>
                  <a:gd name="connsiteY3" fmla="*/ 190500 h 450850"/>
                  <a:gd name="connsiteX4" fmla="*/ 0 w 1482725"/>
                  <a:gd name="connsiteY4" fmla="*/ 450850 h 450850"/>
                  <a:gd name="connsiteX0" fmla="*/ 0 w 1482725"/>
                  <a:gd name="connsiteY0" fmla="*/ 450850 h 450850"/>
                  <a:gd name="connsiteX1" fmla="*/ 1482725 w 1482725"/>
                  <a:gd name="connsiteY1" fmla="*/ 438150 h 450850"/>
                  <a:gd name="connsiteX2" fmla="*/ 930275 w 1482725"/>
                  <a:gd name="connsiteY2" fmla="*/ 0 h 450850"/>
                  <a:gd name="connsiteX3" fmla="*/ 12700 w 1482725"/>
                  <a:gd name="connsiteY3" fmla="*/ 190500 h 450850"/>
                  <a:gd name="connsiteX4" fmla="*/ 0 w 1482725"/>
                  <a:gd name="connsiteY4" fmla="*/ 450850 h 450850"/>
                  <a:gd name="connsiteX0" fmla="*/ 0 w 1482725"/>
                  <a:gd name="connsiteY0" fmla="*/ 450850 h 450850"/>
                  <a:gd name="connsiteX1" fmla="*/ 1482725 w 1482725"/>
                  <a:gd name="connsiteY1" fmla="*/ 438150 h 450850"/>
                  <a:gd name="connsiteX2" fmla="*/ 930275 w 1482725"/>
                  <a:gd name="connsiteY2" fmla="*/ 0 h 450850"/>
                  <a:gd name="connsiteX3" fmla="*/ 12700 w 1482725"/>
                  <a:gd name="connsiteY3" fmla="*/ 190500 h 450850"/>
                  <a:gd name="connsiteX4" fmla="*/ 0 w 1482725"/>
                  <a:gd name="connsiteY4" fmla="*/ 450850 h 450850"/>
                  <a:gd name="connsiteX0" fmla="*/ 0 w 1482725"/>
                  <a:gd name="connsiteY0" fmla="*/ 450850 h 450850"/>
                  <a:gd name="connsiteX1" fmla="*/ 1482725 w 1482725"/>
                  <a:gd name="connsiteY1" fmla="*/ 438150 h 450850"/>
                  <a:gd name="connsiteX2" fmla="*/ 930275 w 1482725"/>
                  <a:gd name="connsiteY2" fmla="*/ 0 h 450850"/>
                  <a:gd name="connsiteX3" fmla="*/ 12700 w 1482725"/>
                  <a:gd name="connsiteY3" fmla="*/ 190500 h 450850"/>
                  <a:gd name="connsiteX4" fmla="*/ 0 w 1482725"/>
                  <a:gd name="connsiteY4" fmla="*/ 450850 h 450850"/>
                  <a:gd name="connsiteX0" fmla="*/ 0 w 1477872"/>
                  <a:gd name="connsiteY0" fmla="*/ 450850 h 450850"/>
                  <a:gd name="connsiteX1" fmla="*/ 1477872 w 1477872"/>
                  <a:gd name="connsiteY1" fmla="*/ 423590 h 450850"/>
                  <a:gd name="connsiteX2" fmla="*/ 930275 w 1477872"/>
                  <a:gd name="connsiteY2" fmla="*/ 0 h 450850"/>
                  <a:gd name="connsiteX3" fmla="*/ 12700 w 1477872"/>
                  <a:gd name="connsiteY3" fmla="*/ 190500 h 450850"/>
                  <a:gd name="connsiteX4" fmla="*/ 0 w 1477872"/>
                  <a:gd name="connsiteY4" fmla="*/ 450850 h 45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7872" h="450850">
                    <a:moveTo>
                      <a:pt x="0" y="450850"/>
                    </a:moveTo>
                    <a:cubicBezTo>
                      <a:pt x="427567" y="246592"/>
                      <a:pt x="1211300" y="359490"/>
                      <a:pt x="1477872" y="423590"/>
                    </a:cubicBezTo>
                    <a:lnTo>
                      <a:pt x="930275" y="0"/>
                    </a:lnTo>
                    <a:lnTo>
                      <a:pt x="12700" y="190500"/>
                    </a:lnTo>
                    <a:lnTo>
                      <a:pt x="0" y="450850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4538662" y="1556792"/>
                <a:ext cx="209550" cy="1377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1000">
                    <a:schemeClr val="tx1">
                      <a:lumMod val="65000"/>
                      <a:lumOff val="35000"/>
                    </a:schemeClr>
                  </a:gs>
                  <a:gs pos="93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1779536" y="2611499"/>
                <a:ext cx="818337" cy="378013"/>
              </a:xfrm>
              <a:custGeom>
                <a:avLst/>
                <a:gdLst>
                  <a:gd name="connsiteX0" fmla="*/ 307975 w 625475"/>
                  <a:gd name="connsiteY0" fmla="*/ 288925 h 288925"/>
                  <a:gd name="connsiteX1" fmla="*/ 457200 w 625475"/>
                  <a:gd name="connsiteY1" fmla="*/ 123825 h 288925"/>
                  <a:gd name="connsiteX2" fmla="*/ 625475 w 625475"/>
                  <a:gd name="connsiteY2" fmla="*/ 0 h 288925"/>
                  <a:gd name="connsiteX3" fmla="*/ 107950 w 625475"/>
                  <a:gd name="connsiteY3" fmla="*/ 57150 h 288925"/>
                  <a:gd name="connsiteX4" fmla="*/ 0 w 625475"/>
                  <a:gd name="connsiteY4" fmla="*/ 212725 h 288925"/>
                  <a:gd name="connsiteX5" fmla="*/ 307975 w 625475"/>
                  <a:gd name="connsiteY5" fmla="*/ 288925 h 288925"/>
                  <a:gd name="connsiteX0" fmla="*/ 307975 w 625475"/>
                  <a:gd name="connsiteY0" fmla="*/ 288925 h 288925"/>
                  <a:gd name="connsiteX1" fmla="*/ 457200 w 625475"/>
                  <a:gd name="connsiteY1" fmla="*/ 123825 h 288925"/>
                  <a:gd name="connsiteX2" fmla="*/ 625475 w 625475"/>
                  <a:gd name="connsiteY2" fmla="*/ 0 h 288925"/>
                  <a:gd name="connsiteX3" fmla="*/ 107950 w 625475"/>
                  <a:gd name="connsiteY3" fmla="*/ 57150 h 288925"/>
                  <a:gd name="connsiteX4" fmla="*/ 0 w 625475"/>
                  <a:gd name="connsiteY4" fmla="*/ 212725 h 288925"/>
                  <a:gd name="connsiteX5" fmla="*/ 307975 w 625475"/>
                  <a:gd name="connsiteY5" fmla="*/ 288925 h 288925"/>
                  <a:gd name="connsiteX0" fmla="*/ 307975 w 625475"/>
                  <a:gd name="connsiteY0" fmla="*/ 288925 h 288925"/>
                  <a:gd name="connsiteX1" fmla="*/ 457200 w 625475"/>
                  <a:gd name="connsiteY1" fmla="*/ 123825 h 288925"/>
                  <a:gd name="connsiteX2" fmla="*/ 625475 w 625475"/>
                  <a:gd name="connsiteY2" fmla="*/ 0 h 288925"/>
                  <a:gd name="connsiteX3" fmla="*/ 107950 w 625475"/>
                  <a:gd name="connsiteY3" fmla="*/ 57150 h 288925"/>
                  <a:gd name="connsiteX4" fmla="*/ 0 w 625475"/>
                  <a:gd name="connsiteY4" fmla="*/ 212725 h 288925"/>
                  <a:gd name="connsiteX5" fmla="*/ 307975 w 625475"/>
                  <a:gd name="connsiteY5" fmla="*/ 288925 h 288925"/>
                  <a:gd name="connsiteX0" fmla="*/ 307975 w 625475"/>
                  <a:gd name="connsiteY0" fmla="*/ 288925 h 288925"/>
                  <a:gd name="connsiteX1" fmla="*/ 457200 w 625475"/>
                  <a:gd name="connsiteY1" fmla="*/ 123825 h 288925"/>
                  <a:gd name="connsiteX2" fmla="*/ 625475 w 625475"/>
                  <a:gd name="connsiteY2" fmla="*/ 0 h 288925"/>
                  <a:gd name="connsiteX3" fmla="*/ 107950 w 625475"/>
                  <a:gd name="connsiteY3" fmla="*/ 57150 h 288925"/>
                  <a:gd name="connsiteX4" fmla="*/ 0 w 625475"/>
                  <a:gd name="connsiteY4" fmla="*/ 212725 h 288925"/>
                  <a:gd name="connsiteX5" fmla="*/ 307975 w 625475"/>
                  <a:gd name="connsiteY5" fmla="*/ 288925 h 288925"/>
                  <a:gd name="connsiteX0" fmla="*/ 307975 w 625475"/>
                  <a:gd name="connsiteY0" fmla="*/ 288925 h 288925"/>
                  <a:gd name="connsiteX1" fmla="*/ 457200 w 625475"/>
                  <a:gd name="connsiteY1" fmla="*/ 123825 h 288925"/>
                  <a:gd name="connsiteX2" fmla="*/ 625475 w 625475"/>
                  <a:gd name="connsiteY2" fmla="*/ 0 h 288925"/>
                  <a:gd name="connsiteX3" fmla="*/ 107950 w 625475"/>
                  <a:gd name="connsiteY3" fmla="*/ 57150 h 288925"/>
                  <a:gd name="connsiteX4" fmla="*/ 0 w 625475"/>
                  <a:gd name="connsiteY4" fmla="*/ 212725 h 288925"/>
                  <a:gd name="connsiteX5" fmla="*/ 307975 w 625475"/>
                  <a:gd name="connsiteY5" fmla="*/ 288925 h 28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5475" h="288925">
                    <a:moveTo>
                      <a:pt x="307975" y="288925"/>
                    </a:moveTo>
                    <a:lnTo>
                      <a:pt x="457200" y="123825"/>
                    </a:lnTo>
                    <a:lnTo>
                      <a:pt x="625475" y="0"/>
                    </a:lnTo>
                    <a:lnTo>
                      <a:pt x="107950" y="57150"/>
                    </a:lnTo>
                    <a:lnTo>
                      <a:pt x="0" y="212725"/>
                    </a:lnTo>
                    <a:cubicBezTo>
                      <a:pt x="169333" y="187325"/>
                      <a:pt x="233892" y="225425"/>
                      <a:pt x="307975" y="288925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200000" scaled="0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128472" y="2698733"/>
                <a:ext cx="589867" cy="348935"/>
              </a:xfrm>
              <a:custGeom>
                <a:avLst/>
                <a:gdLst>
                  <a:gd name="connsiteX0" fmla="*/ 0 w 438150"/>
                  <a:gd name="connsiteY0" fmla="*/ 266700 h 266700"/>
                  <a:gd name="connsiteX1" fmla="*/ 234950 w 438150"/>
                  <a:gd name="connsiteY1" fmla="*/ 0 h 266700"/>
                  <a:gd name="connsiteX2" fmla="*/ 438150 w 438150"/>
                  <a:gd name="connsiteY2" fmla="*/ 57150 h 266700"/>
                  <a:gd name="connsiteX3" fmla="*/ 390525 w 438150"/>
                  <a:gd name="connsiteY3" fmla="*/ 152400 h 266700"/>
                  <a:gd name="connsiteX4" fmla="*/ 0 w 438150"/>
                  <a:gd name="connsiteY4" fmla="*/ 266700 h 266700"/>
                  <a:gd name="connsiteX0" fmla="*/ 0 w 438150"/>
                  <a:gd name="connsiteY0" fmla="*/ 266700 h 266700"/>
                  <a:gd name="connsiteX1" fmla="*/ 234950 w 438150"/>
                  <a:gd name="connsiteY1" fmla="*/ 0 h 266700"/>
                  <a:gd name="connsiteX2" fmla="*/ 438150 w 438150"/>
                  <a:gd name="connsiteY2" fmla="*/ 57150 h 266700"/>
                  <a:gd name="connsiteX3" fmla="*/ 390525 w 438150"/>
                  <a:gd name="connsiteY3" fmla="*/ 152400 h 266700"/>
                  <a:gd name="connsiteX4" fmla="*/ 0 w 438150"/>
                  <a:gd name="connsiteY4" fmla="*/ 266700 h 266700"/>
                  <a:gd name="connsiteX0" fmla="*/ 0 w 438150"/>
                  <a:gd name="connsiteY0" fmla="*/ 266700 h 266700"/>
                  <a:gd name="connsiteX1" fmla="*/ 234950 w 438150"/>
                  <a:gd name="connsiteY1" fmla="*/ 0 h 266700"/>
                  <a:gd name="connsiteX2" fmla="*/ 438150 w 438150"/>
                  <a:gd name="connsiteY2" fmla="*/ 57150 h 266700"/>
                  <a:gd name="connsiteX3" fmla="*/ 390525 w 438150"/>
                  <a:gd name="connsiteY3" fmla="*/ 152400 h 266700"/>
                  <a:gd name="connsiteX4" fmla="*/ 0 w 438150"/>
                  <a:gd name="connsiteY4" fmla="*/ 266700 h 266700"/>
                  <a:gd name="connsiteX0" fmla="*/ 0 w 450850"/>
                  <a:gd name="connsiteY0" fmla="*/ 266700 h 266700"/>
                  <a:gd name="connsiteX1" fmla="*/ 247650 w 450850"/>
                  <a:gd name="connsiteY1" fmla="*/ 0 h 266700"/>
                  <a:gd name="connsiteX2" fmla="*/ 450850 w 450850"/>
                  <a:gd name="connsiteY2" fmla="*/ 57150 h 266700"/>
                  <a:gd name="connsiteX3" fmla="*/ 403225 w 450850"/>
                  <a:gd name="connsiteY3" fmla="*/ 152400 h 266700"/>
                  <a:gd name="connsiteX4" fmla="*/ 0 w 450850"/>
                  <a:gd name="connsiteY4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850" h="266700">
                    <a:moveTo>
                      <a:pt x="0" y="266700"/>
                    </a:moveTo>
                    <a:lnTo>
                      <a:pt x="247650" y="0"/>
                    </a:lnTo>
                    <a:lnTo>
                      <a:pt x="450850" y="57150"/>
                    </a:lnTo>
                    <a:lnTo>
                      <a:pt x="403225" y="152400"/>
                    </a:lnTo>
                    <a:cubicBezTo>
                      <a:pt x="339725" y="158750"/>
                      <a:pt x="152400" y="165100"/>
                      <a:pt x="0" y="266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3104661" y="2773505"/>
                <a:ext cx="793413" cy="232624"/>
              </a:xfrm>
              <a:custGeom>
                <a:avLst/>
                <a:gdLst>
                  <a:gd name="connsiteX0" fmla="*/ 600075 w 606425"/>
                  <a:gd name="connsiteY0" fmla="*/ 177800 h 177800"/>
                  <a:gd name="connsiteX1" fmla="*/ 606425 w 606425"/>
                  <a:gd name="connsiteY1" fmla="*/ 0 h 177800"/>
                  <a:gd name="connsiteX2" fmla="*/ 0 w 606425"/>
                  <a:gd name="connsiteY2" fmla="*/ 73025 h 177800"/>
                  <a:gd name="connsiteX3" fmla="*/ 600075 w 606425"/>
                  <a:gd name="connsiteY3" fmla="*/ 177800 h 177800"/>
                  <a:gd name="connsiteX0" fmla="*/ 600075 w 606425"/>
                  <a:gd name="connsiteY0" fmla="*/ 177800 h 177800"/>
                  <a:gd name="connsiteX1" fmla="*/ 606425 w 606425"/>
                  <a:gd name="connsiteY1" fmla="*/ 0 h 177800"/>
                  <a:gd name="connsiteX2" fmla="*/ 0 w 606425"/>
                  <a:gd name="connsiteY2" fmla="*/ 73025 h 177800"/>
                  <a:gd name="connsiteX3" fmla="*/ 600075 w 606425"/>
                  <a:gd name="connsiteY3" fmla="*/ 177800 h 177800"/>
                  <a:gd name="connsiteX0" fmla="*/ 600075 w 606425"/>
                  <a:gd name="connsiteY0" fmla="*/ 177800 h 177800"/>
                  <a:gd name="connsiteX1" fmla="*/ 606425 w 606425"/>
                  <a:gd name="connsiteY1" fmla="*/ 0 h 177800"/>
                  <a:gd name="connsiteX2" fmla="*/ 0 w 606425"/>
                  <a:gd name="connsiteY2" fmla="*/ 73025 h 177800"/>
                  <a:gd name="connsiteX3" fmla="*/ 600075 w 606425"/>
                  <a:gd name="connsiteY3" fmla="*/ 177800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6425" h="177800">
                    <a:moveTo>
                      <a:pt x="600075" y="177800"/>
                    </a:moveTo>
                    <a:lnTo>
                      <a:pt x="606425" y="0"/>
                    </a:lnTo>
                    <a:lnTo>
                      <a:pt x="0" y="73025"/>
                    </a:lnTo>
                    <a:cubicBezTo>
                      <a:pt x="228600" y="92075"/>
                      <a:pt x="479425" y="69850"/>
                      <a:pt x="600075" y="177800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200000" scaled="0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5950147" y="2499341"/>
                <a:ext cx="1387434" cy="631407"/>
              </a:xfrm>
              <a:custGeom>
                <a:avLst/>
                <a:gdLst>
                  <a:gd name="connsiteX0" fmla="*/ 1060450 w 1060450"/>
                  <a:gd name="connsiteY0" fmla="*/ 482600 h 482600"/>
                  <a:gd name="connsiteX1" fmla="*/ 0 w 1060450"/>
                  <a:gd name="connsiteY1" fmla="*/ 349250 h 482600"/>
                  <a:gd name="connsiteX2" fmla="*/ 577850 w 1060450"/>
                  <a:gd name="connsiteY2" fmla="*/ 0 h 482600"/>
                  <a:gd name="connsiteX3" fmla="*/ 1060450 w 1060450"/>
                  <a:gd name="connsiteY3" fmla="*/ 482600 h 482600"/>
                  <a:gd name="connsiteX0" fmla="*/ 1060450 w 1060450"/>
                  <a:gd name="connsiteY0" fmla="*/ 482600 h 482600"/>
                  <a:gd name="connsiteX1" fmla="*/ 0 w 1060450"/>
                  <a:gd name="connsiteY1" fmla="*/ 349250 h 482600"/>
                  <a:gd name="connsiteX2" fmla="*/ 577850 w 1060450"/>
                  <a:gd name="connsiteY2" fmla="*/ 0 h 482600"/>
                  <a:gd name="connsiteX3" fmla="*/ 1060450 w 1060450"/>
                  <a:gd name="connsiteY3" fmla="*/ 482600 h 482600"/>
                  <a:gd name="connsiteX0" fmla="*/ 1060450 w 1060450"/>
                  <a:gd name="connsiteY0" fmla="*/ 482600 h 482600"/>
                  <a:gd name="connsiteX1" fmla="*/ 0 w 1060450"/>
                  <a:gd name="connsiteY1" fmla="*/ 349250 h 482600"/>
                  <a:gd name="connsiteX2" fmla="*/ 577850 w 1060450"/>
                  <a:gd name="connsiteY2" fmla="*/ 0 h 482600"/>
                  <a:gd name="connsiteX3" fmla="*/ 1060450 w 1060450"/>
                  <a:gd name="connsiteY3" fmla="*/ 482600 h 482600"/>
                  <a:gd name="connsiteX0" fmla="*/ 1060450 w 1060450"/>
                  <a:gd name="connsiteY0" fmla="*/ 482600 h 482600"/>
                  <a:gd name="connsiteX1" fmla="*/ 0 w 1060450"/>
                  <a:gd name="connsiteY1" fmla="*/ 349250 h 482600"/>
                  <a:gd name="connsiteX2" fmla="*/ 577850 w 1060450"/>
                  <a:gd name="connsiteY2" fmla="*/ 0 h 482600"/>
                  <a:gd name="connsiteX3" fmla="*/ 1060450 w 1060450"/>
                  <a:gd name="connsiteY3" fmla="*/ 482600 h 482600"/>
                  <a:gd name="connsiteX0" fmla="*/ 1060450 w 1060450"/>
                  <a:gd name="connsiteY0" fmla="*/ 482600 h 482600"/>
                  <a:gd name="connsiteX1" fmla="*/ 0 w 1060450"/>
                  <a:gd name="connsiteY1" fmla="*/ 349250 h 482600"/>
                  <a:gd name="connsiteX2" fmla="*/ 577850 w 1060450"/>
                  <a:gd name="connsiteY2" fmla="*/ 0 h 482600"/>
                  <a:gd name="connsiteX3" fmla="*/ 1060450 w 1060450"/>
                  <a:gd name="connsiteY3" fmla="*/ 48260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0450" h="482600">
                    <a:moveTo>
                      <a:pt x="1060450" y="482600"/>
                    </a:moveTo>
                    <a:cubicBezTo>
                      <a:pt x="684742" y="317500"/>
                      <a:pt x="232833" y="384175"/>
                      <a:pt x="0" y="349250"/>
                    </a:cubicBezTo>
                    <a:lnTo>
                      <a:pt x="577850" y="0"/>
                    </a:lnTo>
                    <a:cubicBezTo>
                      <a:pt x="738717" y="160867"/>
                      <a:pt x="909108" y="277283"/>
                      <a:pt x="1060450" y="482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6984492" y="2740274"/>
                <a:ext cx="465247" cy="373859"/>
              </a:xfrm>
              <a:custGeom>
                <a:avLst/>
                <a:gdLst>
                  <a:gd name="connsiteX0" fmla="*/ 254000 w 355600"/>
                  <a:gd name="connsiteY0" fmla="*/ 269875 h 269875"/>
                  <a:gd name="connsiteX1" fmla="*/ 355600 w 355600"/>
                  <a:gd name="connsiteY1" fmla="*/ 142875 h 269875"/>
                  <a:gd name="connsiteX2" fmla="*/ 120650 w 355600"/>
                  <a:gd name="connsiteY2" fmla="*/ 50800 h 269875"/>
                  <a:gd name="connsiteX3" fmla="*/ 0 w 355600"/>
                  <a:gd name="connsiteY3" fmla="*/ 0 h 269875"/>
                  <a:gd name="connsiteX4" fmla="*/ 254000 w 355600"/>
                  <a:gd name="connsiteY4" fmla="*/ 269875 h 269875"/>
                  <a:gd name="connsiteX0" fmla="*/ 257175 w 355600"/>
                  <a:gd name="connsiteY0" fmla="*/ 292100 h 292100"/>
                  <a:gd name="connsiteX1" fmla="*/ 355600 w 355600"/>
                  <a:gd name="connsiteY1" fmla="*/ 142875 h 292100"/>
                  <a:gd name="connsiteX2" fmla="*/ 120650 w 355600"/>
                  <a:gd name="connsiteY2" fmla="*/ 50800 h 292100"/>
                  <a:gd name="connsiteX3" fmla="*/ 0 w 355600"/>
                  <a:gd name="connsiteY3" fmla="*/ 0 h 292100"/>
                  <a:gd name="connsiteX4" fmla="*/ 257175 w 355600"/>
                  <a:gd name="connsiteY4" fmla="*/ 292100 h 292100"/>
                  <a:gd name="connsiteX0" fmla="*/ 266700 w 355600"/>
                  <a:gd name="connsiteY0" fmla="*/ 285750 h 285750"/>
                  <a:gd name="connsiteX1" fmla="*/ 355600 w 355600"/>
                  <a:gd name="connsiteY1" fmla="*/ 142875 h 285750"/>
                  <a:gd name="connsiteX2" fmla="*/ 120650 w 355600"/>
                  <a:gd name="connsiteY2" fmla="*/ 50800 h 285750"/>
                  <a:gd name="connsiteX3" fmla="*/ 0 w 355600"/>
                  <a:gd name="connsiteY3" fmla="*/ 0 h 285750"/>
                  <a:gd name="connsiteX4" fmla="*/ 266700 w 355600"/>
                  <a:gd name="connsiteY4" fmla="*/ 285750 h 285750"/>
                  <a:gd name="connsiteX0" fmla="*/ 266700 w 355600"/>
                  <a:gd name="connsiteY0" fmla="*/ 285750 h 285750"/>
                  <a:gd name="connsiteX1" fmla="*/ 355600 w 355600"/>
                  <a:gd name="connsiteY1" fmla="*/ 142875 h 285750"/>
                  <a:gd name="connsiteX2" fmla="*/ 120650 w 355600"/>
                  <a:gd name="connsiteY2" fmla="*/ 50800 h 285750"/>
                  <a:gd name="connsiteX3" fmla="*/ 0 w 355600"/>
                  <a:gd name="connsiteY3" fmla="*/ 0 h 285750"/>
                  <a:gd name="connsiteX4" fmla="*/ 266700 w 355600"/>
                  <a:gd name="connsiteY4" fmla="*/ 285750 h 285750"/>
                  <a:gd name="connsiteX0" fmla="*/ 266700 w 355600"/>
                  <a:gd name="connsiteY0" fmla="*/ 285750 h 285750"/>
                  <a:gd name="connsiteX1" fmla="*/ 355600 w 355600"/>
                  <a:gd name="connsiteY1" fmla="*/ 142875 h 285750"/>
                  <a:gd name="connsiteX2" fmla="*/ 120650 w 355600"/>
                  <a:gd name="connsiteY2" fmla="*/ 50800 h 285750"/>
                  <a:gd name="connsiteX3" fmla="*/ 0 w 355600"/>
                  <a:gd name="connsiteY3" fmla="*/ 0 h 285750"/>
                  <a:gd name="connsiteX4" fmla="*/ 266700 w 355600"/>
                  <a:gd name="connsiteY4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600" h="285750">
                    <a:moveTo>
                      <a:pt x="266700" y="285750"/>
                    </a:moveTo>
                    <a:cubicBezTo>
                      <a:pt x="251883" y="200025"/>
                      <a:pt x="319617" y="152400"/>
                      <a:pt x="355600" y="142875"/>
                    </a:cubicBezTo>
                    <a:lnTo>
                      <a:pt x="120650" y="50800"/>
                    </a:lnTo>
                    <a:lnTo>
                      <a:pt x="0" y="0"/>
                    </a:lnTo>
                    <a:lnTo>
                      <a:pt x="266700" y="285750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1322597" y="1581309"/>
                <a:ext cx="3215192" cy="1416512"/>
              </a:xfrm>
              <a:custGeom>
                <a:avLst/>
                <a:gdLst>
                  <a:gd name="connsiteX0" fmla="*/ 0 w 2457450"/>
                  <a:gd name="connsiteY0" fmla="*/ 1098550 h 1104900"/>
                  <a:gd name="connsiteX1" fmla="*/ 1276350 w 2457450"/>
                  <a:gd name="connsiteY1" fmla="*/ 203200 h 1104900"/>
                  <a:gd name="connsiteX2" fmla="*/ 2457450 w 2457450"/>
                  <a:gd name="connsiteY2" fmla="*/ 0 h 1104900"/>
                  <a:gd name="connsiteX3" fmla="*/ 628650 w 2457450"/>
                  <a:gd name="connsiteY3" fmla="*/ 1104900 h 1104900"/>
                  <a:gd name="connsiteX4" fmla="*/ 0 w 2457450"/>
                  <a:gd name="connsiteY4" fmla="*/ 1098550 h 1104900"/>
                  <a:gd name="connsiteX0" fmla="*/ 0 w 2457450"/>
                  <a:gd name="connsiteY0" fmla="*/ 1098550 h 1104900"/>
                  <a:gd name="connsiteX1" fmla="*/ 1276350 w 2457450"/>
                  <a:gd name="connsiteY1" fmla="*/ 203200 h 1104900"/>
                  <a:gd name="connsiteX2" fmla="*/ 2457450 w 2457450"/>
                  <a:gd name="connsiteY2" fmla="*/ 0 h 1104900"/>
                  <a:gd name="connsiteX3" fmla="*/ 628650 w 2457450"/>
                  <a:gd name="connsiteY3" fmla="*/ 1104900 h 1104900"/>
                  <a:gd name="connsiteX4" fmla="*/ 0 w 2457450"/>
                  <a:gd name="connsiteY4" fmla="*/ 1098550 h 1104900"/>
                  <a:gd name="connsiteX0" fmla="*/ 0 w 2457450"/>
                  <a:gd name="connsiteY0" fmla="*/ 1098550 h 1104900"/>
                  <a:gd name="connsiteX1" fmla="*/ 1276350 w 2457450"/>
                  <a:gd name="connsiteY1" fmla="*/ 203200 h 1104900"/>
                  <a:gd name="connsiteX2" fmla="*/ 2457450 w 2457450"/>
                  <a:gd name="connsiteY2" fmla="*/ 0 h 1104900"/>
                  <a:gd name="connsiteX3" fmla="*/ 628650 w 2457450"/>
                  <a:gd name="connsiteY3" fmla="*/ 1104900 h 1104900"/>
                  <a:gd name="connsiteX4" fmla="*/ 0 w 2457450"/>
                  <a:gd name="connsiteY4" fmla="*/ 1098550 h 1104900"/>
                  <a:gd name="connsiteX0" fmla="*/ 0 w 2457450"/>
                  <a:gd name="connsiteY0" fmla="*/ 1098550 h 1104900"/>
                  <a:gd name="connsiteX1" fmla="*/ 1276350 w 2457450"/>
                  <a:gd name="connsiteY1" fmla="*/ 203200 h 1104900"/>
                  <a:gd name="connsiteX2" fmla="*/ 2457450 w 2457450"/>
                  <a:gd name="connsiteY2" fmla="*/ 0 h 1104900"/>
                  <a:gd name="connsiteX3" fmla="*/ 628650 w 2457450"/>
                  <a:gd name="connsiteY3" fmla="*/ 1104900 h 1104900"/>
                  <a:gd name="connsiteX4" fmla="*/ 0 w 2457450"/>
                  <a:gd name="connsiteY4" fmla="*/ 1098550 h 1104900"/>
                  <a:gd name="connsiteX0" fmla="*/ 0 w 2457450"/>
                  <a:gd name="connsiteY0" fmla="*/ 1098550 h 1104900"/>
                  <a:gd name="connsiteX1" fmla="*/ 1276350 w 2457450"/>
                  <a:gd name="connsiteY1" fmla="*/ 203200 h 1104900"/>
                  <a:gd name="connsiteX2" fmla="*/ 2457450 w 2457450"/>
                  <a:gd name="connsiteY2" fmla="*/ 0 h 1104900"/>
                  <a:gd name="connsiteX3" fmla="*/ 628650 w 2457450"/>
                  <a:gd name="connsiteY3" fmla="*/ 1104900 h 1104900"/>
                  <a:gd name="connsiteX4" fmla="*/ 0 w 2457450"/>
                  <a:gd name="connsiteY4" fmla="*/ 1098550 h 1104900"/>
                  <a:gd name="connsiteX0" fmla="*/ 0 w 2457450"/>
                  <a:gd name="connsiteY0" fmla="*/ 1082675 h 1089025"/>
                  <a:gd name="connsiteX1" fmla="*/ 1276350 w 2457450"/>
                  <a:gd name="connsiteY1" fmla="*/ 18732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76350 w 2457450"/>
                  <a:gd name="connsiteY1" fmla="*/ 18732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76350 w 2457450"/>
                  <a:gd name="connsiteY1" fmla="*/ 18732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92225 w 2457450"/>
                  <a:gd name="connsiteY1" fmla="*/ 215900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7450" h="1082675">
                    <a:moveTo>
                      <a:pt x="0" y="1082675"/>
                    </a:moveTo>
                    <a:cubicBezTo>
                      <a:pt x="425450" y="784225"/>
                      <a:pt x="812800" y="415925"/>
                      <a:pt x="1285875" y="193675"/>
                    </a:cubicBezTo>
                    <a:cubicBezTo>
                      <a:pt x="1603375" y="68792"/>
                      <a:pt x="2054225" y="13758"/>
                      <a:pt x="2457450" y="0"/>
                    </a:cubicBezTo>
                    <a:cubicBezTo>
                      <a:pt x="1524000" y="88371"/>
                      <a:pt x="1205003" y="776999"/>
                      <a:pt x="1060450" y="1050925"/>
                    </a:cubicBezTo>
                    <a:cubicBezTo>
                      <a:pt x="920750" y="886883"/>
                      <a:pt x="193675" y="992717"/>
                      <a:pt x="0" y="1082675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4688709" y="1605156"/>
                <a:ext cx="3139044" cy="1475744"/>
              </a:xfrm>
              <a:custGeom>
                <a:avLst/>
                <a:gdLst>
                  <a:gd name="connsiteX0" fmla="*/ 933450 w 2413000"/>
                  <a:gd name="connsiteY0" fmla="*/ 1085850 h 1174750"/>
                  <a:gd name="connsiteX1" fmla="*/ 2413000 w 2413000"/>
                  <a:gd name="connsiteY1" fmla="*/ 1174750 h 1174750"/>
                  <a:gd name="connsiteX2" fmla="*/ 0 w 2413000"/>
                  <a:gd name="connsiteY2" fmla="*/ 0 h 1174750"/>
                  <a:gd name="connsiteX3" fmla="*/ 933450 w 2413000"/>
                  <a:gd name="connsiteY3" fmla="*/ 1085850 h 1174750"/>
                  <a:gd name="connsiteX0" fmla="*/ 908050 w 2387600"/>
                  <a:gd name="connsiteY0" fmla="*/ 1041400 h 1130300"/>
                  <a:gd name="connsiteX1" fmla="*/ 2387600 w 2387600"/>
                  <a:gd name="connsiteY1" fmla="*/ 1130300 h 1130300"/>
                  <a:gd name="connsiteX2" fmla="*/ 0 w 2387600"/>
                  <a:gd name="connsiteY2" fmla="*/ 0 h 1130300"/>
                  <a:gd name="connsiteX3" fmla="*/ 908050 w 2387600"/>
                  <a:gd name="connsiteY3" fmla="*/ 1041400 h 1130300"/>
                  <a:gd name="connsiteX0" fmla="*/ 908050 w 2387600"/>
                  <a:gd name="connsiteY0" fmla="*/ 1041674 h 1130574"/>
                  <a:gd name="connsiteX1" fmla="*/ 2387600 w 2387600"/>
                  <a:gd name="connsiteY1" fmla="*/ 1130574 h 1130574"/>
                  <a:gd name="connsiteX2" fmla="*/ 0 w 2387600"/>
                  <a:gd name="connsiteY2" fmla="*/ 274 h 1130574"/>
                  <a:gd name="connsiteX3" fmla="*/ 908050 w 2387600"/>
                  <a:gd name="connsiteY3" fmla="*/ 1041674 h 1130574"/>
                  <a:gd name="connsiteX0" fmla="*/ 908050 w 2387600"/>
                  <a:gd name="connsiteY0" fmla="*/ 1041674 h 1130574"/>
                  <a:gd name="connsiteX1" fmla="*/ 2387600 w 2387600"/>
                  <a:gd name="connsiteY1" fmla="*/ 1130574 h 1130574"/>
                  <a:gd name="connsiteX2" fmla="*/ 0 w 2387600"/>
                  <a:gd name="connsiteY2" fmla="*/ 274 h 1130574"/>
                  <a:gd name="connsiteX3" fmla="*/ 908050 w 2387600"/>
                  <a:gd name="connsiteY3" fmla="*/ 1041674 h 1130574"/>
                  <a:gd name="connsiteX0" fmla="*/ 908050 w 2387600"/>
                  <a:gd name="connsiteY0" fmla="*/ 1041674 h 1130574"/>
                  <a:gd name="connsiteX1" fmla="*/ 2387600 w 2387600"/>
                  <a:gd name="connsiteY1" fmla="*/ 1130574 h 1130574"/>
                  <a:gd name="connsiteX2" fmla="*/ 0 w 2387600"/>
                  <a:gd name="connsiteY2" fmla="*/ 274 h 1130574"/>
                  <a:gd name="connsiteX3" fmla="*/ 908050 w 2387600"/>
                  <a:gd name="connsiteY3" fmla="*/ 1041674 h 1130574"/>
                  <a:gd name="connsiteX0" fmla="*/ 908050 w 2387600"/>
                  <a:gd name="connsiteY0" fmla="*/ 1041674 h 1130574"/>
                  <a:gd name="connsiteX1" fmla="*/ 2387600 w 2387600"/>
                  <a:gd name="connsiteY1" fmla="*/ 1130574 h 1130574"/>
                  <a:gd name="connsiteX2" fmla="*/ 0 w 2387600"/>
                  <a:gd name="connsiteY2" fmla="*/ 274 h 1130574"/>
                  <a:gd name="connsiteX3" fmla="*/ 908050 w 2387600"/>
                  <a:gd name="connsiteY3" fmla="*/ 1041674 h 1130574"/>
                  <a:gd name="connsiteX0" fmla="*/ 908050 w 2387600"/>
                  <a:gd name="connsiteY0" fmla="*/ 1054370 h 1143270"/>
                  <a:gd name="connsiteX1" fmla="*/ 2387600 w 2387600"/>
                  <a:gd name="connsiteY1" fmla="*/ 1143270 h 1143270"/>
                  <a:gd name="connsiteX2" fmla="*/ 0 w 2387600"/>
                  <a:gd name="connsiteY2" fmla="*/ 270 h 1143270"/>
                  <a:gd name="connsiteX3" fmla="*/ 908050 w 2387600"/>
                  <a:gd name="connsiteY3" fmla="*/ 1054370 h 1143270"/>
                  <a:gd name="connsiteX0" fmla="*/ 908050 w 2387600"/>
                  <a:gd name="connsiteY0" fmla="*/ 1054342 h 1143242"/>
                  <a:gd name="connsiteX1" fmla="*/ 2387600 w 2387600"/>
                  <a:gd name="connsiteY1" fmla="*/ 1143242 h 1143242"/>
                  <a:gd name="connsiteX2" fmla="*/ 0 w 2387600"/>
                  <a:gd name="connsiteY2" fmla="*/ 242 h 1143242"/>
                  <a:gd name="connsiteX3" fmla="*/ 908050 w 2387600"/>
                  <a:gd name="connsiteY3" fmla="*/ 1054342 h 1143242"/>
                  <a:gd name="connsiteX0" fmla="*/ 908050 w 2387600"/>
                  <a:gd name="connsiteY0" fmla="*/ 105647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8050 w 2387600"/>
                  <a:gd name="connsiteY3" fmla="*/ 1056475 h 1145375"/>
                  <a:gd name="connsiteX0" fmla="*/ 908050 w 2387600"/>
                  <a:gd name="connsiteY0" fmla="*/ 105647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8050 w 2387600"/>
                  <a:gd name="connsiteY3" fmla="*/ 1056475 h 1145375"/>
                  <a:gd name="connsiteX0" fmla="*/ 908050 w 2387600"/>
                  <a:gd name="connsiteY0" fmla="*/ 105647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8050 w 2387600"/>
                  <a:gd name="connsiteY3" fmla="*/ 1056475 h 1145375"/>
                  <a:gd name="connsiteX0" fmla="*/ 908050 w 2387600"/>
                  <a:gd name="connsiteY0" fmla="*/ 105647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8050 w 2387600"/>
                  <a:gd name="connsiteY3" fmla="*/ 1056475 h 1145375"/>
                  <a:gd name="connsiteX0" fmla="*/ 904875 w 2387600"/>
                  <a:gd name="connsiteY0" fmla="*/ 107552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4875 w 2387600"/>
                  <a:gd name="connsiteY3" fmla="*/ 1075525 h 1145375"/>
                  <a:gd name="connsiteX0" fmla="*/ 904875 w 2387600"/>
                  <a:gd name="connsiteY0" fmla="*/ 107552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4875 w 2387600"/>
                  <a:gd name="connsiteY3" fmla="*/ 1075525 h 1145375"/>
                  <a:gd name="connsiteX0" fmla="*/ 916523 w 2399248"/>
                  <a:gd name="connsiteY0" fmla="*/ 1058098 h 1127948"/>
                  <a:gd name="connsiteX1" fmla="*/ 2399248 w 2399248"/>
                  <a:gd name="connsiteY1" fmla="*/ 1127948 h 1127948"/>
                  <a:gd name="connsiteX2" fmla="*/ 0 w 2399248"/>
                  <a:gd name="connsiteY2" fmla="*/ 2420 h 1127948"/>
                  <a:gd name="connsiteX3" fmla="*/ 916523 w 2399248"/>
                  <a:gd name="connsiteY3" fmla="*/ 1058098 h 1127948"/>
                  <a:gd name="connsiteX0" fmla="*/ 916523 w 2399248"/>
                  <a:gd name="connsiteY0" fmla="*/ 1058098 h 1127948"/>
                  <a:gd name="connsiteX1" fmla="*/ 2399248 w 2399248"/>
                  <a:gd name="connsiteY1" fmla="*/ 1127948 h 1127948"/>
                  <a:gd name="connsiteX2" fmla="*/ 0 w 2399248"/>
                  <a:gd name="connsiteY2" fmla="*/ 2420 h 1127948"/>
                  <a:gd name="connsiteX3" fmla="*/ 916523 w 2399248"/>
                  <a:gd name="connsiteY3" fmla="*/ 1058098 h 1127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9248" h="1127948">
                    <a:moveTo>
                      <a:pt x="916523" y="1058098"/>
                    </a:moveTo>
                    <a:cubicBezTo>
                      <a:pt x="1304931" y="989306"/>
                      <a:pt x="1887015" y="942740"/>
                      <a:pt x="2399248" y="1127948"/>
                    </a:cubicBezTo>
                    <a:cubicBezTo>
                      <a:pt x="2009781" y="846431"/>
                      <a:pt x="1595967" y="-52613"/>
                      <a:pt x="0" y="2420"/>
                    </a:cubicBezTo>
                    <a:cubicBezTo>
                      <a:pt x="738115" y="84946"/>
                      <a:pt x="778940" y="895115"/>
                      <a:pt x="916523" y="1058098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200000" scaled="0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2710031" y="1585463"/>
                <a:ext cx="3181960" cy="1404050"/>
              </a:xfrm>
              <a:custGeom>
                <a:avLst/>
                <a:gdLst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  <a:gd name="connsiteX0" fmla="*/ 0 w 2432050"/>
                  <a:gd name="connsiteY0" fmla="*/ 1048038 h 1073438"/>
                  <a:gd name="connsiteX1" fmla="*/ 1409700 w 2432050"/>
                  <a:gd name="connsiteY1" fmla="*/ 288 h 1073438"/>
                  <a:gd name="connsiteX2" fmla="*/ 2432050 w 2432050"/>
                  <a:gd name="connsiteY2" fmla="*/ 1073438 h 1073438"/>
                  <a:gd name="connsiteX3" fmla="*/ 0 w 2432050"/>
                  <a:gd name="connsiteY3" fmla="*/ 1048038 h 1073438"/>
                  <a:gd name="connsiteX0" fmla="*/ 0 w 2432050"/>
                  <a:gd name="connsiteY0" fmla="*/ 1048038 h 1073438"/>
                  <a:gd name="connsiteX1" fmla="*/ 1409700 w 2432050"/>
                  <a:gd name="connsiteY1" fmla="*/ 288 h 1073438"/>
                  <a:gd name="connsiteX2" fmla="*/ 2432050 w 2432050"/>
                  <a:gd name="connsiteY2" fmla="*/ 1073438 h 1073438"/>
                  <a:gd name="connsiteX3" fmla="*/ 0 w 2432050"/>
                  <a:gd name="connsiteY3" fmla="*/ 1048038 h 1073438"/>
                  <a:gd name="connsiteX0" fmla="*/ 0 w 2432050"/>
                  <a:gd name="connsiteY0" fmla="*/ 1048038 h 1073438"/>
                  <a:gd name="connsiteX1" fmla="*/ 1409700 w 2432050"/>
                  <a:gd name="connsiteY1" fmla="*/ 288 h 1073438"/>
                  <a:gd name="connsiteX2" fmla="*/ 2432050 w 2432050"/>
                  <a:gd name="connsiteY2" fmla="*/ 1073438 h 1073438"/>
                  <a:gd name="connsiteX3" fmla="*/ 0 w 2432050"/>
                  <a:gd name="connsiteY3" fmla="*/ 1048038 h 1073438"/>
                  <a:gd name="connsiteX0" fmla="*/ 0 w 2432050"/>
                  <a:gd name="connsiteY0" fmla="*/ 1047984 h 1073384"/>
                  <a:gd name="connsiteX1" fmla="*/ 1409700 w 2432050"/>
                  <a:gd name="connsiteY1" fmla="*/ 234 h 1073384"/>
                  <a:gd name="connsiteX2" fmla="*/ 2432050 w 2432050"/>
                  <a:gd name="connsiteY2" fmla="*/ 1073384 h 1073384"/>
                  <a:gd name="connsiteX3" fmla="*/ 0 w 2432050"/>
                  <a:gd name="connsiteY3" fmla="*/ 1047984 h 1073384"/>
                  <a:gd name="connsiteX0" fmla="*/ 0 w 2432050"/>
                  <a:gd name="connsiteY0" fmla="*/ 1047984 h 1073384"/>
                  <a:gd name="connsiteX1" fmla="*/ 1409700 w 2432050"/>
                  <a:gd name="connsiteY1" fmla="*/ 234 h 1073384"/>
                  <a:gd name="connsiteX2" fmla="*/ 2432050 w 2432050"/>
                  <a:gd name="connsiteY2" fmla="*/ 1073384 h 1073384"/>
                  <a:gd name="connsiteX3" fmla="*/ 0 w 2432050"/>
                  <a:gd name="connsiteY3" fmla="*/ 1047984 h 1073384"/>
                  <a:gd name="connsiteX0" fmla="*/ 0 w 2432050"/>
                  <a:gd name="connsiteY0" fmla="*/ 1047984 h 1073384"/>
                  <a:gd name="connsiteX1" fmla="*/ 1409700 w 2432050"/>
                  <a:gd name="connsiteY1" fmla="*/ 234 h 1073384"/>
                  <a:gd name="connsiteX2" fmla="*/ 2432050 w 2432050"/>
                  <a:gd name="connsiteY2" fmla="*/ 1073384 h 1073384"/>
                  <a:gd name="connsiteX3" fmla="*/ 0 w 2432050"/>
                  <a:gd name="connsiteY3" fmla="*/ 1047984 h 1073384"/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2050" h="1073150">
                    <a:moveTo>
                      <a:pt x="0" y="1047750"/>
                    </a:moveTo>
                    <a:cubicBezTo>
                      <a:pt x="17553" y="983886"/>
                      <a:pt x="445996" y="25400"/>
                      <a:pt x="1409700" y="0"/>
                    </a:cubicBezTo>
                    <a:cubicBezTo>
                      <a:pt x="2258444" y="41308"/>
                      <a:pt x="2326217" y="893233"/>
                      <a:pt x="2432050" y="1073150"/>
                    </a:cubicBezTo>
                    <a:cubicBezTo>
                      <a:pt x="1519767" y="842433"/>
                      <a:pt x="804333" y="948267"/>
                      <a:pt x="0" y="10477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3862481" y="2204762"/>
              <a:ext cx="1388716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24128" y="3799565"/>
            <a:ext cx="1814597" cy="1861683"/>
            <a:chOff x="5724128" y="3799565"/>
            <a:chExt cx="1814597" cy="1861683"/>
          </a:xfrm>
        </p:grpSpPr>
        <p:sp>
          <p:nvSpPr>
            <p:cNvPr id="78" name="TextBox 11"/>
            <p:cNvSpPr txBox="1">
              <a:spLocks noChangeArrowheads="1"/>
            </p:cNvSpPr>
            <p:nvPr/>
          </p:nvSpPr>
          <p:spPr bwMode="auto">
            <a:xfrm flipH="1">
              <a:off x="5724128" y="4253050"/>
              <a:ext cx="18145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TextBox 11"/>
            <p:cNvSpPr txBox="1">
              <a:spLocks noChangeArrowheads="1"/>
            </p:cNvSpPr>
            <p:nvPr/>
          </p:nvSpPr>
          <p:spPr bwMode="auto">
            <a:xfrm flipH="1">
              <a:off x="5724128" y="3799565"/>
              <a:ext cx="1470209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TextBox 11"/>
            <p:cNvSpPr txBox="1">
              <a:spLocks noChangeArrowheads="1"/>
            </p:cNvSpPr>
            <p:nvPr/>
          </p:nvSpPr>
          <p:spPr bwMode="auto">
            <a:xfrm flipH="1">
              <a:off x="5724128" y="5199583"/>
              <a:ext cx="145455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Box 11"/>
            <p:cNvSpPr txBox="1">
              <a:spLocks noChangeArrowheads="1"/>
            </p:cNvSpPr>
            <p:nvPr/>
          </p:nvSpPr>
          <p:spPr bwMode="auto">
            <a:xfrm flipH="1">
              <a:off x="5724128" y="4746098"/>
              <a:ext cx="1629618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403539" y="3799565"/>
            <a:ext cx="1814597" cy="1861683"/>
            <a:chOff x="2403539" y="3799565"/>
            <a:chExt cx="1814597" cy="1861683"/>
          </a:xfrm>
        </p:grpSpPr>
        <p:sp>
          <p:nvSpPr>
            <p:cNvPr id="82" name="TextBox 11"/>
            <p:cNvSpPr txBox="1">
              <a:spLocks noChangeArrowheads="1"/>
            </p:cNvSpPr>
            <p:nvPr/>
          </p:nvSpPr>
          <p:spPr bwMode="auto">
            <a:xfrm flipH="1">
              <a:off x="2403539" y="4253050"/>
              <a:ext cx="18145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TextBox 11"/>
            <p:cNvSpPr txBox="1">
              <a:spLocks noChangeArrowheads="1"/>
            </p:cNvSpPr>
            <p:nvPr/>
          </p:nvSpPr>
          <p:spPr bwMode="auto">
            <a:xfrm flipH="1">
              <a:off x="2403539" y="3799565"/>
              <a:ext cx="1470209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TextBox 11"/>
            <p:cNvSpPr txBox="1">
              <a:spLocks noChangeArrowheads="1"/>
            </p:cNvSpPr>
            <p:nvPr/>
          </p:nvSpPr>
          <p:spPr bwMode="auto">
            <a:xfrm flipH="1">
              <a:off x="2403539" y="5199583"/>
              <a:ext cx="145455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TextBox 11"/>
            <p:cNvSpPr txBox="1">
              <a:spLocks noChangeArrowheads="1"/>
            </p:cNvSpPr>
            <p:nvPr/>
          </p:nvSpPr>
          <p:spPr bwMode="auto">
            <a:xfrm flipH="1">
              <a:off x="2403539" y="4746098"/>
              <a:ext cx="1629618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975196" y="2234764"/>
            <a:ext cx="2990984" cy="2968210"/>
            <a:chOff x="2975196" y="2234764"/>
            <a:chExt cx="2990984" cy="2968210"/>
          </a:xfrm>
          <a:effectLst>
            <a:reflection blurRad="6350" stA="32000" endPos="37000" dir="5400000" sy="-100000" algn="bl" rotWithShape="0"/>
          </a:effectLst>
        </p:grpSpPr>
        <p:sp>
          <p:nvSpPr>
            <p:cNvPr id="50" name="任意多边形 49"/>
            <p:cNvSpPr/>
            <p:nvPr/>
          </p:nvSpPr>
          <p:spPr>
            <a:xfrm>
              <a:off x="4514422" y="2241093"/>
              <a:ext cx="1359608" cy="1027478"/>
            </a:xfrm>
            <a:custGeom>
              <a:avLst/>
              <a:gdLst>
                <a:gd name="connsiteX0" fmla="*/ 31750 w 1530350"/>
                <a:gd name="connsiteY0" fmla="*/ 0 h 1149350"/>
                <a:gd name="connsiteX1" fmla="*/ 0 w 1530350"/>
                <a:gd name="connsiteY1" fmla="*/ 158750 h 1149350"/>
                <a:gd name="connsiteX2" fmla="*/ 19050 w 1530350"/>
                <a:gd name="connsiteY2" fmla="*/ 330200 h 1149350"/>
                <a:gd name="connsiteX3" fmla="*/ 1358900 w 1530350"/>
                <a:gd name="connsiteY3" fmla="*/ 1149350 h 1149350"/>
                <a:gd name="connsiteX4" fmla="*/ 1530350 w 1530350"/>
                <a:gd name="connsiteY4" fmla="*/ 1123950 h 1149350"/>
                <a:gd name="connsiteX5" fmla="*/ 31750 w 1530350"/>
                <a:gd name="connsiteY5" fmla="*/ 0 h 1149350"/>
                <a:gd name="connsiteX0" fmla="*/ 31750 w 1530350"/>
                <a:gd name="connsiteY0" fmla="*/ 609 h 1149959"/>
                <a:gd name="connsiteX1" fmla="*/ 0 w 1530350"/>
                <a:gd name="connsiteY1" fmla="*/ 159359 h 1149959"/>
                <a:gd name="connsiteX2" fmla="*/ 19050 w 1530350"/>
                <a:gd name="connsiteY2" fmla="*/ 330809 h 1149959"/>
                <a:gd name="connsiteX3" fmla="*/ 1358900 w 1530350"/>
                <a:gd name="connsiteY3" fmla="*/ 1149959 h 1149959"/>
                <a:gd name="connsiteX4" fmla="*/ 1530350 w 1530350"/>
                <a:gd name="connsiteY4" fmla="*/ 1124559 h 1149959"/>
                <a:gd name="connsiteX5" fmla="*/ 31750 w 1530350"/>
                <a:gd name="connsiteY5" fmla="*/ 609 h 1149959"/>
                <a:gd name="connsiteX0" fmla="*/ 31750 w 1530350"/>
                <a:gd name="connsiteY0" fmla="*/ 820 h 1150170"/>
                <a:gd name="connsiteX1" fmla="*/ 0 w 1530350"/>
                <a:gd name="connsiteY1" fmla="*/ 159570 h 1150170"/>
                <a:gd name="connsiteX2" fmla="*/ 19050 w 1530350"/>
                <a:gd name="connsiteY2" fmla="*/ 331020 h 1150170"/>
                <a:gd name="connsiteX3" fmla="*/ 1358900 w 1530350"/>
                <a:gd name="connsiteY3" fmla="*/ 1150170 h 1150170"/>
                <a:gd name="connsiteX4" fmla="*/ 1530350 w 1530350"/>
                <a:gd name="connsiteY4" fmla="*/ 1124770 h 1150170"/>
                <a:gd name="connsiteX5" fmla="*/ 31750 w 1530350"/>
                <a:gd name="connsiteY5" fmla="*/ 820 h 1150170"/>
                <a:gd name="connsiteX0" fmla="*/ 28575 w 1530350"/>
                <a:gd name="connsiteY0" fmla="*/ 812 h 1156512"/>
                <a:gd name="connsiteX1" fmla="*/ 0 w 1530350"/>
                <a:gd name="connsiteY1" fmla="*/ 165912 h 1156512"/>
                <a:gd name="connsiteX2" fmla="*/ 19050 w 1530350"/>
                <a:gd name="connsiteY2" fmla="*/ 337362 h 1156512"/>
                <a:gd name="connsiteX3" fmla="*/ 1358900 w 1530350"/>
                <a:gd name="connsiteY3" fmla="*/ 1156512 h 1156512"/>
                <a:gd name="connsiteX4" fmla="*/ 1530350 w 1530350"/>
                <a:gd name="connsiteY4" fmla="*/ 1131112 h 1156512"/>
                <a:gd name="connsiteX5" fmla="*/ 28575 w 1530350"/>
                <a:gd name="connsiteY5" fmla="*/ 812 h 115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0350" h="1156512">
                  <a:moveTo>
                    <a:pt x="28575" y="812"/>
                  </a:moveTo>
                  <a:lnTo>
                    <a:pt x="0" y="165912"/>
                  </a:lnTo>
                  <a:lnTo>
                    <a:pt x="19050" y="337362"/>
                  </a:lnTo>
                  <a:lnTo>
                    <a:pt x="1358900" y="1156512"/>
                  </a:lnTo>
                  <a:lnTo>
                    <a:pt x="1530350" y="1131112"/>
                  </a:lnTo>
                  <a:cubicBezTo>
                    <a:pt x="1364192" y="550087"/>
                    <a:pt x="756708" y="-24588"/>
                    <a:pt x="28575" y="81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35265" y="3367754"/>
              <a:ext cx="630833" cy="1495958"/>
            </a:xfrm>
            <a:custGeom>
              <a:avLst/>
              <a:gdLst>
                <a:gd name="connsiteX0" fmla="*/ 628650 w 628650"/>
                <a:gd name="connsiteY0" fmla="*/ 0 h 1681163"/>
                <a:gd name="connsiteX1" fmla="*/ 400050 w 628650"/>
                <a:gd name="connsiteY1" fmla="*/ 23813 h 1681163"/>
                <a:gd name="connsiteX2" fmla="*/ 0 w 628650"/>
                <a:gd name="connsiteY2" fmla="*/ 1533525 h 1681163"/>
                <a:gd name="connsiteX3" fmla="*/ 76200 w 628650"/>
                <a:gd name="connsiteY3" fmla="*/ 1681163 h 1681163"/>
                <a:gd name="connsiteX4" fmla="*/ 628650 w 628650"/>
                <a:gd name="connsiteY4" fmla="*/ 0 h 1681163"/>
                <a:gd name="connsiteX0" fmla="*/ 628650 w 683816"/>
                <a:gd name="connsiteY0" fmla="*/ 0 h 1681163"/>
                <a:gd name="connsiteX1" fmla="*/ 400050 w 683816"/>
                <a:gd name="connsiteY1" fmla="*/ 23813 h 1681163"/>
                <a:gd name="connsiteX2" fmla="*/ 0 w 683816"/>
                <a:gd name="connsiteY2" fmla="*/ 1533525 h 1681163"/>
                <a:gd name="connsiteX3" fmla="*/ 76200 w 683816"/>
                <a:gd name="connsiteY3" fmla="*/ 1681163 h 1681163"/>
                <a:gd name="connsiteX4" fmla="*/ 628650 w 683816"/>
                <a:gd name="connsiteY4" fmla="*/ 0 h 1681163"/>
                <a:gd name="connsiteX0" fmla="*/ 628650 w 698303"/>
                <a:gd name="connsiteY0" fmla="*/ 0 h 1681163"/>
                <a:gd name="connsiteX1" fmla="*/ 400050 w 698303"/>
                <a:gd name="connsiteY1" fmla="*/ 23813 h 1681163"/>
                <a:gd name="connsiteX2" fmla="*/ 0 w 698303"/>
                <a:gd name="connsiteY2" fmla="*/ 1533525 h 1681163"/>
                <a:gd name="connsiteX3" fmla="*/ 76200 w 698303"/>
                <a:gd name="connsiteY3" fmla="*/ 1681163 h 1681163"/>
                <a:gd name="connsiteX4" fmla="*/ 628650 w 698303"/>
                <a:gd name="connsiteY4" fmla="*/ 0 h 1681163"/>
                <a:gd name="connsiteX0" fmla="*/ 628650 w 703227"/>
                <a:gd name="connsiteY0" fmla="*/ 0 h 1681163"/>
                <a:gd name="connsiteX1" fmla="*/ 400050 w 703227"/>
                <a:gd name="connsiteY1" fmla="*/ 23813 h 1681163"/>
                <a:gd name="connsiteX2" fmla="*/ 0 w 703227"/>
                <a:gd name="connsiteY2" fmla="*/ 1533525 h 1681163"/>
                <a:gd name="connsiteX3" fmla="*/ 76200 w 703227"/>
                <a:gd name="connsiteY3" fmla="*/ 1681163 h 1681163"/>
                <a:gd name="connsiteX4" fmla="*/ 628650 w 703227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2662 h 1683825"/>
                <a:gd name="connsiteX1" fmla="*/ 400050 w 691004"/>
                <a:gd name="connsiteY1" fmla="*/ 26475 h 1683825"/>
                <a:gd name="connsiteX2" fmla="*/ 0 w 691004"/>
                <a:gd name="connsiteY2" fmla="*/ 1536187 h 1683825"/>
                <a:gd name="connsiteX3" fmla="*/ 76200 w 691004"/>
                <a:gd name="connsiteY3" fmla="*/ 1683825 h 1683825"/>
                <a:gd name="connsiteX4" fmla="*/ 628650 w 691004"/>
                <a:gd name="connsiteY4" fmla="*/ 2662 h 1683825"/>
                <a:gd name="connsiteX0" fmla="*/ 647700 w 710054"/>
                <a:gd name="connsiteY0" fmla="*/ 2662 h 1683825"/>
                <a:gd name="connsiteX1" fmla="*/ 419100 w 710054"/>
                <a:gd name="connsiteY1" fmla="*/ 26475 h 1683825"/>
                <a:gd name="connsiteX2" fmla="*/ 0 w 710054"/>
                <a:gd name="connsiteY2" fmla="*/ 1545712 h 1683825"/>
                <a:gd name="connsiteX3" fmla="*/ 95250 w 710054"/>
                <a:gd name="connsiteY3" fmla="*/ 1683825 h 1683825"/>
                <a:gd name="connsiteX4" fmla="*/ 647700 w 710054"/>
                <a:gd name="connsiteY4" fmla="*/ 2662 h 1683825"/>
                <a:gd name="connsiteX0" fmla="*/ 647700 w 710054"/>
                <a:gd name="connsiteY0" fmla="*/ 2662 h 1683825"/>
                <a:gd name="connsiteX1" fmla="*/ 419100 w 710054"/>
                <a:gd name="connsiteY1" fmla="*/ 26475 h 1683825"/>
                <a:gd name="connsiteX2" fmla="*/ 0 w 710054"/>
                <a:gd name="connsiteY2" fmla="*/ 1545712 h 1683825"/>
                <a:gd name="connsiteX3" fmla="*/ 95250 w 710054"/>
                <a:gd name="connsiteY3" fmla="*/ 1683825 h 1683825"/>
                <a:gd name="connsiteX4" fmla="*/ 647700 w 710054"/>
                <a:gd name="connsiteY4" fmla="*/ 2662 h 168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54" h="1683825">
                  <a:moveTo>
                    <a:pt x="647700" y="2662"/>
                  </a:moveTo>
                  <a:cubicBezTo>
                    <a:pt x="571500" y="-2100"/>
                    <a:pt x="485775" y="-3688"/>
                    <a:pt x="419100" y="26475"/>
                  </a:cubicBezTo>
                  <a:lnTo>
                    <a:pt x="0" y="1545712"/>
                  </a:lnTo>
                  <a:cubicBezTo>
                    <a:pt x="34925" y="1609212"/>
                    <a:pt x="66675" y="1650487"/>
                    <a:pt x="95250" y="1683825"/>
                  </a:cubicBezTo>
                  <a:cubicBezTo>
                    <a:pt x="460375" y="1466337"/>
                    <a:pt x="868362" y="732913"/>
                    <a:pt x="647700" y="266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693580" y="4834094"/>
              <a:ext cx="1636043" cy="368880"/>
            </a:xfrm>
            <a:custGeom>
              <a:avLst/>
              <a:gdLst>
                <a:gd name="connsiteX0" fmla="*/ 0 w 1841500"/>
                <a:gd name="connsiteY0" fmla="*/ 133350 h 133350"/>
                <a:gd name="connsiteX1" fmla="*/ 44450 w 1841500"/>
                <a:gd name="connsiteY1" fmla="*/ 6350 h 133350"/>
                <a:gd name="connsiteX2" fmla="*/ 936625 w 1841500"/>
                <a:gd name="connsiteY2" fmla="*/ 53975 h 133350"/>
                <a:gd name="connsiteX3" fmla="*/ 1552575 w 1841500"/>
                <a:gd name="connsiteY3" fmla="*/ 19050 h 133350"/>
                <a:gd name="connsiteX4" fmla="*/ 1768475 w 1841500"/>
                <a:gd name="connsiteY4" fmla="*/ 0 h 133350"/>
                <a:gd name="connsiteX5" fmla="*/ 1841500 w 1841500"/>
                <a:gd name="connsiteY5" fmla="*/ 107950 h 133350"/>
                <a:gd name="connsiteX6" fmla="*/ 0 w 1841500"/>
                <a:gd name="connsiteY6" fmla="*/ 133350 h 133350"/>
                <a:gd name="connsiteX0" fmla="*/ 0 w 1841500"/>
                <a:gd name="connsiteY0" fmla="*/ 133350 h 270385"/>
                <a:gd name="connsiteX1" fmla="*/ 44450 w 1841500"/>
                <a:gd name="connsiteY1" fmla="*/ 6350 h 270385"/>
                <a:gd name="connsiteX2" fmla="*/ 936625 w 1841500"/>
                <a:gd name="connsiteY2" fmla="*/ 53975 h 270385"/>
                <a:gd name="connsiteX3" fmla="*/ 1552575 w 1841500"/>
                <a:gd name="connsiteY3" fmla="*/ 19050 h 270385"/>
                <a:gd name="connsiteX4" fmla="*/ 1768475 w 1841500"/>
                <a:gd name="connsiteY4" fmla="*/ 0 h 270385"/>
                <a:gd name="connsiteX5" fmla="*/ 1841500 w 1841500"/>
                <a:gd name="connsiteY5" fmla="*/ 107950 h 270385"/>
                <a:gd name="connsiteX6" fmla="*/ 0 w 1841500"/>
                <a:gd name="connsiteY6" fmla="*/ 133350 h 270385"/>
                <a:gd name="connsiteX0" fmla="*/ 0 w 1841500"/>
                <a:gd name="connsiteY0" fmla="*/ 133350 h 363553"/>
                <a:gd name="connsiteX1" fmla="*/ 44450 w 1841500"/>
                <a:gd name="connsiteY1" fmla="*/ 6350 h 363553"/>
                <a:gd name="connsiteX2" fmla="*/ 936625 w 1841500"/>
                <a:gd name="connsiteY2" fmla="*/ 53975 h 363553"/>
                <a:gd name="connsiteX3" fmla="*/ 1552575 w 1841500"/>
                <a:gd name="connsiteY3" fmla="*/ 19050 h 363553"/>
                <a:gd name="connsiteX4" fmla="*/ 1768475 w 1841500"/>
                <a:gd name="connsiteY4" fmla="*/ 0 h 363553"/>
                <a:gd name="connsiteX5" fmla="*/ 1841500 w 1841500"/>
                <a:gd name="connsiteY5" fmla="*/ 107950 h 363553"/>
                <a:gd name="connsiteX6" fmla="*/ 0 w 1841500"/>
                <a:gd name="connsiteY6" fmla="*/ 133350 h 363553"/>
                <a:gd name="connsiteX0" fmla="*/ 0 w 1841500"/>
                <a:gd name="connsiteY0" fmla="*/ 133350 h 398119"/>
                <a:gd name="connsiteX1" fmla="*/ 44450 w 1841500"/>
                <a:gd name="connsiteY1" fmla="*/ 6350 h 398119"/>
                <a:gd name="connsiteX2" fmla="*/ 936625 w 1841500"/>
                <a:gd name="connsiteY2" fmla="*/ 53975 h 398119"/>
                <a:gd name="connsiteX3" fmla="*/ 1552575 w 1841500"/>
                <a:gd name="connsiteY3" fmla="*/ 19050 h 398119"/>
                <a:gd name="connsiteX4" fmla="*/ 1768475 w 1841500"/>
                <a:gd name="connsiteY4" fmla="*/ 0 h 398119"/>
                <a:gd name="connsiteX5" fmla="*/ 1841500 w 1841500"/>
                <a:gd name="connsiteY5" fmla="*/ 107950 h 398119"/>
                <a:gd name="connsiteX6" fmla="*/ 0 w 1841500"/>
                <a:gd name="connsiteY6" fmla="*/ 133350 h 398119"/>
                <a:gd name="connsiteX0" fmla="*/ 0 w 1841500"/>
                <a:gd name="connsiteY0" fmla="*/ 133350 h 404461"/>
                <a:gd name="connsiteX1" fmla="*/ 44450 w 1841500"/>
                <a:gd name="connsiteY1" fmla="*/ 6350 h 404461"/>
                <a:gd name="connsiteX2" fmla="*/ 936625 w 1841500"/>
                <a:gd name="connsiteY2" fmla="*/ 53975 h 404461"/>
                <a:gd name="connsiteX3" fmla="*/ 1552575 w 1841500"/>
                <a:gd name="connsiteY3" fmla="*/ 19050 h 404461"/>
                <a:gd name="connsiteX4" fmla="*/ 1768475 w 1841500"/>
                <a:gd name="connsiteY4" fmla="*/ 0 h 404461"/>
                <a:gd name="connsiteX5" fmla="*/ 1841500 w 1841500"/>
                <a:gd name="connsiteY5" fmla="*/ 107950 h 404461"/>
                <a:gd name="connsiteX6" fmla="*/ 0 w 1841500"/>
                <a:gd name="connsiteY6" fmla="*/ 133350 h 404461"/>
                <a:gd name="connsiteX0" fmla="*/ 0 w 1841500"/>
                <a:gd name="connsiteY0" fmla="*/ 133350 h 410845"/>
                <a:gd name="connsiteX1" fmla="*/ 44450 w 1841500"/>
                <a:gd name="connsiteY1" fmla="*/ 6350 h 410845"/>
                <a:gd name="connsiteX2" fmla="*/ 936625 w 1841500"/>
                <a:gd name="connsiteY2" fmla="*/ 53975 h 410845"/>
                <a:gd name="connsiteX3" fmla="*/ 1552575 w 1841500"/>
                <a:gd name="connsiteY3" fmla="*/ 19050 h 410845"/>
                <a:gd name="connsiteX4" fmla="*/ 1768475 w 1841500"/>
                <a:gd name="connsiteY4" fmla="*/ 0 h 410845"/>
                <a:gd name="connsiteX5" fmla="*/ 1841500 w 1841500"/>
                <a:gd name="connsiteY5" fmla="*/ 107950 h 410845"/>
                <a:gd name="connsiteX6" fmla="*/ 0 w 1841500"/>
                <a:gd name="connsiteY6" fmla="*/ 133350 h 410845"/>
                <a:gd name="connsiteX0" fmla="*/ 0 w 1841500"/>
                <a:gd name="connsiteY0" fmla="*/ 133350 h 415206"/>
                <a:gd name="connsiteX1" fmla="*/ 44450 w 1841500"/>
                <a:gd name="connsiteY1" fmla="*/ 6350 h 415206"/>
                <a:gd name="connsiteX2" fmla="*/ 936625 w 1841500"/>
                <a:gd name="connsiteY2" fmla="*/ 53975 h 415206"/>
                <a:gd name="connsiteX3" fmla="*/ 1552575 w 1841500"/>
                <a:gd name="connsiteY3" fmla="*/ 19050 h 415206"/>
                <a:gd name="connsiteX4" fmla="*/ 1768475 w 1841500"/>
                <a:gd name="connsiteY4" fmla="*/ 0 h 415206"/>
                <a:gd name="connsiteX5" fmla="*/ 1841500 w 1841500"/>
                <a:gd name="connsiteY5" fmla="*/ 107950 h 415206"/>
                <a:gd name="connsiteX6" fmla="*/ 0 w 1841500"/>
                <a:gd name="connsiteY6" fmla="*/ 133350 h 41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500" h="415206">
                  <a:moveTo>
                    <a:pt x="0" y="133350"/>
                  </a:moveTo>
                  <a:lnTo>
                    <a:pt x="44450" y="6350"/>
                  </a:lnTo>
                  <a:lnTo>
                    <a:pt x="936625" y="53975"/>
                  </a:lnTo>
                  <a:lnTo>
                    <a:pt x="1552575" y="19050"/>
                  </a:lnTo>
                  <a:lnTo>
                    <a:pt x="1768475" y="0"/>
                  </a:lnTo>
                  <a:lnTo>
                    <a:pt x="1841500" y="107950"/>
                  </a:lnTo>
                  <a:cubicBezTo>
                    <a:pt x="1183217" y="583142"/>
                    <a:pt x="382058" y="439208"/>
                    <a:pt x="0" y="13335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976319" y="3339091"/>
              <a:ext cx="680591" cy="1548597"/>
            </a:xfrm>
            <a:custGeom>
              <a:avLst/>
              <a:gdLst>
                <a:gd name="connsiteX0" fmla="*/ 0 w 685800"/>
                <a:gd name="connsiteY0" fmla="*/ 0 h 1727200"/>
                <a:gd name="connsiteX1" fmla="*/ 298450 w 685800"/>
                <a:gd name="connsiteY1" fmla="*/ 82550 h 1727200"/>
                <a:gd name="connsiteX2" fmla="*/ 685800 w 685800"/>
                <a:gd name="connsiteY2" fmla="*/ 1555750 h 1727200"/>
                <a:gd name="connsiteX3" fmla="*/ 603250 w 685800"/>
                <a:gd name="connsiteY3" fmla="*/ 1727200 h 1727200"/>
                <a:gd name="connsiteX4" fmla="*/ 0 w 685800"/>
                <a:gd name="connsiteY4" fmla="*/ 0 h 1727200"/>
                <a:gd name="connsiteX0" fmla="*/ 51981 w 737781"/>
                <a:gd name="connsiteY0" fmla="*/ 0 h 1727200"/>
                <a:gd name="connsiteX1" fmla="*/ 350431 w 737781"/>
                <a:gd name="connsiteY1" fmla="*/ 82550 h 1727200"/>
                <a:gd name="connsiteX2" fmla="*/ 737781 w 737781"/>
                <a:gd name="connsiteY2" fmla="*/ 1555750 h 1727200"/>
                <a:gd name="connsiteX3" fmla="*/ 655231 w 737781"/>
                <a:gd name="connsiteY3" fmla="*/ 1727200 h 1727200"/>
                <a:gd name="connsiteX4" fmla="*/ 51981 w 737781"/>
                <a:gd name="connsiteY4" fmla="*/ 0 h 1727200"/>
                <a:gd name="connsiteX0" fmla="*/ 61641 w 747441"/>
                <a:gd name="connsiteY0" fmla="*/ 0 h 1727200"/>
                <a:gd name="connsiteX1" fmla="*/ 360091 w 747441"/>
                <a:gd name="connsiteY1" fmla="*/ 82550 h 1727200"/>
                <a:gd name="connsiteX2" fmla="*/ 747441 w 747441"/>
                <a:gd name="connsiteY2" fmla="*/ 1555750 h 1727200"/>
                <a:gd name="connsiteX3" fmla="*/ 664891 w 747441"/>
                <a:gd name="connsiteY3" fmla="*/ 1727200 h 1727200"/>
                <a:gd name="connsiteX4" fmla="*/ 61641 w 747441"/>
                <a:gd name="connsiteY4" fmla="*/ 0 h 1727200"/>
                <a:gd name="connsiteX0" fmla="*/ 48067 w 733867"/>
                <a:gd name="connsiteY0" fmla="*/ 0 h 1727200"/>
                <a:gd name="connsiteX1" fmla="*/ 346517 w 733867"/>
                <a:gd name="connsiteY1" fmla="*/ 82550 h 1727200"/>
                <a:gd name="connsiteX2" fmla="*/ 733867 w 733867"/>
                <a:gd name="connsiteY2" fmla="*/ 1555750 h 1727200"/>
                <a:gd name="connsiteX3" fmla="*/ 651317 w 733867"/>
                <a:gd name="connsiteY3" fmla="*/ 1727200 h 1727200"/>
                <a:gd name="connsiteX4" fmla="*/ 48067 w 733867"/>
                <a:gd name="connsiteY4" fmla="*/ 0 h 1727200"/>
                <a:gd name="connsiteX0" fmla="*/ 66292 w 752092"/>
                <a:gd name="connsiteY0" fmla="*/ 0 h 1727200"/>
                <a:gd name="connsiteX1" fmla="*/ 364742 w 752092"/>
                <a:gd name="connsiteY1" fmla="*/ 82550 h 1727200"/>
                <a:gd name="connsiteX2" fmla="*/ 752092 w 752092"/>
                <a:gd name="connsiteY2" fmla="*/ 1555750 h 1727200"/>
                <a:gd name="connsiteX3" fmla="*/ 669542 w 752092"/>
                <a:gd name="connsiteY3" fmla="*/ 1727200 h 1727200"/>
                <a:gd name="connsiteX4" fmla="*/ 66292 w 752092"/>
                <a:gd name="connsiteY4" fmla="*/ 0 h 1727200"/>
                <a:gd name="connsiteX0" fmla="*/ 66292 w 752092"/>
                <a:gd name="connsiteY0" fmla="*/ 0 h 1736725"/>
                <a:gd name="connsiteX1" fmla="*/ 364742 w 752092"/>
                <a:gd name="connsiteY1" fmla="*/ 92075 h 1736725"/>
                <a:gd name="connsiteX2" fmla="*/ 752092 w 752092"/>
                <a:gd name="connsiteY2" fmla="*/ 1565275 h 1736725"/>
                <a:gd name="connsiteX3" fmla="*/ 669542 w 752092"/>
                <a:gd name="connsiteY3" fmla="*/ 1736725 h 1736725"/>
                <a:gd name="connsiteX4" fmla="*/ 66292 w 752092"/>
                <a:gd name="connsiteY4" fmla="*/ 0 h 1736725"/>
                <a:gd name="connsiteX0" fmla="*/ 64623 w 750423"/>
                <a:gd name="connsiteY0" fmla="*/ 0 h 1755775"/>
                <a:gd name="connsiteX1" fmla="*/ 363073 w 750423"/>
                <a:gd name="connsiteY1" fmla="*/ 92075 h 1755775"/>
                <a:gd name="connsiteX2" fmla="*/ 750423 w 750423"/>
                <a:gd name="connsiteY2" fmla="*/ 1565275 h 1755775"/>
                <a:gd name="connsiteX3" fmla="*/ 686923 w 750423"/>
                <a:gd name="connsiteY3" fmla="*/ 1755775 h 1755775"/>
                <a:gd name="connsiteX4" fmla="*/ 64623 w 750423"/>
                <a:gd name="connsiteY4" fmla="*/ 0 h 1755775"/>
                <a:gd name="connsiteX0" fmla="*/ 78695 w 764495"/>
                <a:gd name="connsiteY0" fmla="*/ 0 h 1755775"/>
                <a:gd name="connsiteX1" fmla="*/ 377145 w 764495"/>
                <a:gd name="connsiteY1" fmla="*/ 92075 h 1755775"/>
                <a:gd name="connsiteX2" fmla="*/ 764495 w 764495"/>
                <a:gd name="connsiteY2" fmla="*/ 1565275 h 1755775"/>
                <a:gd name="connsiteX3" fmla="*/ 700995 w 764495"/>
                <a:gd name="connsiteY3" fmla="*/ 1755775 h 1755775"/>
                <a:gd name="connsiteX4" fmla="*/ 78695 w 764495"/>
                <a:gd name="connsiteY4" fmla="*/ 0 h 1755775"/>
                <a:gd name="connsiteX0" fmla="*/ 80260 w 766060"/>
                <a:gd name="connsiteY0" fmla="*/ 0 h 1743075"/>
                <a:gd name="connsiteX1" fmla="*/ 378710 w 766060"/>
                <a:gd name="connsiteY1" fmla="*/ 92075 h 1743075"/>
                <a:gd name="connsiteX2" fmla="*/ 766060 w 766060"/>
                <a:gd name="connsiteY2" fmla="*/ 1565275 h 1743075"/>
                <a:gd name="connsiteX3" fmla="*/ 689860 w 766060"/>
                <a:gd name="connsiteY3" fmla="*/ 1743075 h 1743075"/>
                <a:gd name="connsiteX4" fmla="*/ 80260 w 766060"/>
                <a:gd name="connsiteY4" fmla="*/ 0 h 174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060" h="1743075">
                  <a:moveTo>
                    <a:pt x="80260" y="0"/>
                  </a:moveTo>
                  <a:lnTo>
                    <a:pt x="378710" y="92075"/>
                  </a:lnTo>
                  <a:lnTo>
                    <a:pt x="766060" y="1565275"/>
                  </a:lnTo>
                  <a:lnTo>
                    <a:pt x="689860" y="1743075"/>
                  </a:lnTo>
                  <a:cubicBezTo>
                    <a:pt x="199852" y="1399117"/>
                    <a:pt x="-169507" y="677333"/>
                    <a:pt x="80260" y="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65256" y="2234764"/>
              <a:ext cx="1423779" cy="1095864"/>
            </a:xfrm>
            <a:custGeom>
              <a:avLst/>
              <a:gdLst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59669 h 1235869"/>
                <a:gd name="connsiteX1" fmla="*/ 387350 w 1638300"/>
                <a:gd name="connsiteY1" fmla="*/ 1235869 h 1235869"/>
                <a:gd name="connsiteX2" fmla="*/ 1638300 w 1638300"/>
                <a:gd name="connsiteY2" fmla="*/ 257969 h 1235869"/>
                <a:gd name="connsiteX3" fmla="*/ 1543843 w 1638300"/>
                <a:gd name="connsiteY3" fmla="*/ 0 h 1235869"/>
                <a:gd name="connsiteX4" fmla="*/ 0 w 1638300"/>
                <a:gd name="connsiteY4" fmla="*/ 1159669 h 1235869"/>
                <a:gd name="connsiteX0" fmla="*/ 0 w 1638300"/>
                <a:gd name="connsiteY0" fmla="*/ 1159669 h 1235869"/>
                <a:gd name="connsiteX1" fmla="*/ 387350 w 1638300"/>
                <a:gd name="connsiteY1" fmla="*/ 1235869 h 1235869"/>
                <a:gd name="connsiteX2" fmla="*/ 1638300 w 1638300"/>
                <a:gd name="connsiteY2" fmla="*/ 257969 h 1235869"/>
                <a:gd name="connsiteX3" fmla="*/ 1543843 w 1638300"/>
                <a:gd name="connsiteY3" fmla="*/ 0 h 1235869"/>
                <a:gd name="connsiteX4" fmla="*/ 0 w 1638300"/>
                <a:gd name="connsiteY4" fmla="*/ 1159669 h 1235869"/>
                <a:gd name="connsiteX0" fmla="*/ 0 w 1650206"/>
                <a:gd name="connsiteY0" fmla="*/ 1152525 h 1235869"/>
                <a:gd name="connsiteX1" fmla="*/ 399256 w 1650206"/>
                <a:gd name="connsiteY1" fmla="*/ 1235869 h 1235869"/>
                <a:gd name="connsiteX2" fmla="*/ 1650206 w 1650206"/>
                <a:gd name="connsiteY2" fmla="*/ 257969 h 1235869"/>
                <a:gd name="connsiteX3" fmla="*/ 1555749 w 1650206"/>
                <a:gd name="connsiteY3" fmla="*/ 0 h 1235869"/>
                <a:gd name="connsiteX4" fmla="*/ 0 w 1650206"/>
                <a:gd name="connsiteY4" fmla="*/ 1152525 h 1235869"/>
                <a:gd name="connsiteX0" fmla="*/ 0 w 1650206"/>
                <a:gd name="connsiteY0" fmla="*/ 1152525 h 1235869"/>
                <a:gd name="connsiteX1" fmla="*/ 399256 w 1650206"/>
                <a:gd name="connsiteY1" fmla="*/ 1235869 h 1235869"/>
                <a:gd name="connsiteX2" fmla="*/ 1650206 w 1650206"/>
                <a:gd name="connsiteY2" fmla="*/ 257969 h 1235869"/>
                <a:gd name="connsiteX3" fmla="*/ 1555749 w 1650206"/>
                <a:gd name="connsiteY3" fmla="*/ 0 h 1235869"/>
                <a:gd name="connsiteX4" fmla="*/ 0 w 1650206"/>
                <a:gd name="connsiteY4" fmla="*/ 1152525 h 1235869"/>
                <a:gd name="connsiteX0" fmla="*/ 0 w 1588293"/>
                <a:gd name="connsiteY0" fmla="*/ 1152525 h 1235869"/>
                <a:gd name="connsiteX1" fmla="*/ 399256 w 1588293"/>
                <a:gd name="connsiteY1" fmla="*/ 1235869 h 1235869"/>
                <a:gd name="connsiteX2" fmla="*/ 1588293 w 1588293"/>
                <a:gd name="connsiteY2" fmla="*/ 281782 h 1235869"/>
                <a:gd name="connsiteX3" fmla="*/ 1555749 w 1588293"/>
                <a:gd name="connsiteY3" fmla="*/ 0 h 1235869"/>
                <a:gd name="connsiteX4" fmla="*/ 0 w 1588293"/>
                <a:gd name="connsiteY4" fmla="*/ 1152525 h 1235869"/>
                <a:gd name="connsiteX0" fmla="*/ 0 w 1602580"/>
                <a:gd name="connsiteY0" fmla="*/ 1152525 h 1235869"/>
                <a:gd name="connsiteX1" fmla="*/ 399256 w 1602580"/>
                <a:gd name="connsiteY1" fmla="*/ 1235869 h 1235869"/>
                <a:gd name="connsiteX2" fmla="*/ 1602580 w 1602580"/>
                <a:gd name="connsiteY2" fmla="*/ 281782 h 1235869"/>
                <a:gd name="connsiteX3" fmla="*/ 1555749 w 1602580"/>
                <a:gd name="connsiteY3" fmla="*/ 0 h 1235869"/>
                <a:gd name="connsiteX4" fmla="*/ 0 w 1602580"/>
                <a:gd name="connsiteY4" fmla="*/ 1152525 h 1235869"/>
                <a:gd name="connsiteX0" fmla="*/ 0 w 1602580"/>
                <a:gd name="connsiteY0" fmla="*/ 1152525 h 1235869"/>
                <a:gd name="connsiteX1" fmla="*/ 399256 w 1602580"/>
                <a:gd name="connsiteY1" fmla="*/ 1235869 h 1235869"/>
                <a:gd name="connsiteX2" fmla="*/ 1602580 w 1602580"/>
                <a:gd name="connsiteY2" fmla="*/ 281782 h 1235869"/>
                <a:gd name="connsiteX3" fmla="*/ 1555749 w 1602580"/>
                <a:gd name="connsiteY3" fmla="*/ 0 h 1235869"/>
                <a:gd name="connsiteX4" fmla="*/ 0 w 1602580"/>
                <a:gd name="connsiteY4" fmla="*/ 1152525 h 1235869"/>
                <a:gd name="connsiteX0" fmla="*/ 0 w 1602580"/>
                <a:gd name="connsiteY0" fmla="*/ 1150143 h 1233487"/>
                <a:gd name="connsiteX1" fmla="*/ 399256 w 1602580"/>
                <a:gd name="connsiteY1" fmla="*/ 1233487 h 1233487"/>
                <a:gd name="connsiteX2" fmla="*/ 1602580 w 1602580"/>
                <a:gd name="connsiteY2" fmla="*/ 279400 h 1233487"/>
                <a:gd name="connsiteX3" fmla="*/ 1555749 w 1602580"/>
                <a:gd name="connsiteY3" fmla="*/ 0 h 1233487"/>
                <a:gd name="connsiteX4" fmla="*/ 0 w 1602580"/>
                <a:gd name="connsiteY4" fmla="*/ 1150143 h 123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2580" h="1233487">
                  <a:moveTo>
                    <a:pt x="0" y="1150143"/>
                  </a:moveTo>
                  <a:lnTo>
                    <a:pt x="399256" y="1233487"/>
                  </a:lnTo>
                  <a:lnTo>
                    <a:pt x="1602580" y="279400"/>
                  </a:lnTo>
                  <a:lnTo>
                    <a:pt x="1555749" y="0"/>
                  </a:lnTo>
                  <a:cubicBezTo>
                    <a:pt x="418041" y="73025"/>
                    <a:pt x="82814" y="901699"/>
                    <a:pt x="0" y="1150143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099545" y="2382414"/>
              <a:ext cx="2720429" cy="272042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382318" y="2665187"/>
              <a:ext cx="2154882" cy="2154878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2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63958" y="3046826"/>
              <a:ext cx="1391602" cy="1391600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22"/>
            <p:cNvSpPr/>
            <p:nvPr/>
          </p:nvSpPr>
          <p:spPr>
            <a:xfrm>
              <a:off x="3063286" y="2238331"/>
              <a:ext cx="1391620" cy="1449889"/>
            </a:xfrm>
            <a:custGeom>
              <a:avLst/>
              <a:gdLst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75" h="1521735">
                  <a:moveTo>
                    <a:pt x="1454513" y="0"/>
                  </a:moveTo>
                  <a:cubicBezTo>
                    <a:pt x="1293969" y="435475"/>
                    <a:pt x="1402782" y="1424616"/>
                    <a:pt x="1460575" y="1521735"/>
                  </a:cubicBezTo>
                  <a:cubicBezTo>
                    <a:pt x="1062533" y="1435093"/>
                    <a:pt x="402483" y="1281839"/>
                    <a:pt x="0" y="1075295"/>
                  </a:cubicBezTo>
                  <a:cubicBezTo>
                    <a:pt x="193143" y="454413"/>
                    <a:pt x="770857" y="2983"/>
                    <a:pt x="1454513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28"/>
            <p:cNvSpPr/>
            <p:nvPr/>
          </p:nvSpPr>
          <p:spPr>
            <a:xfrm>
              <a:off x="4489496" y="2240343"/>
              <a:ext cx="1388993" cy="1444616"/>
            </a:xfrm>
            <a:custGeom>
              <a:avLst/>
              <a:gdLst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10280"/>
                <a:gd name="connsiteX1" fmla="*/ 1460779 w 1460779"/>
                <a:gd name="connsiteY1" fmla="*/ 1067495 h 1510280"/>
                <a:gd name="connsiteX2" fmla="*/ 1460500 w 1460779"/>
                <a:gd name="connsiteY2" fmla="*/ 1071272 h 1510280"/>
                <a:gd name="connsiteX3" fmla="*/ 17763 w 1460779"/>
                <a:gd name="connsiteY3" fmla="*/ 1510280 h 1510280"/>
                <a:gd name="connsiteX4" fmla="*/ 0 w 1460779"/>
                <a:gd name="connsiteY4" fmla="*/ 81 h 1510280"/>
                <a:gd name="connsiteX5" fmla="*/ 1600 w 1460779"/>
                <a:gd name="connsiteY5" fmla="*/ 0 h 1510280"/>
                <a:gd name="connsiteX0" fmla="*/ 1600 w 1460779"/>
                <a:gd name="connsiteY0" fmla="*/ 0 h 1510280"/>
                <a:gd name="connsiteX1" fmla="*/ 1460779 w 1460779"/>
                <a:gd name="connsiteY1" fmla="*/ 1067495 h 1510280"/>
                <a:gd name="connsiteX2" fmla="*/ 1460500 w 1460779"/>
                <a:gd name="connsiteY2" fmla="*/ 1071272 h 1510280"/>
                <a:gd name="connsiteX3" fmla="*/ 17763 w 1460779"/>
                <a:gd name="connsiteY3" fmla="*/ 1510280 h 1510280"/>
                <a:gd name="connsiteX4" fmla="*/ 0 w 1460779"/>
                <a:gd name="connsiteY4" fmla="*/ 81 h 1510280"/>
                <a:gd name="connsiteX5" fmla="*/ 1600 w 1460779"/>
                <a:gd name="connsiteY5" fmla="*/ 0 h 1510280"/>
                <a:gd name="connsiteX0" fmla="*/ 51929 w 1460779"/>
                <a:gd name="connsiteY0" fmla="*/ 0 h 1519162"/>
                <a:gd name="connsiteX1" fmla="*/ 1460779 w 1460779"/>
                <a:gd name="connsiteY1" fmla="*/ 1076377 h 1519162"/>
                <a:gd name="connsiteX2" fmla="*/ 1460500 w 1460779"/>
                <a:gd name="connsiteY2" fmla="*/ 1080154 h 1519162"/>
                <a:gd name="connsiteX3" fmla="*/ 17763 w 1460779"/>
                <a:gd name="connsiteY3" fmla="*/ 1519162 h 1519162"/>
                <a:gd name="connsiteX4" fmla="*/ 0 w 1460779"/>
                <a:gd name="connsiteY4" fmla="*/ 8963 h 1519162"/>
                <a:gd name="connsiteX5" fmla="*/ 51929 w 1460779"/>
                <a:gd name="connsiteY5" fmla="*/ 0 h 1519162"/>
                <a:gd name="connsiteX0" fmla="*/ 196078 w 1604928"/>
                <a:gd name="connsiteY0" fmla="*/ 0 h 1519162"/>
                <a:gd name="connsiteX1" fmla="*/ 1604928 w 1604928"/>
                <a:gd name="connsiteY1" fmla="*/ 1076377 h 1519162"/>
                <a:gd name="connsiteX2" fmla="*/ 1604649 w 1604928"/>
                <a:gd name="connsiteY2" fmla="*/ 1080154 h 1519162"/>
                <a:gd name="connsiteX3" fmla="*/ 161912 w 1604928"/>
                <a:gd name="connsiteY3" fmla="*/ 1519162 h 1519162"/>
                <a:gd name="connsiteX4" fmla="*/ 196078 w 1604928"/>
                <a:gd name="connsiteY4" fmla="*/ 0 h 1519162"/>
                <a:gd name="connsiteX0" fmla="*/ 196078 w 1604928"/>
                <a:gd name="connsiteY0" fmla="*/ 0 h 1504359"/>
                <a:gd name="connsiteX1" fmla="*/ 1604928 w 1604928"/>
                <a:gd name="connsiteY1" fmla="*/ 1061574 h 1504359"/>
                <a:gd name="connsiteX2" fmla="*/ 1604649 w 1604928"/>
                <a:gd name="connsiteY2" fmla="*/ 1065351 h 1504359"/>
                <a:gd name="connsiteX3" fmla="*/ 161912 w 1604928"/>
                <a:gd name="connsiteY3" fmla="*/ 1504359 h 1504359"/>
                <a:gd name="connsiteX4" fmla="*/ 196078 w 1604928"/>
                <a:gd name="connsiteY4" fmla="*/ 0 h 1504359"/>
                <a:gd name="connsiteX0" fmla="*/ 117267 w 1526117"/>
                <a:gd name="connsiteY0" fmla="*/ 0 h 1504359"/>
                <a:gd name="connsiteX1" fmla="*/ 1526117 w 1526117"/>
                <a:gd name="connsiteY1" fmla="*/ 1061574 h 1504359"/>
                <a:gd name="connsiteX2" fmla="*/ 1525838 w 1526117"/>
                <a:gd name="connsiteY2" fmla="*/ 1065351 h 1504359"/>
                <a:gd name="connsiteX3" fmla="*/ 83101 w 1526117"/>
                <a:gd name="connsiteY3" fmla="*/ 1504359 h 1504359"/>
                <a:gd name="connsiteX4" fmla="*/ 117267 w 1526117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819" h="1516201">
                  <a:moveTo>
                    <a:pt x="48969" y="0"/>
                  </a:moveTo>
                  <a:cubicBezTo>
                    <a:pt x="732909" y="0"/>
                    <a:pt x="1261776" y="442542"/>
                    <a:pt x="1457819" y="1061574"/>
                  </a:cubicBezTo>
                  <a:lnTo>
                    <a:pt x="1457540" y="1065351"/>
                  </a:lnTo>
                  <a:cubicBezTo>
                    <a:pt x="1154260" y="1304450"/>
                    <a:pt x="184859" y="1502102"/>
                    <a:pt x="0" y="1516201"/>
                  </a:cubicBezTo>
                  <a:cubicBezTo>
                    <a:pt x="98365" y="1328721"/>
                    <a:pt x="238825" y="345432"/>
                    <a:pt x="48969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31"/>
            <p:cNvSpPr/>
            <p:nvPr/>
          </p:nvSpPr>
          <p:spPr>
            <a:xfrm>
              <a:off x="4504311" y="3364903"/>
              <a:ext cx="1461869" cy="1509364"/>
            </a:xfrm>
            <a:custGeom>
              <a:avLst/>
              <a:gdLst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85822 w 1538982"/>
                <a:gd name="connsiteY0" fmla="*/ 0 h 1619683"/>
                <a:gd name="connsiteX1" fmla="*/ 1538982 w 1538982"/>
                <a:gd name="connsiteY1" fmla="*/ 378099 h 1619683"/>
                <a:gd name="connsiteX2" fmla="*/ 901371 w 1538982"/>
                <a:gd name="connsiteY2" fmla="*/ 1619683 h 1619683"/>
                <a:gd name="connsiteX3" fmla="*/ 0 w 1538982"/>
                <a:gd name="connsiteY3" fmla="*/ 369189 h 1619683"/>
                <a:gd name="connsiteX4" fmla="*/ 1485822 w 1538982"/>
                <a:gd name="connsiteY4" fmla="*/ 0 h 1619683"/>
                <a:gd name="connsiteX0" fmla="*/ 1485822 w 1538982"/>
                <a:gd name="connsiteY0" fmla="*/ 0 h 1619683"/>
                <a:gd name="connsiteX1" fmla="*/ 1538982 w 1538982"/>
                <a:gd name="connsiteY1" fmla="*/ 378099 h 1619683"/>
                <a:gd name="connsiteX2" fmla="*/ 901371 w 1538982"/>
                <a:gd name="connsiteY2" fmla="*/ 1619683 h 1619683"/>
                <a:gd name="connsiteX3" fmla="*/ 0 w 1538982"/>
                <a:gd name="connsiteY3" fmla="*/ 369189 h 1619683"/>
                <a:gd name="connsiteX4" fmla="*/ 1485822 w 1538982"/>
                <a:gd name="connsiteY4" fmla="*/ 0 h 1619683"/>
                <a:gd name="connsiteX0" fmla="*/ 1485822 w 1538982"/>
                <a:gd name="connsiteY0" fmla="*/ 0 h 1566393"/>
                <a:gd name="connsiteX1" fmla="*/ 1538982 w 1538982"/>
                <a:gd name="connsiteY1" fmla="*/ 378099 h 1566393"/>
                <a:gd name="connsiteX2" fmla="*/ 942819 w 1538982"/>
                <a:gd name="connsiteY2" fmla="*/ 1566393 h 1566393"/>
                <a:gd name="connsiteX3" fmla="*/ 0 w 1538982"/>
                <a:gd name="connsiteY3" fmla="*/ 369189 h 1566393"/>
                <a:gd name="connsiteX4" fmla="*/ 1485822 w 1538982"/>
                <a:gd name="connsiteY4" fmla="*/ 0 h 1566393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53055"/>
                <a:gd name="connsiteY0" fmla="*/ 0 h 1584156"/>
                <a:gd name="connsiteX1" fmla="*/ 1553055 w 1553055"/>
                <a:gd name="connsiteY1" fmla="*/ 378099 h 1584156"/>
                <a:gd name="connsiteX2" fmla="*/ 954661 w 1553055"/>
                <a:gd name="connsiteY2" fmla="*/ 1584156 h 1584156"/>
                <a:gd name="connsiteX3" fmla="*/ 0 w 1553055"/>
                <a:gd name="connsiteY3" fmla="*/ 375110 h 1584156"/>
                <a:gd name="connsiteX4" fmla="*/ 1479901 w 1553055"/>
                <a:gd name="connsiteY4" fmla="*/ 0 h 1584156"/>
                <a:gd name="connsiteX0" fmla="*/ 1479901 w 1554389"/>
                <a:gd name="connsiteY0" fmla="*/ 0 h 1584156"/>
                <a:gd name="connsiteX1" fmla="*/ 1553055 w 1554389"/>
                <a:gd name="connsiteY1" fmla="*/ 378099 h 1584156"/>
                <a:gd name="connsiteX2" fmla="*/ 954661 w 1554389"/>
                <a:gd name="connsiteY2" fmla="*/ 1584156 h 1584156"/>
                <a:gd name="connsiteX3" fmla="*/ 0 w 1554389"/>
                <a:gd name="connsiteY3" fmla="*/ 375110 h 1584156"/>
                <a:gd name="connsiteX4" fmla="*/ 1479901 w 1554389"/>
                <a:gd name="connsiteY4" fmla="*/ 0 h 1584156"/>
                <a:gd name="connsiteX0" fmla="*/ 1479901 w 1553918"/>
                <a:gd name="connsiteY0" fmla="*/ 0 h 1584156"/>
                <a:gd name="connsiteX1" fmla="*/ 1553055 w 1553918"/>
                <a:gd name="connsiteY1" fmla="*/ 378099 h 1584156"/>
                <a:gd name="connsiteX2" fmla="*/ 954661 w 1553918"/>
                <a:gd name="connsiteY2" fmla="*/ 1584156 h 1584156"/>
                <a:gd name="connsiteX3" fmla="*/ 0 w 1553918"/>
                <a:gd name="connsiteY3" fmla="*/ 375110 h 1584156"/>
                <a:gd name="connsiteX4" fmla="*/ 1479901 w 1553918"/>
                <a:gd name="connsiteY4" fmla="*/ 0 h 1584156"/>
                <a:gd name="connsiteX0" fmla="*/ 1479901 w 1534683"/>
                <a:gd name="connsiteY0" fmla="*/ 0 h 1584156"/>
                <a:gd name="connsiteX1" fmla="*/ 1533061 w 1534683"/>
                <a:gd name="connsiteY1" fmla="*/ 404758 h 1584156"/>
                <a:gd name="connsiteX2" fmla="*/ 954661 w 1534683"/>
                <a:gd name="connsiteY2" fmla="*/ 1584156 h 1584156"/>
                <a:gd name="connsiteX3" fmla="*/ 0 w 1534683"/>
                <a:gd name="connsiteY3" fmla="*/ 375110 h 1584156"/>
                <a:gd name="connsiteX4" fmla="*/ 1479901 w 1534683"/>
                <a:gd name="connsiteY4" fmla="*/ 0 h 1584156"/>
                <a:gd name="connsiteX0" fmla="*/ 1479901 w 1534306"/>
                <a:gd name="connsiteY0" fmla="*/ 0 h 1584156"/>
                <a:gd name="connsiteX1" fmla="*/ 1533061 w 1534306"/>
                <a:gd name="connsiteY1" fmla="*/ 404758 h 1584156"/>
                <a:gd name="connsiteX2" fmla="*/ 954661 w 1534306"/>
                <a:gd name="connsiteY2" fmla="*/ 1584156 h 1584156"/>
                <a:gd name="connsiteX3" fmla="*/ 0 w 1534306"/>
                <a:gd name="connsiteY3" fmla="*/ 375110 h 1584156"/>
                <a:gd name="connsiteX4" fmla="*/ 1479901 w 1534306"/>
                <a:gd name="connsiteY4" fmla="*/ 0 h 1584156"/>
                <a:gd name="connsiteX0" fmla="*/ 1479901 w 1534306"/>
                <a:gd name="connsiteY0" fmla="*/ 0 h 1584156"/>
                <a:gd name="connsiteX1" fmla="*/ 1533061 w 1534306"/>
                <a:gd name="connsiteY1" fmla="*/ 404758 h 1584156"/>
                <a:gd name="connsiteX2" fmla="*/ 954661 w 1534306"/>
                <a:gd name="connsiteY2" fmla="*/ 1584156 h 1584156"/>
                <a:gd name="connsiteX3" fmla="*/ 0 w 1534306"/>
                <a:gd name="connsiteY3" fmla="*/ 375110 h 1584156"/>
                <a:gd name="connsiteX4" fmla="*/ 1479901 w 1534306"/>
                <a:gd name="connsiteY4" fmla="*/ 0 h 158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306" h="1584156">
                  <a:moveTo>
                    <a:pt x="1479901" y="0"/>
                  </a:moveTo>
                  <a:cubicBezTo>
                    <a:pt x="1526073" y="145423"/>
                    <a:pt x="1538671" y="244042"/>
                    <a:pt x="1533061" y="404758"/>
                  </a:cubicBezTo>
                  <a:cubicBezTo>
                    <a:pt x="1514283" y="942706"/>
                    <a:pt x="1314558" y="1314057"/>
                    <a:pt x="954661" y="1584156"/>
                  </a:cubicBezTo>
                  <a:cubicBezTo>
                    <a:pt x="598941" y="1356799"/>
                    <a:pt x="154404" y="714967"/>
                    <a:pt x="0" y="375110"/>
                  </a:cubicBezTo>
                  <a:cubicBezTo>
                    <a:pt x="311481" y="414369"/>
                    <a:pt x="1241607" y="362215"/>
                    <a:pt x="1479901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34"/>
            <p:cNvSpPr/>
            <p:nvPr/>
          </p:nvSpPr>
          <p:spPr>
            <a:xfrm>
              <a:off x="3698522" y="3741787"/>
              <a:ext cx="1637560" cy="1461187"/>
            </a:xfrm>
            <a:custGeom>
              <a:avLst/>
              <a:gdLst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954561 w 1850910"/>
                <a:gd name="connsiteY0" fmla="*/ 0 h 1533592"/>
                <a:gd name="connsiteX1" fmla="*/ 1850910 w 1850910"/>
                <a:gd name="connsiteY1" fmla="*/ 1243151 h 1533592"/>
                <a:gd name="connsiteX2" fmla="*/ 956161 w 1850910"/>
                <a:gd name="connsiteY2" fmla="*/ 1533592 h 1533592"/>
                <a:gd name="connsiteX3" fmla="*/ 55233 w 1850910"/>
                <a:gd name="connsiteY3" fmla="*/ 1238530 h 1533592"/>
                <a:gd name="connsiteX4" fmla="*/ 0 w 1850910"/>
                <a:gd name="connsiteY4" fmla="*/ 1166768 h 1533592"/>
                <a:gd name="connsiteX5" fmla="*/ 954561 w 1850910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899328 w 1795677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8703" h="1533592">
                  <a:moveTo>
                    <a:pt x="822354" y="0"/>
                  </a:moveTo>
                  <a:cubicBezTo>
                    <a:pt x="907260" y="570946"/>
                    <a:pt x="1276134" y="1179779"/>
                    <a:pt x="1718703" y="1243151"/>
                  </a:cubicBezTo>
                  <a:cubicBezTo>
                    <a:pt x="1467776" y="1426364"/>
                    <a:pt x="1158387" y="1533592"/>
                    <a:pt x="823954" y="1533592"/>
                  </a:cubicBezTo>
                  <a:cubicBezTo>
                    <a:pt x="486750" y="1533592"/>
                    <a:pt x="246060" y="1430500"/>
                    <a:pt x="0" y="1274056"/>
                  </a:cubicBezTo>
                  <a:cubicBezTo>
                    <a:pt x="500562" y="1152788"/>
                    <a:pt x="727295" y="437715"/>
                    <a:pt x="822354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37"/>
            <p:cNvSpPr/>
            <p:nvPr/>
          </p:nvSpPr>
          <p:spPr>
            <a:xfrm>
              <a:off x="2975196" y="3341418"/>
              <a:ext cx="1471738" cy="1550326"/>
            </a:xfrm>
            <a:custGeom>
              <a:avLst/>
              <a:gdLst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722169 w 1535782"/>
                <a:gd name="connsiteY2" fmla="*/ 1623291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44350"/>
                <a:gd name="connsiteY0" fmla="*/ 0 h 1638991"/>
                <a:gd name="connsiteX1" fmla="*/ 1535782 w 1544350"/>
                <a:gd name="connsiteY1" fmla="*/ 398685 h 1638991"/>
                <a:gd name="connsiteX2" fmla="*/ 636724 w 1544350"/>
                <a:gd name="connsiteY2" fmla="*/ 1638991 h 1638991"/>
                <a:gd name="connsiteX3" fmla="*/ 0 w 1544350"/>
                <a:gd name="connsiteY3" fmla="*/ 398070 h 1638991"/>
                <a:gd name="connsiteX4" fmla="*/ 59889 w 1544350"/>
                <a:gd name="connsiteY4" fmla="*/ 0 h 1638991"/>
                <a:gd name="connsiteX0" fmla="*/ 59889 w 1543780"/>
                <a:gd name="connsiteY0" fmla="*/ 0 h 1638991"/>
                <a:gd name="connsiteX1" fmla="*/ 1535782 w 1543780"/>
                <a:gd name="connsiteY1" fmla="*/ 398685 h 1638991"/>
                <a:gd name="connsiteX2" fmla="*/ 636724 w 1543780"/>
                <a:gd name="connsiteY2" fmla="*/ 1638991 h 1638991"/>
                <a:gd name="connsiteX3" fmla="*/ 0 w 1543780"/>
                <a:gd name="connsiteY3" fmla="*/ 398070 h 1638991"/>
                <a:gd name="connsiteX4" fmla="*/ 59889 w 1543780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65810 w 1535782"/>
                <a:gd name="connsiteY0" fmla="*/ 0 h 1636030"/>
                <a:gd name="connsiteX1" fmla="*/ 1535782 w 1535782"/>
                <a:gd name="connsiteY1" fmla="*/ 395724 h 1636030"/>
                <a:gd name="connsiteX2" fmla="*/ 636724 w 1535782"/>
                <a:gd name="connsiteY2" fmla="*/ 1636030 h 1636030"/>
                <a:gd name="connsiteX3" fmla="*/ 0 w 1535782"/>
                <a:gd name="connsiteY3" fmla="*/ 395109 h 1636030"/>
                <a:gd name="connsiteX4" fmla="*/ 65810 w 1535782"/>
                <a:gd name="connsiteY4" fmla="*/ 0 h 1636030"/>
                <a:gd name="connsiteX0" fmla="*/ 74692 w 1544664"/>
                <a:gd name="connsiteY0" fmla="*/ 0 h 1636030"/>
                <a:gd name="connsiteX1" fmla="*/ 1544664 w 1544664"/>
                <a:gd name="connsiteY1" fmla="*/ 395724 h 1636030"/>
                <a:gd name="connsiteX2" fmla="*/ 645606 w 1544664"/>
                <a:gd name="connsiteY2" fmla="*/ 1636030 h 1636030"/>
                <a:gd name="connsiteX3" fmla="*/ 0 w 1544664"/>
                <a:gd name="connsiteY3" fmla="*/ 412872 h 1636030"/>
                <a:gd name="connsiteX4" fmla="*/ 74692 w 1544664"/>
                <a:gd name="connsiteY4" fmla="*/ 0 h 1636030"/>
                <a:gd name="connsiteX0" fmla="*/ 74692 w 1544664"/>
                <a:gd name="connsiteY0" fmla="*/ 0 h 1636030"/>
                <a:gd name="connsiteX1" fmla="*/ 1544664 w 1544664"/>
                <a:gd name="connsiteY1" fmla="*/ 395724 h 1636030"/>
                <a:gd name="connsiteX2" fmla="*/ 645606 w 1544664"/>
                <a:gd name="connsiteY2" fmla="*/ 1636030 h 1636030"/>
                <a:gd name="connsiteX3" fmla="*/ 0 w 1544664"/>
                <a:gd name="connsiteY3" fmla="*/ 412872 h 1636030"/>
                <a:gd name="connsiteX4" fmla="*/ 74692 w 1544664"/>
                <a:gd name="connsiteY4" fmla="*/ 0 h 1636030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4664" h="1627148">
                  <a:moveTo>
                    <a:pt x="74692" y="0"/>
                  </a:moveTo>
                  <a:cubicBezTo>
                    <a:pt x="285991" y="386343"/>
                    <a:pt x="1294067" y="472922"/>
                    <a:pt x="1544664" y="395724"/>
                  </a:cubicBezTo>
                  <a:cubicBezTo>
                    <a:pt x="1445407" y="704415"/>
                    <a:pt x="889729" y="1417053"/>
                    <a:pt x="645606" y="1627148"/>
                  </a:cubicBezTo>
                  <a:cubicBezTo>
                    <a:pt x="292114" y="1382909"/>
                    <a:pt x="14803" y="927163"/>
                    <a:pt x="0" y="412872"/>
                  </a:cubicBezTo>
                  <a:cubicBezTo>
                    <a:pt x="0" y="251371"/>
                    <a:pt x="27967" y="146040"/>
                    <a:pt x="74692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02080" y="2636912"/>
            <a:ext cx="2097465" cy="463550"/>
            <a:chOff x="1002080" y="2636912"/>
            <a:chExt cx="2097465" cy="463550"/>
          </a:xfrm>
        </p:grpSpPr>
        <p:sp>
          <p:nvSpPr>
            <p:cNvPr id="63" name="TextBox 11"/>
            <p:cNvSpPr txBox="1">
              <a:spLocks noChangeArrowheads="1"/>
            </p:cNvSpPr>
            <p:nvPr/>
          </p:nvSpPr>
          <p:spPr bwMode="auto">
            <a:xfrm flipH="1">
              <a:off x="1002080" y="263691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1100683" y="3062270"/>
              <a:ext cx="1998862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1002080" y="3664201"/>
            <a:ext cx="2097465" cy="463550"/>
            <a:chOff x="1002080" y="3664201"/>
            <a:chExt cx="2097465" cy="463550"/>
          </a:xfrm>
        </p:grpSpPr>
        <p:sp>
          <p:nvSpPr>
            <p:cNvPr id="65" name="TextBox 11"/>
            <p:cNvSpPr txBox="1">
              <a:spLocks noChangeArrowheads="1"/>
            </p:cNvSpPr>
            <p:nvPr/>
          </p:nvSpPr>
          <p:spPr bwMode="auto">
            <a:xfrm flipH="1">
              <a:off x="1002080" y="3664201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100683" y="4089559"/>
              <a:ext cx="1998862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1002080" y="4765650"/>
            <a:ext cx="3512770" cy="463550"/>
            <a:chOff x="1002080" y="4765650"/>
            <a:chExt cx="3512770" cy="463550"/>
          </a:xfrm>
        </p:grpSpPr>
        <p:sp>
          <p:nvSpPr>
            <p:cNvPr id="67" name="TextBox 11"/>
            <p:cNvSpPr txBox="1">
              <a:spLocks noChangeArrowheads="1"/>
            </p:cNvSpPr>
            <p:nvPr/>
          </p:nvSpPr>
          <p:spPr bwMode="auto">
            <a:xfrm flipH="1">
              <a:off x="1002080" y="4765650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1100683" y="5191008"/>
              <a:ext cx="3414167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5819974" y="2636912"/>
            <a:ext cx="2496442" cy="463550"/>
            <a:chOff x="5819974" y="2636912"/>
            <a:chExt cx="2496442" cy="463550"/>
          </a:xfrm>
        </p:grpSpPr>
        <p:sp>
          <p:nvSpPr>
            <p:cNvPr id="69" name="TextBox 11"/>
            <p:cNvSpPr txBox="1">
              <a:spLocks noChangeArrowheads="1"/>
            </p:cNvSpPr>
            <p:nvPr/>
          </p:nvSpPr>
          <p:spPr bwMode="auto">
            <a:xfrm flipH="1">
              <a:off x="7170241" y="263691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5819974" y="3062270"/>
              <a:ext cx="2349698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461000" y="3973562"/>
            <a:ext cx="2855416" cy="861465"/>
            <a:chOff x="5461000" y="3973562"/>
            <a:chExt cx="2855416" cy="861465"/>
          </a:xfrm>
        </p:grpSpPr>
        <p:sp>
          <p:nvSpPr>
            <p:cNvPr id="71" name="TextBox 11"/>
            <p:cNvSpPr txBox="1">
              <a:spLocks noChangeArrowheads="1"/>
            </p:cNvSpPr>
            <p:nvPr/>
          </p:nvSpPr>
          <p:spPr bwMode="auto">
            <a:xfrm flipH="1">
              <a:off x="7170241" y="4371477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5461000" y="4796835"/>
              <a:ext cx="2708672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11"/>
            <p:cNvSpPr txBox="1">
              <a:spLocks noChangeArrowheads="1"/>
            </p:cNvSpPr>
            <p:nvPr/>
          </p:nvSpPr>
          <p:spPr bwMode="auto">
            <a:xfrm flipH="1">
              <a:off x="7170241" y="397356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4" name="椭圆 10"/>
          <p:cNvSpPr>
            <a:spLocks noChangeArrowheads="1"/>
          </p:cNvSpPr>
          <p:nvPr/>
        </p:nvSpPr>
        <p:spPr bwMode="auto">
          <a:xfrm>
            <a:off x="1874635" y="4887688"/>
            <a:ext cx="5222980" cy="1257560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714348" y="2671497"/>
            <a:ext cx="7080983" cy="3707092"/>
            <a:chOff x="714348" y="2671497"/>
            <a:chExt cx="7080983" cy="3707092"/>
          </a:xfrm>
        </p:grpSpPr>
        <p:grpSp>
          <p:nvGrpSpPr>
            <p:cNvPr id="121" name="组合 120"/>
            <p:cNvGrpSpPr/>
            <p:nvPr/>
          </p:nvGrpSpPr>
          <p:grpSpPr>
            <a:xfrm>
              <a:off x="714348" y="2671497"/>
              <a:ext cx="7080983" cy="3707092"/>
              <a:chOff x="714348" y="2671497"/>
              <a:chExt cx="7080983" cy="3707092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V="1">
                <a:off x="1245455" y="3348377"/>
                <a:ext cx="0" cy="1776741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headEnd type="none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7762675" y="3348377"/>
                <a:ext cx="0" cy="198000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headEnd type="none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1245455" y="4140094"/>
                <a:ext cx="1584176" cy="652148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1262662" y="3777799"/>
                <a:ext cx="1566969" cy="645065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1245455" y="2690917"/>
                <a:ext cx="1584176" cy="65746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1245455" y="3053211"/>
                <a:ext cx="1584176" cy="641981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1245455" y="3415505"/>
                <a:ext cx="1584176" cy="652149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2829631" y="2671497"/>
                <a:ext cx="4933044" cy="67688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829631" y="3053209"/>
                <a:ext cx="4933044" cy="67688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2829631" y="3415503"/>
                <a:ext cx="4933044" cy="729023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2829631" y="3776897"/>
                <a:ext cx="4933044" cy="792177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2829631" y="4144526"/>
                <a:ext cx="4933044" cy="849097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1719862" y="5445777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文本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2799044" y="5678382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文本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3878226" y="5882412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文本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7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4957408" y="6101590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文本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4834032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0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4550325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4266620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</a:p>
            </p:txBody>
          </p:sp>
          <p:sp>
            <p:nvSpPr>
              <p:cNvPr id="51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3982915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15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3699210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3415505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25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174612" y="4422864"/>
                <a:ext cx="6620719" cy="1817226"/>
              </a:xfrm>
              <a:custGeom>
                <a:avLst/>
                <a:gdLst>
                  <a:gd name="connsiteX0" fmla="*/ 0 w 6620719"/>
                  <a:gd name="connsiteY0" fmla="*/ 729205 h 1817226"/>
                  <a:gd name="connsiteX1" fmla="*/ 1678329 w 6620719"/>
                  <a:gd name="connsiteY1" fmla="*/ 0 h 1817226"/>
                  <a:gd name="connsiteX2" fmla="*/ 6620719 w 6620719"/>
                  <a:gd name="connsiteY2" fmla="*/ 902826 h 1817226"/>
                  <a:gd name="connsiteX3" fmla="*/ 5347504 w 6620719"/>
                  <a:gd name="connsiteY3" fmla="*/ 1817226 h 1817226"/>
                  <a:gd name="connsiteX4" fmla="*/ 0 w 6620719"/>
                  <a:gd name="connsiteY4" fmla="*/ 729205 h 1817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20719" h="1817226">
                    <a:moveTo>
                      <a:pt x="0" y="729205"/>
                    </a:moveTo>
                    <a:lnTo>
                      <a:pt x="1678329" y="0"/>
                    </a:lnTo>
                    <a:lnTo>
                      <a:pt x="6620719" y="902826"/>
                    </a:lnTo>
                    <a:lnTo>
                      <a:pt x="5347504" y="1817226"/>
                    </a:lnTo>
                    <a:lnTo>
                      <a:pt x="0" y="729205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3000"/>
                </a:schemeClr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extrusionH="76200" contourW="6350">
                <a:bevelT prst="convex"/>
                <a:extrusionClr>
                  <a:schemeClr val="tx1">
                    <a:lumMod val="50000"/>
                    <a:lumOff val="50000"/>
                  </a:schemeClr>
                </a:extrusionClr>
                <a:contourClr>
                  <a:schemeClr val="bg1">
                    <a:lumMod val="8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60" name="直接连接符 59"/>
            <p:cNvCxnSpPr/>
            <p:nvPr/>
          </p:nvCxnSpPr>
          <p:spPr>
            <a:xfrm flipV="1">
              <a:off x="2829631" y="2671497"/>
              <a:ext cx="0" cy="175657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/>
          <p:cNvGrpSpPr/>
          <p:nvPr/>
        </p:nvGrpSpPr>
        <p:grpSpPr>
          <a:xfrm>
            <a:off x="2571736" y="2928934"/>
            <a:ext cx="2236066" cy="2264018"/>
            <a:chOff x="1714480" y="2928934"/>
            <a:chExt cx="2236066" cy="2264018"/>
          </a:xfrm>
        </p:grpSpPr>
        <p:sp>
          <p:nvSpPr>
            <p:cNvPr id="55" name="矩形 54"/>
            <p:cNvSpPr/>
            <p:nvPr/>
          </p:nvSpPr>
          <p:spPr>
            <a:xfrm rot="15542828">
              <a:off x="2858814" y="3900969"/>
              <a:ext cx="397524" cy="1785940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1714480" y="2928934"/>
              <a:ext cx="807494" cy="2264018"/>
              <a:chOff x="2630380" y="2942258"/>
              <a:chExt cx="807494" cy="2264018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2630891" y="4523109"/>
                <a:ext cx="806981" cy="683167"/>
                <a:chOff x="2613331" y="3516502"/>
                <a:chExt cx="801935" cy="1467202"/>
              </a:xfrm>
            </p:grpSpPr>
            <p:sp>
              <p:nvSpPr>
                <p:cNvPr id="71" name="平行四边形 70"/>
                <p:cNvSpPr/>
                <p:nvPr/>
              </p:nvSpPr>
              <p:spPr>
                <a:xfrm rot="5400000" flipV="1">
                  <a:off x="2196546" y="3933287"/>
                  <a:ext cx="1143637" cy="310067"/>
                </a:xfrm>
                <a:prstGeom prst="parallelogram">
                  <a:avLst>
                    <a:gd name="adj" fmla="val 51201"/>
                  </a:avLst>
                </a:prstGeom>
                <a:solidFill>
                  <a:srgbClr val="BE124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2" name="平行四边形 71"/>
                <p:cNvSpPr/>
                <p:nvPr/>
              </p:nvSpPr>
              <p:spPr>
                <a:xfrm rot="5400000">
                  <a:off x="2202905" y="4080592"/>
                  <a:ext cx="1314360" cy="49186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3" name="平行四边形 72"/>
                <p:cNvSpPr/>
                <p:nvPr/>
              </p:nvSpPr>
              <p:spPr>
                <a:xfrm rot="5400000" flipV="1">
                  <a:off x="2577530" y="4143721"/>
                  <a:ext cx="1366230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2630380" y="3795291"/>
                <a:ext cx="807494" cy="944399"/>
                <a:chOff x="2607770" y="3648363"/>
                <a:chExt cx="807494" cy="1227128"/>
              </a:xfrm>
            </p:grpSpPr>
            <p:sp>
              <p:nvSpPr>
                <p:cNvPr id="69" name="平行四边形 68"/>
                <p:cNvSpPr/>
                <p:nvPr/>
              </p:nvSpPr>
              <p:spPr>
                <a:xfrm rot="5400000">
                  <a:off x="2241585" y="4014548"/>
                  <a:ext cx="1225569" cy="493200"/>
                </a:xfrm>
                <a:prstGeom prst="parallelogram">
                  <a:avLst/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" name="平行四边形 69"/>
                <p:cNvSpPr/>
                <p:nvPr/>
              </p:nvSpPr>
              <p:spPr>
                <a:xfrm rot="5400000" flipV="1">
                  <a:off x="2650557" y="4110784"/>
                  <a:ext cx="1216214" cy="313200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>
                <a:off x="2630891" y="2942258"/>
                <a:ext cx="801931" cy="1022078"/>
                <a:chOff x="2630891" y="2942258"/>
                <a:chExt cx="801931" cy="1022078"/>
              </a:xfrm>
            </p:grpSpPr>
            <p:grpSp>
              <p:nvGrpSpPr>
                <p:cNvPr id="63" name="组合 62"/>
                <p:cNvGrpSpPr/>
                <p:nvPr/>
              </p:nvGrpSpPr>
              <p:grpSpPr>
                <a:xfrm>
                  <a:off x="2630891" y="2950566"/>
                  <a:ext cx="801931" cy="1013770"/>
                  <a:chOff x="2613332" y="3402874"/>
                  <a:chExt cx="801931" cy="1459472"/>
                </a:xfrm>
              </p:grpSpPr>
              <p:sp>
                <p:nvSpPr>
                  <p:cNvPr id="65" name="平行四边形 64"/>
                  <p:cNvSpPr/>
                  <p:nvPr/>
                </p:nvSpPr>
                <p:spPr>
                  <a:xfrm rot="5400000" flipV="1">
                    <a:off x="2211179" y="3805028"/>
                    <a:ext cx="1114373" cy="310067"/>
                  </a:xfrm>
                  <a:prstGeom prst="parallelogram">
                    <a:avLst>
                      <a:gd name="adj" fmla="val 51201"/>
                    </a:avLst>
                  </a:prstGeom>
                  <a:solidFill>
                    <a:srgbClr val="119707"/>
                  </a:soli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6" name="平行四边形 65"/>
                  <p:cNvSpPr/>
                  <p:nvPr/>
                </p:nvSpPr>
                <p:spPr>
                  <a:xfrm rot="5400000">
                    <a:off x="2708140" y="3618130"/>
                    <a:ext cx="922375" cy="491864"/>
                  </a:xfrm>
                  <a:prstGeom prst="parallelogram">
                    <a:avLst/>
                  </a:prstGeom>
                  <a:solidFill>
                    <a:srgbClr val="119707"/>
                  </a:soli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7" name="平行四边形 66"/>
                  <p:cNvSpPr/>
                  <p:nvPr/>
                </p:nvSpPr>
                <p:spPr>
                  <a:xfrm rot="5400000">
                    <a:off x="2244554" y="4000875"/>
                    <a:ext cx="1231070" cy="491864"/>
                  </a:xfrm>
                  <a:prstGeom prst="parallelogram">
                    <a:avLst/>
                  </a:prstGeom>
                  <a:gradFill flip="none" rotWithShape="1">
                    <a:gsLst>
                      <a:gs pos="18000">
                        <a:srgbClr val="119707"/>
                      </a:gs>
                      <a:gs pos="67000">
                        <a:srgbClr val="8AD53F"/>
                      </a:gs>
                      <a:gs pos="100000">
                        <a:srgbClr val="BCEB6F"/>
                      </a:gs>
                    </a:gsLst>
                    <a:lin ang="162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 rot="5400000" flipV="1">
                    <a:off x="2613342" y="4060425"/>
                    <a:ext cx="1294600" cy="309242"/>
                  </a:xfrm>
                  <a:prstGeom prst="parallelogram">
                    <a:avLst>
                      <a:gd name="adj" fmla="val 51201"/>
                    </a:avLst>
                  </a:prstGeom>
                  <a:gradFill flip="none" rotWithShape="1">
                    <a:gsLst>
                      <a:gs pos="18000">
                        <a:srgbClr val="119707"/>
                      </a:gs>
                      <a:gs pos="67000">
                        <a:srgbClr val="8AD53F"/>
                      </a:gs>
                      <a:gs pos="100000">
                        <a:srgbClr val="BCEB6F"/>
                      </a:gs>
                    </a:gsLst>
                    <a:lin ang="54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64" name="任意多边形 63"/>
                <p:cNvSpPr/>
                <p:nvPr/>
              </p:nvSpPr>
              <p:spPr>
                <a:xfrm>
                  <a:off x="2632465" y="2942258"/>
                  <a:ext cx="796813" cy="290479"/>
                </a:xfrm>
                <a:custGeom>
                  <a:avLst/>
                  <a:gdLst>
                    <a:gd name="connsiteX0" fmla="*/ 321972 w 792051"/>
                    <a:gd name="connsiteY0" fmla="*/ 0 h 283335"/>
                    <a:gd name="connsiteX1" fmla="*/ 0 w 792051"/>
                    <a:gd name="connsiteY1" fmla="*/ 160986 h 283335"/>
                    <a:gd name="connsiteX2" fmla="*/ 495837 w 792051"/>
                    <a:gd name="connsiteY2" fmla="*/ 283335 h 283335"/>
                    <a:gd name="connsiteX3" fmla="*/ 792051 w 792051"/>
                    <a:gd name="connsiteY3" fmla="*/ 128788 h 283335"/>
                    <a:gd name="connsiteX4" fmla="*/ 321972 w 792051"/>
                    <a:gd name="connsiteY4" fmla="*/ 0 h 283335"/>
                    <a:gd name="connsiteX0" fmla="*/ 321972 w 796813"/>
                    <a:gd name="connsiteY0" fmla="*/ 0 h 283335"/>
                    <a:gd name="connsiteX1" fmla="*/ 0 w 796813"/>
                    <a:gd name="connsiteY1" fmla="*/ 160986 h 283335"/>
                    <a:gd name="connsiteX2" fmla="*/ 495837 w 796813"/>
                    <a:gd name="connsiteY2" fmla="*/ 283335 h 283335"/>
                    <a:gd name="connsiteX3" fmla="*/ 796813 w 796813"/>
                    <a:gd name="connsiteY3" fmla="*/ 124026 h 283335"/>
                    <a:gd name="connsiteX4" fmla="*/ 321972 w 796813"/>
                    <a:gd name="connsiteY4" fmla="*/ 0 h 283335"/>
                    <a:gd name="connsiteX0" fmla="*/ 321972 w 796813"/>
                    <a:gd name="connsiteY0" fmla="*/ 0 h 290479"/>
                    <a:gd name="connsiteX1" fmla="*/ 0 w 796813"/>
                    <a:gd name="connsiteY1" fmla="*/ 160986 h 290479"/>
                    <a:gd name="connsiteX2" fmla="*/ 491075 w 796813"/>
                    <a:gd name="connsiteY2" fmla="*/ 290479 h 290479"/>
                    <a:gd name="connsiteX3" fmla="*/ 796813 w 796813"/>
                    <a:gd name="connsiteY3" fmla="*/ 124026 h 290479"/>
                    <a:gd name="connsiteX4" fmla="*/ 321972 w 796813"/>
                    <a:gd name="connsiteY4" fmla="*/ 0 h 290479"/>
                    <a:gd name="connsiteX0" fmla="*/ 319591 w 794432"/>
                    <a:gd name="connsiteY0" fmla="*/ 0 h 290479"/>
                    <a:gd name="connsiteX1" fmla="*/ 0 w 794432"/>
                    <a:gd name="connsiteY1" fmla="*/ 168130 h 290479"/>
                    <a:gd name="connsiteX2" fmla="*/ 488694 w 794432"/>
                    <a:gd name="connsiteY2" fmla="*/ 290479 h 290479"/>
                    <a:gd name="connsiteX3" fmla="*/ 794432 w 794432"/>
                    <a:gd name="connsiteY3" fmla="*/ 124026 h 290479"/>
                    <a:gd name="connsiteX4" fmla="*/ 319591 w 794432"/>
                    <a:gd name="connsiteY4" fmla="*/ 0 h 290479"/>
                    <a:gd name="connsiteX0" fmla="*/ 319591 w 796813"/>
                    <a:gd name="connsiteY0" fmla="*/ 0 h 290479"/>
                    <a:gd name="connsiteX1" fmla="*/ 0 w 796813"/>
                    <a:gd name="connsiteY1" fmla="*/ 168130 h 290479"/>
                    <a:gd name="connsiteX2" fmla="*/ 488694 w 796813"/>
                    <a:gd name="connsiteY2" fmla="*/ 290479 h 290479"/>
                    <a:gd name="connsiteX3" fmla="*/ 796813 w 796813"/>
                    <a:gd name="connsiteY3" fmla="*/ 119264 h 290479"/>
                    <a:gd name="connsiteX4" fmla="*/ 319591 w 796813"/>
                    <a:gd name="connsiteY4" fmla="*/ 0 h 290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6813" h="290479">
                      <a:moveTo>
                        <a:pt x="319591" y="0"/>
                      </a:moveTo>
                      <a:lnTo>
                        <a:pt x="0" y="168130"/>
                      </a:lnTo>
                      <a:lnTo>
                        <a:pt x="488694" y="290479"/>
                      </a:lnTo>
                      <a:lnTo>
                        <a:pt x="796813" y="119264"/>
                      </a:lnTo>
                      <a:lnTo>
                        <a:pt x="3195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00B0F0">
                        <a:shade val="30000"/>
                        <a:satMod val="115000"/>
                      </a:srgbClr>
                    </a:gs>
                    <a:gs pos="56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18" name="组合 117"/>
          <p:cNvGrpSpPr/>
          <p:nvPr/>
        </p:nvGrpSpPr>
        <p:grpSpPr>
          <a:xfrm>
            <a:off x="3567228" y="3115867"/>
            <a:ext cx="1642513" cy="2262969"/>
            <a:chOff x="3567228" y="3115867"/>
            <a:chExt cx="1642513" cy="2262969"/>
          </a:xfrm>
        </p:grpSpPr>
        <p:sp>
          <p:nvSpPr>
            <p:cNvPr id="56" name="矩形 55"/>
            <p:cNvSpPr/>
            <p:nvPr/>
          </p:nvSpPr>
          <p:spPr>
            <a:xfrm rot="15542828">
              <a:off x="4442037" y="4465155"/>
              <a:ext cx="397524" cy="1137884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567228" y="3115867"/>
              <a:ext cx="807792" cy="2262969"/>
              <a:chOff x="3725421" y="2788021"/>
              <a:chExt cx="807792" cy="2262969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3727064" y="3849440"/>
                <a:ext cx="806154" cy="1201550"/>
                <a:chOff x="2614156" y="3615226"/>
                <a:chExt cx="801111" cy="1366231"/>
              </a:xfrm>
            </p:grpSpPr>
            <p:sp>
              <p:nvSpPr>
                <p:cNvPr id="85" name="平行四边形 84"/>
                <p:cNvSpPr/>
                <p:nvPr/>
              </p:nvSpPr>
              <p:spPr>
                <a:xfrm rot="5400000">
                  <a:off x="2232121" y="4107555"/>
                  <a:ext cx="1255933" cy="49186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平行四边形 85"/>
                <p:cNvSpPr/>
                <p:nvPr/>
              </p:nvSpPr>
              <p:spPr>
                <a:xfrm rot="5400000" flipV="1">
                  <a:off x="2577530" y="4143721"/>
                  <a:ext cx="1366231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3725719" y="3566973"/>
                <a:ext cx="805111" cy="510299"/>
                <a:chOff x="2607772" y="3648363"/>
                <a:chExt cx="805111" cy="1231079"/>
              </a:xfrm>
            </p:grpSpPr>
            <p:sp>
              <p:nvSpPr>
                <p:cNvPr id="83" name="平行四边形 82"/>
                <p:cNvSpPr/>
                <p:nvPr/>
              </p:nvSpPr>
              <p:spPr>
                <a:xfrm rot="5400000">
                  <a:off x="2238836" y="4017299"/>
                  <a:ext cx="1231072" cy="493200"/>
                </a:xfrm>
                <a:prstGeom prst="parallelogram">
                  <a:avLst/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平行四边形 83"/>
                <p:cNvSpPr/>
                <p:nvPr/>
              </p:nvSpPr>
              <p:spPr>
                <a:xfrm rot="5400000" flipV="1">
                  <a:off x="2740899" y="4207458"/>
                  <a:ext cx="1034726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3726227" y="2795539"/>
                <a:ext cx="801932" cy="1014555"/>
                <a:chOff x="2613331" y="3401743"/>
                <a:chExt cx="801932" cy="1460603"/>
              </a:xfrm>
            </p:grpSpPr>
            <p:sp>
              <p:nvSpPr>
                <p:cNvPr id="79" name="平行四边形 84"/>
                <p:cNvSpPr/>
                <p:nvPr/>
              </p:nvSpPr>
              <p:spPr>
                <a:xfrm rot="5400000" flipV="1">
                  <a:off x="2210613" y="3804461"/>
                  <a:ext cx="1115506" cy="310069"/>
                </a:xfrm>
                <a:custGeom>
                  <a:avLst/>
                  <a:gdLst>
                    <a:gd name="connsiteX0" fmla="*/ 0 w 784374"/>
                    <a:gd name="connsiteY0" fmla="*/ 310067 h 310067"/>
                    <a:gd name="connsiteX1" fmla="*/ 158757 w 784374"/>
                    <a:gd name="connsiteY1" fmla="*/ 0 h 310067"/>
                    <a:gd name="connsiteX2" fmla="*/ 784374 w 784374"/>
                    <a:gd name="connsiteY2" fmla="*/ 0 h 310067"/>
                    <a:gd name="connsiteX3" fmla="*/ 625617 w 784374"/>
                    <a:gd name="connsiteY3" fmla="*/ 310067 h 310067"/>
                    <a:gd name="connsiteX4" fmla="*/ 0 w 784374"/>
                    <a:gd name="connsiteY4" fmla="*/ 310067 h 310067"/>
                    <a:gd name="connsiteX0" fmla="*/ 0 w 774846"/>
                    <a:gd name="connsiteY0" fmla="*/ 310069 h 310069"/>
                    <a:gd name="connsiteX1" fmla="*/ 149229 w 774846"/>
                    <a:gd name="connsiteY1" fmla="*/ 0 h 310069"/>
                    <a:gd name="connsiteX2" fmla="*/ 774846 w 774846"/>
                    <a:gd name="connsiteY2" fmla="*/ 0 h 310069"/>
                    <a:gd name="connsiteX3" fmla="*/ 616089 w 774846"/>
                    <a:gd name="connsiteY3" fmla="*/ 310067 h 310069"/>
                    <a:gd name="connsiteX4" fmla="*/ 0 w 774846"/>
                    <a:gd name="connsiteY4" fmla="*/ 310069 h 310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4846" h="310069">
                      <a:moveTo>
                        <a:pt x="0" y="310069"/>
                      </a:moveTo>
                      <a:lnTo>
                        <a:pt x="149229" y="0"/>
                      </a:lnTo>
                      <a:lnTo>
                        <a:pt x="774846" y="0"/>
                      </a:lnTo>
                      <a:lnTo>
                        <a:pt x="616089" y="310067"/>
                      </a:lnTo>
                      <a:lnTo>
                        <a:pt x="0" y="310069"/>
                      </a:lnTo>
                      <a:close/>
                    </a:path>
                  </a:pathLst>
                </a:custGeom>
                <a:solidFill>
                  <a:srgbClr val="11970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平行四边形 79"/>
                <p:cNvSpPr/>
                <p:nvPr/>
              </p:nvSpPr>
              <p:spPr>
                <a:xfrm rot="5400000">
                  <a:off x="2708140" y="3618130"/>
                  <a:ext cx="922375" cy="491864"/>
                </a:xfrm>
                <a:prstGeom prst="parallelogram">
                  <a:avLst/>
                </a:prstGeom>
                <a:solidFill>
                  <a:srgbClr val="11970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平行四边形 80"/>
                <p:cNvSpPr/>
                <p:nvPr/>
              </p:nvSpPr>
              <p:spPr>
                <a:xfrm rot="5400000">
                  <a:off x="2244554" y="4000875"/>
                  <a:ext cx="1231070" cy="491864"/>
                </a:xfrm>
                <a:prstGeom prst="parallelogram">
                  <a:avLst/>
                </a:pr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平行四边形 81"/>
                <p:cNvSpPr/>
                <p:nvPr/>
              </p:nvSpPr>
              <p:spPr>
                <a:xfrm rot="5400000" flipV="1">
                  <a:off x="2613342" y="4060425"/>
                  <a:ext cx="1294600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任意多边形 77"/>
              <p:cNvSpPr/>
              <p:nvPr/>
            </p:nvSpPr>
            <p:spPr>
              <a:xfrm>
                <a:off x="3725421" y="2788021"/>
                <a:ext cx="803956" cy="288098"/>
              </a:xfrm>
              <a:custGeom>
                <a:avLst/>
                <a:gdLst>
                  <a:gd name="connsiteX0" fmla="*/ 321972 w 792051"/>
                  <a:gd name="connsiteY0" fmla="*/ 0 h 283335"/>
                  <a:gd name="connsiteX1" fmla="*/ 0 w 792051"/>
                  <a:gd name="connsiteY1" fmla="*/ 160986 h 283335"/>
                  <a:gd name="connsiteX2" fmla="*/ 495837 w 792051"/>
                  <a:gd name="connsiteY2" fmla="*/ 283335 h 283335"/>
                  <a:gd name="connsiteX3" fmla="*/ 792051 w 792051"/>
                  <a:gd name="connsiteY3" fmla="*/ 128788 h 283335"/>
                  <a:gd name="connsiteX4" fmla="*/ 321972 w 792051"/>
                  <a:gd name="connsiteY4" fmla="*/ 0 h 283335"/>
                  <a:gd name="connsiteX0" fmla="*/ 321972 w 792051"/>
                  <a:gd name="connsiteY0" fmla="*/ 0 h 288098"/>
                  <a:gd name="connsiteX1" fmla="*/ 0 w 792051"/>
                  <a:gd name="connsiteY1" fmla="*/ 160986 h 288098"/>
                  <a:gd name="connsiteX2" fmla="*/ 486312 w 792051"/>
                  <a:gd name="connsiteY2" fmla="*/ 288098 h 288098"/>
                  <a:gd name="connsiteX3" fmla="*/ 792051 w 792051"/>
                  <a:gd name="connsiteY3" fmla="*/ 128788 h 288098"/>
                  <a:gd name="connsiteX4" fmla="*/ 321972 w 792051"/>
                  <a:gd name="connsiteY4" fmla="*/ 0 h 288098"/>
                  <a:gd name="connsiteX0" fmla="*/ 321972 w 799194"/>
                  <a:gd name="connsiteY0" fmla="*/ 0 h 288098"/>
                  <a:gd name="connsiteX1" fmla="*/ 0 w 799194"/>
                  <a:gd name="connsiteY1" fmla="*/ 160986 h 288098"/>
                  <a:gd name="connsiteX2" fmla="*/ 486312 w 799194"/>
                  <a:gd name="connsiteY2" fmla="*/ 288098 h 288098"/>
                  <a:gd name="connsiteX3" fmla="*/ 799194 w 799194"/>
                  <a:gd name="connsiteY3" fmla="*/ 126407 h 288098"/>
                  <a:gd name="connsiteX4" fmla="*/ 321972 w 799194"/>
                  <a:gd name="connsiteY4" fmla="*/ 0 h 288098"/>
                  <a:gd name="connsiteX0" fmla="*/ 321972 w 803956"/>
                  <a:gd name="connsiteY0" fmla="*/ 0 h 288098"/>
                  <a:gd name="connsiteX1" fmla="*/ 0 w 803956"/>
                  <a:gd name="connsiteY1" fmla="*/ 160986 h 288098"/>
                  <a:gd name="connsiteX2" fmla="*/ 486312 w 803956"/>
                  <a:gd name="connsiteY2" fmla="*/ 288098 h 288098"/>
                  <a:gd name="connsiteX3" fmla="*/ 803956 w 803956"/>
                  <a:gd name="connsiteY3" fmla="*/ 124025 h 288098"/>
                  <a:gd name="connsiteX4" fmla="*/ 321972 w 803956"/>
                  <a:gd name="connsiteY4" fmla="*/ 0 h 28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956" h="288098">
                    <a:moveTo>
                      <a:pt x="321972" y="0"/>
                    </a:moveTo>
                    <a:lnTo>
                      <a:pt x="0" y="160986"/>
                    </a:lnTo>
                    <a:lnTo>
                      <a:pt x="486312" y="288098"/>
                    </a:lnTo>
                    <a:lnTo>
                      <a:pt x="803956" y="124025"/>
                    </a:lnTo>
                    <a:lnTo>
                      <a:pt x="321972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4616323" y="3298661"/>
            <a:ext cx="1685170" cy="2274544"/>
            <a:chOff x="4616323" y="3298661"/>
            <a:chExt cx="1685170" cy="2274544"/>
          </a:xfrm>
        </p:grpSpPr>
        <p:sp>
          <p:nvSpPr>
            <p:cNvPr id="57" name="矩形 56"/>
            <p:cNvSpPr/>
            <p:nvPr/>
          </p:nvSpPr>
          <p:spPr>
            <a:xfrm rot="15542828">
              <a:off x="5505304" y="4650856"/>
              <a:ext cx="397524" cy="1194855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4616323" y="3298661"/>
              <a:ext cx="806333" cy="2274544"/>
              <a:chOff x="4774516" y="2970815"/>
              <a:chExt cx="806333" cy="2274544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4774689" y="3449955"/>
                <a:ext cx="806156" cy="1795404"/>
                <a:chOff x="2614154" y="3508203"/>
                <a:chExt cx="801115" cy="1473254"/>
              </a:xfrm>
            </p:grpSpPr>
            <p:sp>
              <p:nvSpPr>
                <p:cNvPr id="96" name="平行四边形 95"/>
                <p:cNvSpPr/>
                <p:nvPr/>
              </p:nvSpPr>
              <p:spPr>
                <a:xfrm rot="5400000" flipV="1">
                  <a:off x="2149307" y="3974593"/>
                  <a:ext cx="1242847" cy="310067"/>
                </a:xfrm>
                <a:prstGeom prst="parallelogram">
                  <a:avLst>
                    <a:gd name="adj" fmla="val 51201"/>
                  </a:avLst>
                </a:prstGeom>
                <a:solidFill>
                  <a:srgbClr val="BE124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7" name="平行四边形 92"/>
                <p:cNvSpPr/>
                <p:nvPr/>
              </p:nvSpPr>
              <p:spPr>
                <a:xfrm rot="5400000">
                  <a:off x="2292900" y="4165968"/>
                  <a:ext cx="1136740" cy="494232"/>
                </a:xfrm>
                <a:custGeom>
                  <a:avLst/>
                  <a:gdLst>
                    <a:gd name="connsiteX0" fmla="*/ 0 w 1530563"/>
                    <a:gd name="connsiteY0" fmla="*/ 494960 h 494960"/>
                    <a:gd name="connsiteX1" fmla="*/ 123740 w 1530563"/>
                    <a:gd name="connsiteY1" fmla="*/ 0 h 494960"/>
                    <a:gd name="connsiteX2" fmla="*/ 1530563 w 1530563"/>
                    <a:gd name="connsiteY2" fmla="*/ 0 h 494960"/>
                    <a:gd name="connsiteX3" fmla="*/ 1406823 w 1530563"/>
                    <a:gd name="connsiteY3" fmla="*/ 494960 h 494960"/>
                    <a:gd name="connsiteX4" fmla="*/ 0 w 1530563"/>
                    <a:gd name="connsiteY4" fmla="*/ 494960 h 494960"/>
                    <a:gd name="connsiteX0" fmla="*/ 0 w 1530563"/>
                    <a:gd name="connsiteY0" fmla="*/ 497342 h 497342"/>
                    <a:gd name="connsiteX1" fmla="*/ 268998 w 1530563"/>
                    <a:gd name="connsiteY1" fmla="*/ 0 h 497342"/>
                    <a:gd name="connsiteX2" fmla="*/ 1530563 w 1530563"/>
                    <a:gd name="connsiteY2" fmla="*/ 2382 h 497342"/>
                    <a:gd name="connsiteX3" fmla="*/ 1406823 w 1530563"/>
                    <a:gd name="connsiteY3" fmla="*/ 497342 h 497342"/>
                    <a:gd name="connsiteX4" fmla="*/ 0 w 1530563"/>
                    <a:gd name="connsiteY4" fmla="*/ 497342 h 497342"/>
                    <a:gd name="connsiteX0" fmla="*/ 0 w 1382923"/>
                    <a:gd name="connsiteY0" fmla="*/ 499723 h 499723"/>
                    <a:gd name="connsiteX1" fmla="*/ 121358 w 1382923"/>
                    <a:gd name="connsiteY1" fmla="*/ 0 h 499723"/>
                    <a:gd name="connsiteX2" fmla="*/ 1382923 w 1382923"/>
                    <a:gd name="connsiteY2" fmla="*/ 2382 h 499723"/>
                    <a:gd name="connsiteX3" fmla="*/ 1259183 w 1382923"/>
                    <a:gd name="connsiteY3" fmla="*/ 497342 h 499723"/>
                    <a:gd name="connsiteX4" fmla="*/ 0 w 1382923"/>
                    <a:gd name="connsiteY4" fmla="*/ 499723 h 499723"/>
                    <a:gd name="connsiteX0" fmla="*/ 0 w 1385305"/>
                    <a:gd name="connsiteY0" fmla="*/ 492578 h 497342"/>
                    <a:gd name="connsiteX1" fmla="*/ 123740 w 1385305"/>
                    <a:gd name="connsiteY1" fmla="*/ 0 h 497342"/>
                    <a:gd name="connsiteX2" fmla="*/ 1385305 w 1385305"/>
                    <a:gd name="connsiteY2" fmla="*/ 2382 h 497342"/>
                    <a:gd name="connsiteX3" fmla="*/ 1261565 w 1385305"/>
                    <a:gd name="connsiteY3" fmla="*/ 497342 h 497342"/>
                    <a:gd name="connsiteX4" fmla="*/ 0 w 1385305"/>
                    <a:gd name="connsiteY4" fmla="*/ 492578 h 497342"/>
                    <a:gd name="connsiteX0" fmla="*/ 0 w 1385305"/>
                    <a:gd name="connsiteY0" fmla="*/ 487816 h 497342"/>
                    <a:gd name="connsiteX1" fmla="*/ 123740 w 1385305"/>
                    <a:gd name="connsiteY1" fmla="*/ 0 h 497342"/>
                    <a:gd name="connsiteX2" fmla="*/ 1385305 w 1385305"/>
                    <a:gd name="connsiteY2" fmla="*/ 2382 h 497342"/>
                    <a:gd name="connsiteX3" fmla="*/ 1261565 w 1385305"/>
                    <a:gd name="connsiteY3" fmla="*/ 497342 h 497342"/>
                    <a:gd name="connsiteX4" fmla="*/ 0 w 1385305"/>
                    <a:gd name="connsiteY4" fmla="*/ 487816 h 497342"/>
                    <a:gd name="connsiteX0" fmla="*/ 0 w 1385305"/>
                    <a:gd name="connsiteY0" fmla="*/ 506866 h 506866"/>
                    <a:gd name="connsiteX1" fmla="*/ 123740 w 1385305"/>
                    <a:gd name="connsiteY1" fmla="*/ 0 h 506866"/>
                    <a:gd name="connsiteX2" fmla="*/ 1385305 w 1385305"/>
                    <a:gd name="connsiteY2" fmla="*/ 2382 h 506866"/>
                    <a:gd name="connsiteX3" fmla="*/ 1261565 w 1385305"/>
                    <a:gd name="connsiteY3" fmla="*/ 497342 h 506866"/>
                    <a:gd name="connsiteX4" fmla="*/ 0 w 1385305"/>
                    <a:gd name="connsiteY4" fmla="*/ 506866 h 506866"/>
                    <a:gd name="connsiteX0" fmla="*/ 0 w 1385305"/>
                    <a:gd name="connsiteY0" fmla="*/ 494959 h 497342"/>
                    <a:gd name="connsiteX1" fmla="*/ 123740 w 1385305"/>
                    <a:gd name="connsiteY1" fmla="*/ 0 h 497342"/>
                    <a:gd name="connsiteX2" fmla="*/ 1385305 w 1385305"/>
                    <a:gd name="connsiteY2" fmla="*/ 2382 h 497342"/>
                    <a:gd name="connsiteX3" fmla="*/ 1261565 w 1385305"/>
                    <a:gd name="connsiteY3" fmla="*/ 497342 h 497342"/>
                    <a:gd name="connsiteX4" fmla="*/ 0 w 1385305"/>
                    <a:gd name="connsiteY4" fmla="*/ 494959 h 49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305" h="497342">
                      <a:moveTo>
                        <a:pt x="0" y="494959"/>
                      </a:moveTo>
                      <a:lnTo>
                        <a:pt x="123740" y="0"/>
                      </a:lnTo>
                      <a:lnTo>
                        <a:pt x="1385305" y="2382"/>
                      </a:lnTo>
                      <a:lnTo>
                        <a:pt x="1261565" y="497342"/>
                      </a:lnTo>
                      <a:lnTo>
                        <a:pt x="0" y="49495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8" name="平行四边形 93"/>
                <p:cNvSpPr/>
                <p:nvPr/>
              </p:nvSpPr>
              <p:spPr>
                <a:xfrm rot="5400000" flipV="1">
                  <a:off x="2675231" y="4241420"/>
                  <a:ext cx="1170831" cy="309244"/>
                </a:xfrm>
                <a:custGeom>
                  <a:avLst/>
                  <a:gdLst>
                    <a:gd name="connsiteX0" fmla="*/ 0 w 1664979"/>
                    <a:gd name="connsiteY0" fmla="*/ 311188 h 311188"/>
                    <a:gd name="connsiteX1" fmla="*/ 159331 w 1664979"/>
                    <a:gd name="connsiteY1" fmla="*/ 0 h 311188"/>
                    <a:gd name="connsiteX2" fmla="*/ 1664979 w 1664979"/>
                    <a:gd name="connsiteY2" fmla="*/ 0 h 311188"/>
                    <a:gd name="connsiteX3" fmla="*/ 1505648 w 1664979"/>
                    <a:gd name="connsiteY3" fmla="*/ 311188 h 311188"/>
                    <a:gd name="connsiteX4" fmla="*/ 0 w 1664979"/>
                    <a:gd name="connsiteY4" fmla="*/ 311188 h 311188"/>
                    <a:gd name="connsiteX0" fmla="*/ 0 w 1664979"/>
                    <a:gd name="connsiteY0" fmla="*/ 311188 h 311188"/>
                    <a:gd name="connsiteX1" fmla="*/ 395077 w 1664979"/>
                    <a:gd name="connsiteY1" fmla="*/ 2384 h 311188"/>
                    <a:gd name="connsiteX2" fmla="*/ 1664979 w 1664979"/>
                    <a:gd name="connsiteY2" fmla="*/ 0 h 311188"/>
                    <a:gd name="connsiteX3" fmla="*/ 1505648 w 1664979"/>
                    <a:gd name="connsiteY3" fmla="*/ 311188 h 311188"/>
                    <a:gd name="connsiteX4" fmla="*/ 0 w 1664979"/>
                    <a:gd name="connsiteY4" fmla="*/ 311188 h 311188"/>
                    <a:gd name="connsiteX0" fmla="*/ 0 w 1426852"/>
                    <a:gd name="connsiteY0" fmla="*/ 311190 h 311190"/>
                    <a:gd name="connsiteX1" fmla="*/ 156950 w 1426852"/>
                    <a:gd name="connsiteY1" fmla="*/ 2384 h 311190"/>
                    <a:gd name="connsiteX2" fmla="*/ 1426852 w 1426852"/>
                    <a:gd name="connsiteY2" fmla="*/ 0 h 311190"/>
                    <a:gd name="connsiteX3" fmla="*/ 1267521 w 1426852"/>
                    <a:gd name="connsiteY3" fmla="*/ 311188 h 311190"/>
                    <a:gd name="connsiteX4" fmla="*/ 0 w 1426852"/>
                    <a:gd name="connsiteY4" fmla="*/ 311190 h 311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6852" h="311190">
                      <a:moveTo>
                        <a:pt x="0" y="311190"/>
                      </a:moveTo>
                      <a:lnTo>
                        <a:pt x="156950" y="2384"/>
                      </a:lnTo>
                      <a:lnTo>
                        <a:pt x="1426852" y="0"/>
                      </a:lnTo>
                      <a:lnTo>
                        <a:pt x="1267521" y="311188"/>
                      </a:lnTo>
                      <a:lnTo>
                        <a:pt x="0" y="311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>
                <a:off x="4774516" y="3574606"/>
                <a:ext cx="806333" cy="420308"/>
                <a:chOff x="2608935" y="3865463"/>
                <a:chExt cx="806333" cy="1013978"/>
              </a:xfrm>
            </p:grpSpPr>
            <p:sp>
              <p:nvSpPr>
                <p:cNvPr id="94" name="平行四边形 95"/>
                <p:cNvSpPr/>
                <p:nvPr/>
              </p:nvSpPr>
              <p:spPr>
                <a:xfrm rot="5400000">
                  <a:off x="2399781" y="4173481"/>
                  <a:ext cx="915108" cy="496800"/>
                </a:xfrm>
                <a:custGeom>
                  <a:avLst/>
                  <a:gdLst>
                    <a:gd name="connsiteX0" fmla="*/ 0 w 510296"/>
                    <a:gd name="connsiteY0" fmla="*/ 486815 h 486815"/>
                    <a:gd name="connsiteX1" fmla="*/ 121704 w 510296"/>
                    <a:gd name="connsiteY1" fmla="*/ 0 h 486815"/>
                    <a:gd name="connsiteX2" fmla="*/ 510296 w 510296"/>
                    <a:gd name="connsiteY2" fmla="*/ 0 h 486815"/>
                    <a:gd name="connsiteX3" fmla="*/ 388592 w 510296"/>
                    <a:gd name="connsiteY3" fmla="*/ 486815 h 486815"/>
                    <a:gd name="connsiteX4" fmla="*/ 0 w 510296"/>
                    <a:gd name="connsiteY4" fmla="*/ 486815 h 486815"/>
                    <a:gd name="connsiteX0" fmla="*/ 0 w 510296"/>
                    <a:gd name="connsiteY0" fmla="*/ 486815 h 486815"/>
                    <a:gd name="connsiteX1" fmla="*/ 252674 w 510296"/>
                    <a:gd name="connsiteY1" fmla="*/ 0 h 486815"/>
                    <a:gd name="connsiteX2" fmla="*/ 510296 w 510296"/>
                    <a:gd name="connsiteY2" fmla="*/ 0 h 486815"/>
                    <a:gd name="connsiteX3" fmla="*/ 388592 w 510296"/>
                    <a:gd name="connsiteY3" fmla="*/ 486815 h 486815"/>
                    <a:gd name="connsiteX4" fmla="*/ 0 w 510296"/>
                    <a:gd name="connsiteY4" fmla="*/ 486815 h 486815"/>
                    <a:gd name="connsiteX0" fmla="*/ 0 w 379325"/>
                    <a:gd name="connsiteY0" fmla="*/ 486815 h 486815"/>
                    <a:gd name="connsiteX1" fmla="*/ 121703 w 379325"/>
                    <a:gd name="connsiteY1" fmla="*/ 0 h 486815"/>
                    <a:gd name="connsiteX2" fmla="*/ 379325 w 379325"/>
                    <a:gd name="connsiteY2" fmla="*/ 0 h 486815"/>
                    <a:gd name="connsiteX3" fmla="*/ 257621 w 379325"/>
                    <a:gd name="connsiteY3" fmla="*/ 486815 h 486815"/>
                    <a:gd name="connsiteX4" fmla="*/ 0 w 379325"/>
                    <a:gd name="connsiteY4" fmla="*/ 486815 h 486815"/>
                    <a:gd name="connsiteX0" fmla="*/ 0 w 379325"/>
                    <a:gd name="connsiteY0" fmla="*/ 493959 h 493959"/>
                    <a:gd name="connsiteX1" fmla="*/ 121703 w 379325"/>
                    <a:gd name="connsiteY1" fmla="*/ 7144 h 493959"/>
                    <a:gd name="connsiteX2" fmla="*/ 379325 w 379325"/>
                    <a:gd name="connsiteY2" fmla="*/ 0 h 493959"/>
                    <a:gd name="connsiteX3" fmla="*/ 257621 w 379325"/>
                    <a:gd name="connsiteY3" fmla="*/ 493959 h 493959"/>
                    <a:gd name="connsiteX4" fmla="*/ 0 w 379325"/>
                    <a:gd name="connsiteY4" fmla="*/ 493959 h 49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325" h="493959">
                      <a:moveTo>
                        <a:pt x="0" y="493959"/>
                      </a:moveTo>
                      <a:lnTo>
                        <a:pt x="121703" y="7144"/>
                      </a:lnTo>
                      <a:lnTo>
                        <a:pt x="379325" y="0"/>
                      </a:lnTo>
                      <a:lnTo>
                        <a:pt x="257621" y="493959"/>
                      </a:lnTo>
                      <a:lnTo>
                        <a:pt x="0" y="493959"/>
                      </a:lnTo>
                      <a:close/>
                    </a:path>
                  </a:pathLst>
                </a:cu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" name="平行四边形 96"/>
                <p:cNvSpPr/>
                <p:nvPr/>
              </p:nvSpPr>
              <p:spPr>
                <a:xfrm rot="5400000" flipV="1">
                  <a:off x="2751277" y="4215450"/>
                  <a:ext cx="1013978" cy="314004"/>
                </a:xfrm>
                <a:custGeom>
                  <a:avLst/>
                  <a:gdLst>
                    <a:gd name="connsiteX0" fmla="*/ 0 w 527467"/>
                    <a:gd name="connsiteY0" fmla="*/ 309242 h 309242"/>
                    <a:gd name="connsiteX1" fmla="*/ 158335 w 527467"/>
                    <a:gd name="connsiteY1" fmla="*/ 0 h 309242"/>
                    <a:gd name="connsiteX2" fmla="*/ 527467 w 527467"/>
                    <a:gd name="connsiteY2" fmla="*/ 0 h 309242"/>
                    <a:gd name="connsiteX3" fmla="*/ 369132 w 527467"/>
                    <a:gd name="connsiteY3" fmla="*/ 309242 h 309242"/>
                    <a:gd name="connsiteX4" fmla="*/ 0 w 527467"/>
                    <a:gd name="connsiteY4" fmla="*/ 309242 h 309242"/>
                    <a:gd name="connsiteX0" fmla="*/ 0 w 420308"/>
                    <a:gd name="connsiteY0" fmla="*/ 309244 h 309244"/>
                    <a:gd name="connsiteX1" fmla="*/ 51176 w 420308"/>
                    <a:gd name="connsiteY1" fmla="*/ 0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0713 w 420308"/>
                    <a:gd name="connsiteY1" fmla="*/ 0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7857 w 420308"/>
                    <a:gd name="connsiteY1" fmla="*/ 2381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16388 h 316388"/>
                    <a:gd name="connsiteX1" fmla="*/ 170238 w 420308"/>
                    <a:gd name="connsiteY1" fmla="*/ 0 h 316388"/>
                    <a:gd name="connsiteX2" fmla="*/ 420308 w 420308"/>
                    <a:gd name="connsiteY2" fmla="*/ 7144 h 316388"/>
                    <a:gd name="connsiteX3" fmla="*/ 261973 w 420308"/>
                    <a:gd name="connsiteY3" fmla="*/ 316386 h 316388"/>
                    <a:gd name="connsiteX4" fmla="*/ 0 w 420308"/>
                    <a:gd name="connsiteY4" fmla="*/ 316388 h 316388"/>
                    <a:gd name="connsiteX0" fmla="*/ 0 w 420308"/>
                    <a:gd name="connsiteY0" fmla="*/ 309245 h 309245"/>
                    <a:gd name="connsiteX1" fmla="*/ 170238 w 420308"/>
                    <a:gd name="connsiteY1" fmla="*/ 0 h 309245"/>
                    <a:gd name="connsiteX2" fmla="*/ 420308 w 420308"/>
                    <a:gd name="connsiteY2" fmla="*/ 1 h 309245"/>
                    <a:gd name="connsiteX3" fmla="*/ 261973 w 420308"/>
                    <a:gd name="connsiteY3" fmla="*/ 309243 h 309245"/>
                    <a:gd name="connsiteX4" fmla="*/ 0 w 420308"/>
                    <a:gd name="connsiteY4" fmla="*/ 309245 h 309245"/>
                    <a:gd name="connsiteX0" fmla="*/ 0 w 420308"/>
                    <a:gd name="connsiteY0" fmla="*/ 309244 h 309244"/>
                    <a:gd name="connsiteX1" fmla="*/ 172621 w 420308"/>
                    <a:gd name="connsiteY1" fmla="*/ 1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70239 w 420308"/>
                    <a:gd name="connsiteY1" fmla="*/ 1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5477 w 420308"/>
                    <a:gd name="connsiteY1" fmla="*/ 7145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5477 w 420308"/>
                    <a:gd name="connsiteY1" fmla="*/ 2383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5477 w 420308"/>
                    <a:gd name="connsiteY1" fmla="*/ 2383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7859 w 420308"/>
                    <a:gd name="connsiteY1" fmla="*/ 2383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14004 h 314004"/>
                    <a:gd name="connsiteX1" fmla="*/ 167859 w 420308"/>
                    <a:gd name="connsiteY1" fmla="*/ 0 h 314004"/>
                    <a:gd name="connsiteX2" fmla="*/ 420308 w 420308"/>
                    <a:gd name="connsiteY2" fmla="*/ 4760 h 314004"/>
                    <a:gd name="connsiteX3" fmla="*/ 261973 w 420308"/>
                    <a:gd name="connsiteY3" fmla="*/ 314002 h 314004"/>
                    <a:gd name="connsiteX4" fmla="*/ 0 w 420308"/>
                    <a:gd name="connsiteY4" fmla="*/ 314004 h 31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0308" h="314004">
                      <a:moveTo>
                        <a:pt x="0" y="314004"/>
                      </a:moveTo>
                      <a:lnTo>
                        <a:pt x="167859" y="0"/>
                      </a:lnTo>
                      <a:lnTo>
                        <a:pt x="420308" y="4760"/>
                      </a:lnTo>
                      <a:lnTo>
                        <a:pt x="261973" y="314002"/>
                      </a:lnTo>
                      <a:lnTo>
                        <a:pt x="0" y="3140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>
                <a:off x="4774688" y="3103903"/>
                <a:ext cx="801106" cy="635857"/>
                <a:chOff x="2614158" y="3627845"/>
                <a:chExt cx="801106" cy="1234500"/>
              </a:xfrm>
            </p:grpSpPr>
            <p:sp>
              <p:nvSpPr>
                <p:cNvPr id="92" name="平行四边形 100"/>
                <p:cNvSpPr/>
                <p:nvPr/>
              </p:nvSpPr>
              <p:spPr>
                <a:xfrm rot="5400000">
                  <a:off x="2269984" y="4026304"/>
                  <a:ext cx="1180211" cy="491864"/>
                </a:xfrm>
                <a:custGeom>
                  <a:avLst/>
                  <a:gdLst>
                    <a:gd name="connsiteX0" fmla="*/ 0 w 634091"/>
                    <a:gd name="connsiteY0" fmla="*/ 491864 h 491864"/>
                    <a:gd name="connsiteX1" fmla="*/ 122966 w 634091"/>
                    <a:gd name="connsiteY1" fmla="*/ 0 h 491864"/>
                    <a:gd name="connsiteX2" fmla="*/ 634091 w 634091"/>
                    <a:gd name="connsiteY2" fmla="*/ 0 h 491864"/>
                    <a:gd name="connsiteX3" fmla="*/ 511125 w 634091"/>
                    <a:gd name="connsiteY3" fmla="*/ 491864 h 491864"/>
                    <a:gd name="connsiteX4" fmla="*/ 0 w 634091"/>
                    <a:gd name="connsiteY4" fmla="*/ 491864 h 491864"/>
                    <a:gd name="connsiteX0" fmla="*/ 0 w 600751"/>
                    <a:gd name="connsiteY0" fmla="*/ 482339 h 491864"/>
                    <a:gd name="connsiteX1" fmla="*/ 89626 w 600751"/>
                    <a:gd name="connsiteY1" fmla="*/ 0 h 491864"/>
                    <a:gd name="connsiteX2" fmla="*/ 600751 w 600751"/>
                    <a:gd name="connsiteY2" fmla="*/ 0 h 491864"/>
                    <a:gd name="connsiteX3" fmla="*/ 477785 w 600751"/>
                    <a:gd name="connsiteY3" fmla="*/ 491864 h 491864"/>
                    <a:gd name="connsiteX4" fmla="*/ 0 w 600751"/>
                    <a:gd name="connsiteY4" fmla="*/ 482339 h 491864"/>
                    <a:gd name="connsiteX0" fmla="*/ 0 w 600751"/>
                    <a:gd name="connsiteY0" fmla="*/ 482339 h 491864"/>
                    <a:gd name="connsiteX1" fmla="*/ 108676 w 600751"/>
                    <a:gd name="connsiteY1" fmla="*/ 0 h 491864"/>
                    <a:gd name="connsiteX2" fmla="*/ 600751 w 600751"/>
                    <a:gd name="connsiteY2" fmla="*/ 0 h 491864"/>
                    <a:gd name="connsiteX3" fmla="*/ 477785 w 600751"/>
                    <a:gd name="connsiteY3" fmla="*/ 491864 h 491864"/>
                    <a:gd name="connsiteX4" fmla="*/ 0 w 600751"/>
                    <a:gd name="connsiteY4" fmla="*/ 482339 h 491864"/>
                    <a:gd name="connsiteX0" fmla="*/ 0 w 607895"/>
                    <a:gd name="connsiteY0" fmla="*/ 479958 h 491864"/>
                    <a:gd name="connsiteX1" fmla="*/ 115820 w 607895"/>
                    <a:gd name="connsiteY1" fmla="*/ 0 h 491864"/>
                    <a:gd name="connsiteX2" fmla="*/ 607895 w 607895"/>
                    <a:gd name="connsiteY2" fmla="*/ 0 h 491864"/>
                    <a:gd name="connsiteX3" fmla="*/ 484929 w 607895"/>
                    <a:gd name="connsiteY3" fmla="*/ 491864 h 491864"/>
                    <a:gd name="connsiteX4" fmla="*/ 0 w 607895"/>
                    <a:gd name="connsiteY4" fmla="*/ 479958 h 491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895" h="491864">
                      <a:moveTo>
                        <a:pt x="0" y="479958"/>
                      </a:moveTo>
                      <a:lnTo>
                        <a:pt x="115820" y="0"/>
                      </a:lnTo>
                      <a:lnTo>
                        <a:pt x="607895" y="0"/>
                      </a:lnTo>
                      <a:lnTo>
                        <a:pt x="484929" y="491864"/>
                      </a:lnTo>
                      <a:lnTo>
                        <a:pt x="0" y="479958"/>
                      </a:lnTo>
                      <a:close/>
                    </a:path>
                  </a:pathLst>
                </a:cu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" name="平行四边形 101"/>
                <p:cNvSpPr/>
                <p:nvPr/>
              </p:nvSpPr>
              <p:spPr>
                <a:xfrm rot="5400000" flipV="1">
                  <a:off x="2643393" y="4090474"/>
                  <a:ext cx="1234500" cy="309242"/>
                </a:xfrm>
                <a:custGeom>
                  <a:avLst/>
                  <a:gdLst>
                    <a:gd name="connsiteX0" fmla="*/ 0 w 666814"/>
                    <a:gd name="connsiteY0" fmla="*/ 309242 h 309242"/>
                    <a:gd name="connsiteX1" fmla="*/ 158335 w 666814"/>
                    <a:gd name="connsiteY1" fmla="*/ 0 h 309242"/>
                    <a:gd name="connsiteX2" fmla="*/ 666814 w 666814"/>
                    <a:gd name="connsiteY2" fmla="*/ 0 h 309242"/>
                    <a:gd name="connsiteX3" fmla="*/ 508479 w 666814"/>
                    <a:gd name="connsiteY3" fmla="*/ 309242 h 309242"/>
                    <a:gd name="connsiteX4" fmla="*/ 0 w 666814"/>
                    <a:gd name="connsiteY4" fmla="*/ 309242 h 309242"/>
                    <a:gd name="connsiteX0" fmla="*/ 0 w 633477"/>
                    <a:gd name="connsiteY0" fmla="*/ 304480 h 309242"/>
                    <a:gd name="connsiteX1" fmla="*/ 124998 w 633477"/>
                    <a:gd name="connsiteY1" fmla="*/ 0 h 309242"/>
                    <a:gd name="connsiteX2" fmla="*/ 633477 w 633477"/>
                    <a:gd name="connsiteY2" fmla="*/ 0 h 309242"/>
                    <a:gd name="connsiteX3" fmla="*/ 475142 w 633477"/>
                    <a:gd name="connsiteY3" fmla="*/ 309242 h 309242"/>
                    <a:gd name="connsiteX4" fmla="*/ 0 w 633477"/>
                    <a:gd name="connsiteY4" fmla="*/ 304480 h 309242"/>
                    <a:gd name="connsiteX0" fmla="*/ 0 w 633477"/>
                    <a:gd name="connsiteY0" fmla="*/ 304480 h 309242"/>
                    <a:gd name="connsiteX1" fmla="*/ 144048 w 633477"/>
                    <a:gd name="connsiteY1" fmla="*/ 0 h 309242"/>
                    <a:gd name="connsiteX2" fmla="*/ 633477 w 633477"/>
                    <a:gd name="connsiteY2" fmla="*/ 0 h 309242"/>
                    <a:gd name="connsiteX3" fmla="*/ 475142 w 633477"/>
                    <a:gd name="connsiteY3" fmla="*/ 309242 h 309242"/>
                    <a:gd name="connsiteX4" fmla="*/ 0 w 633477"/>
                    <a:gd name="connsiteY4" fmla="*/ 304480 h 309242"/>
                    <a:gd name="connsiteX0" fmla="*/ 0 w 635858"/>
                    <a:gd name="connsiteY0" fmla="*/ 302099 h 309242"/>
                    <a:gd name="connsiteX1" fmla="*/ 146429 w 635858"/>
                    <a:gd name="connsiteY1" fmla="*/ 0 h 309242"/>
                    <a:gd name="connsiteX2" fmla="*/ 635858 w 635858"/>
                    <a:gd name="connsiteY2" fmla="*/ 0 h 309242"/>
                    <a:gd name="connsiteX3" fmla="*/ 477523 w 635858"/>
                    <a:gd name="connsiteY3" fmla="*/ 309242 h 309242"/>
                    <a:gd name="connsiteX4" fmla="*/ 0 w 635858"/>
                    <a:gd name="connsiteY4" fmla="*/ 302099 h 30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5858" h="309242">
                      <a:moveTo>
                        <a:pt x="0" y="302099"/>
                      </a:moveTo>
                      <a:lnTo>
                        <a:pt x="146429" y="0"/>
                      </a:lnTo>
                      <a:lnTo>
                        <a:pt x="635858" y="0"/>
                      </a:lnTo>
                      <a:lnTo>
                        <a:pt x="477523" y="309242"/>
                      </a:lnTo>
                      <a:lnTo>
                        <a:pt x="0" y="302099"/>
                      </a:lnTo>
                      <a:close/>
                    </a:path>
                  </a:pathLst>
                </a:cu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1" name="任意多边形 90"/>
              <p:cNvSpPr/>
              <p:nvPr/>
            </p:nvSpPr>
            <p:spPr>
              <a:xfrm>
                <a:off x="4784960" y="2970815"/>
                <a:ext cx="784907" cy="283335"/>
              </a:xfrm>
              <a:custGeom>
                <a:avLst/>
                <a:gdLst>
                  <a:gd name="connsiteX0" fmla="*/ 321972 w 792051"/>
                  <a:gd name="connsiteY0" fmla="*/ 0 h 283335"/>
                  <a:gd name="connsiteX1" fmla="*/ 0 w 792051"/>
                  <a:gd name="connsiteY1" fmla="*/ 160986 h 283335"/>
                  <a:gd name="connsiteX2" fmla="*/ 495837 w 792051"/>
                  <a:gd name="connsiteY2" fmla="*/ 283335 h 283335"/>
                  <a:gd name="connsiteX3" fmla="*/ 792051 w 792051"/>
                  <a:gd name="connsiteY3" fmla="*/ 128788 h 283335"/>
                  <a:gd name="connsiteX4" fmla="*/ 321972 w 792051"/>
                  <a:gd name="connsiteY4" fmla="*/ 0 h 283335"/>
                  <a:gd name="connsiteX0" fmla="*/ 321972 w 796813"/>
                  <a:gd name="connsiteY0" fmla="*/ 0 h 283335"/>
                  <a:gd name="connsiteX1" fmla="*/ 0 w 796813"/>
                  <a:gd name="connsiteY1" fmla="*/ 160986 h 283335"/>
                  <a:gd name="connsiteX2" fmla="*/ 495837 w 796813"/>
                  <a:gd name="connsiteY2" fmla="*/ 283335 h 283335"/>
                  <a:gd name="connsiteX3" fmla="*/ 796813 w 796813"/>
                  <a:gd name="connsiteY3" fmla="*/ 128788 h 283335"/>
                  <a:gd name="connsiteX4" fmla="*/ 321972 w 796813"/>
                  <a:gd name="connsiteY4" fmla="*/ 0 h 283335"/>
                  <a:gd name="connsiteX0" fmla="*/ 310066 w 784907"/>
                  <a:gd name="connsiteY0" fmla="*/ 0 h 283335"/>
                  <a:gd name="connsiteX1" fmla="*/ 0 w 784907"/>
                  <a:gd name="connsiteY1" fmla="*/ 160986 h 283335"/>
                  <a:gd name="connsiteX2" fmla="*/ 483931 w 784907"/>
                  <a:gd name="connsiteY2" fmla="*/ 283335 h 283335"/>
                  <a:gd name="connsiteX3" fmla="*/ 784907 w 784907"/>
                  <a:gd name="connsiteY3" fmla="*/ 128788 h 283335"/>
                  <a:gd name="connsiteX4" fmla="*/ 310066 w 784907"/>
                  <a:gd name="connsiteY4" fmla="*/ 0 h 28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907" h="283335">
                    <a:moveTo>
                      <a:pt x="310066" y="0"/>
                    </a:moveTo>
                    <a:lnTo>
                      <a:pt x="0" y="160986"/>
                    </a:lnTo>
                    <a:lnTo>
                      <a:pt x="483931" y="283335"/>
                    </a:lnTo>
                    <a:lnTo>
                      <a:pt x="784907" y="128788"/>
                    </a:lnTo>
                    <a:lnTo>
                      <a:pt x="310066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5691683" y="3532265"/>
            <a:ext cx="1664091" cy="2274544"/>
            <a:chOff x="5691683" y="3532265"/>
            <a:chExt cx="1664091" cy="2274544"/>
          </a:xfrm>
        </p:grpSpPr>
        <p:sp>
          <p:nvSpPr>
            <p:cNvPr id="58" name="矩形 57"/>
            <p:cNvSpPr/>
            <p:nvPr/>
          </p:nvSpPr>
          <p:spPr>
            <a:xfrm rot="15542828">
              <a:off x="6559585" y="4885664"/>
              <a:ext cx="397524" cy="1194855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5691683" y="3532265"/>
              <a:ext cx="809885" cy="2274544"/>
              <a:chOff x="5849876" y="3204419"/>
              <a:chExt cx="809885" cy="2274544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5851519" y="3908903"/>
                <a:ext cx="806153" cy="1570060"/>
                <a:chOff x="2614156" y="3693114"/>
                <a:chExt cx="801110" cy="1288344"/>
              </a:xfrm>
            </p:grpSpPr>
            <p:sp>
              <p:nvSpPr>
                <p:cNvPr id="108" name="平行四边形 111"/>
                <p:cNvSpPr/>
                <p:nvPr/>
              </p:nvSpPr>
              <p:spPr>
                <a:xfrm rot="5400000">
                  <a:off x="2232121" y="4107555"/>
                  <a:ext cx="1255933" cy="491864"/>
                </a:xfrm>
                <a:custGeom>
                  <a:avLst/>
                  <a:gdLst>
                    <a:gd name="connsiteX0" fmla="*/ 0 w 1530562"/>
                    <a:gd name="connsiteY0" fmla="*/ 494960 h 494960"/>
                    <a:gd name="connsiteX1" fmla="*/ 123740 w 1530562"/>
                    <a:gd name="connsiteY1" fmla="*/ 0 h 494960"/>
                    <a:gd name="connsiteX2" fmla="*/ 1530562 w 1530562"/>
                    <a:gd name="connsiteY2" fmla="*/ 0 h 494960"/>
                    <a:gd name="connsiteX3" fmla="*/ 1406822 w 1530562"/>
                    <a:gd name="connsiteY3" fmla="*/ 494960 h 494960"/>
                    <a:gd name="connsiteX4" fmla="*/ 0 w 1530562"/>
                    <a:gd name="connsiteY4" fmla="*/ 494960 h 494960"/>
                    <a:gd name="connsiteX0" fmla="*/ 0 w 1530562"/>
                    <a:gd name="connsiteY0" fmla="*/ 487816 h 494960"/>
                    <a:gd name="connsiteX1" fmla="*/ 123740 w 1530562"/>
                    <a:gd name="connsiteY1" fmla="*/ 0 h 494960"/>
                    <a:gd name="connsiteX2" fmla="*/ 1530562 w 1530562"/>
                    <a:gd name="connsiteY2" fmla="*/ 0 h 494960"/>
                    <a:gd name="connsiteX3" fmla="*/ 1406822 w 1530562"/>
                    <a:gd name="connsiteY3" fmla="*/ 494960 h 494960"/>
                    <a:gd name="connsiteX4" fmla="*/ 0 w 1530562"/>
                    <a:gd name="connsiteY4" fmla="*/ 487816 h 494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0562" h="494960">
                      <a:moveTo>
                        <a:pt x="0" y="487816"/>
                      </a:moveTo>
                      <a:lnTo>
                        <a:pt x="123740" y="0"/>
                      </a:lnTo>
                      <a:lnTo>
                        <a:pt x="1530562" y="0"/>
                      </a:lnTo>
                      <a:lnTo>
                        <a:pt x="1406822" y="494960"/>
                      </a:lnTo>
                      <a:lnTo>
                        <a:pt x="0" y="48781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平行四边形 108"/>
                <p:cNvSpPr/>
                <p:nvPr/>
              </p:nvSpPr>
              <p:spPr>
                <a:xfrm rot="5400000" flipV="1">
                  <a:off x="2616473" y="4182665"/>
                  <a:ext cx="1288344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5858939" y="3497054"/>
                <a:ext cx="798729" cy="574899"/>
                <a:chOff x="2616537" y="3504004"/>
                <a:chExt cx="798729" cy="1386921"/>
              </a:xfrm>
            </p:grpSpPr>
            <p:sp>
              <p:nvSpPr>
                <p:cNvPr id="106" name="平行四边形 105"/>
                <p:cNvSpPr/>
                <p:nvPr/>
              </p:nvSpPr>
              <p:spPr>
                <a:xfrm rot="5400000">
                  <a:off x="2169358" y="3956931"/>
                  <a:ext cx="1381173" cy="486815"/>
                </a:xfrm>
                <a:prstGeom prst="parallelogram">
                  <a:avLst/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7" name="平行四边形 106"/>
                <p:cNvSpPr/>
                <p:nvPr/>
              </p:nvSpPr>
              <p:spPr>
                <a:xfrm rot="5400000" flipV="1">
                  <a:off x="2570054" y="4039974"/>
                  <a:ext cx="1381182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>
                <a:off x="5858652" y="3329707"/>
                <a:ext cx="801109" cy="329929"/>
                <a:chOff x="2621301" y="3567750"/>
                <a:chExt cx="801109" cy="1294600"/>
              </a:xfrm>
            </p:grpSpPr>
            <p:sp>
              <p:nvSpPr>
                <p:cNvPr id="104" name="平行四边形 117"/>
                <p:cNvSpPr/>
                <p:nvPr/>
              </p:nvSpPr>
              <p:spPr>
                <a:xfrm rot="5400000">
                  <a:off x="2294844" y="4051165"/>
                  <a:ext cx="1137633" cy="484720"/>
                </a:xfrm>
                <a:custGeom>
                  <a:avLst/>
                  <a:gdLst>
                    <a:gd name="connsiteX0" fmla="*/ 0 w 313738"/>
                    <a:gd name="connsiteY0" fmla="*/ 491864 h 491864"/>
                    <a:gd name="connsiteX1" fmla="*/ 133323 w 313738"/>
                    <a:gd name="connsiteY1" fmla="*/ 0 h 491864"/>
                    <a:gd name="connsiteX2" fmla="*/ 313738 w 313738"/>
                    <a:gd name="connsiteY2" fmla="*/ 0 h 491864"/>
                    <a:gd name="connsiteX3" fmla="*/ 180415 w 313738"/>
                    <a:gd name="connsiteY3" fmla="*/ 491864 h 491864"/>
                    <a:gd name="connsiteX4" fmla="*/ 0 w 313738"/>
                    <a:gd name="connsiteY4" fmla="*/ 491864 h 491864"/>
                    <a:gd name="connsiteX0" fmla="*/ 0 w 289926"/>
                    <a:gd name="connsiteY0" fmla="*/ 484720 h 491864"/>
                    <a:gd name="connsiteX1" fmla="*/ 109511 w 289926"/>
                    <a:gd name="connsiteY1" fmla="*/ 0 h 491864"/>
                    <a:gd name="connsiteX2" fmla="*/ 289926 w 289926"/>
                    <a:gd name="connsiteY2" fmla="*/ 0 h 491864"/>
                    <a:gd name="connsiteX3" fmla="*/ 156603 w 289926"/>
                    <a:gd name="connsiteY3" fmla="*/ 491864 h 491864"/>
                    <a:gd name="connsiteX4" fmla="*/ 0 w 289926"/>
                    <a:gd name="connsiteY4" fmla="*/ 484720 h 491864"/>
                    <a:gd name="connsiteX0" fmla="*/ 0 w 289926"/>
                    <a:gd name="connsiteY0" fmla="*/ 484720 h 484720"/>
                    <a:gd name="connsiteX1" fmla="*/ 109511 w 289926"/>
                    <a:gd name="connsiteY1" fmla="*/ 0 h 484720"/>
                    <a:gd name="connsiteX2" fmla="*/ 289926 w 289926"/>
                    <a:gd name="connsiteY2" fmla="*/ 0 h 484720"/>
                    <a:gd name="connsiteX3" fmla="*/ 154222 w 289926"/>
                    <a:gd name="connsiteY3" fmla="*/ 482339 h 484720"/>
                    <a:gd name="connsiteX4" fmla="*/ 0 w 289926"/>
                    <a:gd name="connsiteY4" fmla="*/ 484720 h 484720"/>
                    <a:gd name="connsiteX0" fmla="*/ 0 w 289926"/>
                    <a:gd name="connsiteY0" fmla="*/ 484720 h 484720"/>
                    <a:gd name="connsiteX1" fmla="*/ 109511 w 289926"/>
                    <a:gd name="connsiteY1" fmla="*/ 0 h 484720"/>
                    <a:gd name="connsiteX2" fmla="*/ 289926 w 289926"/>
                    <a:gd name="connsiteY2" fmla="*/ 0 h 484720"/>
                    <a:gd name="connsiteX3" fmla="*/ 154222 w 289926"/>
                    <a:gd name="connsiteY3" fmla="*/ 484720 h 484720"/>
                    <a:gd name="connsiteX4" fmla="*/ 0 w 289926"/>
                    <a:gd name="connsiteY4" fmla="*/ 484720 h 48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9926" h="484720">
                      <a:moveTo>
                        <a:pt x="0" y="484720"/>
                      </a:moveTo>
                      <a:lnTo>
                        <a:pt x="109511" y="0"/>
                      </a:lnTo>
                      <a:lnTo>
                        <a:pt x="289926" y="0"/>
                      </a:lnTo>
                      <a:lnTo>
                        <a:pt x="154222" y="484720"/>
                      </a:lnTo>
                      <a:lnTo>
                        <a:pt x="0" y="484720"/>
                      </a:lnTo>
                      <a:close/>
                    </a:path>
                  </a:pathLst>
                </a:cu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5" name="平行四边形 104"/>
                <p:cNvSpPr/>
                <p:nvPr/>
              </p:nvSpPr>
              <p:spPr>
                <a:xfrm rot="5400000" flipV="1">
                  <a:off x="2618510" y="4058450"/>
                  <a:ext cx="1294600" cy="313200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3" name="任意多边形 102"/>
              <p:cNvSpPr/>
              <p:nvPr/>
            </p:nvSpPr>
            <p:spPr>
              <a:xfrm>
                <a:off x="5849876" y="3204419"/>
                <a:ext cx="808718" cy="283335"/>
              </a:xfrm>
              <a:custGeom>
                <a:avLst/>
                <a:gdLst>
                  <a:gd name="connsiteX0" fmla="*/ 321972 w 792051"/>
                  <a:gd name="connsiteY0" fmla="*/ 0 h 283335"/>
                  <a:gd name="connsiteX1" fmla="*/ 0 w 792051"/>
                  <a:gd name="connsiteY1" fmla="*/ 160986 h 283335"/>
                  <a:gd name="connsiteX2" fmla="*/ 495837 w 792051"/>
                  <a:gd name="connsiteY2" fmla="*/ 283335 h 283335"/>
                  <a:gd name="connsiteX3" fmla="*/ 792051 w 792051"/>
                  <a:gd name="connsiteY3" fmla="*/ 128788 h 283335"/>
                  <a:gd name="connsiteX4" fmla="*/ 321972 w 792051"/>
                  <a:gd name="connsiteY4" fmla="*/ 0 h 283335"/>
                  <a:gd name="connsiteX0" fmla="*/ 321972 w 799194"/>
                  <a:gd name="connsiteY0" fmla="*/ 0 h 283335"/>
                  <a:gd name="connsiteX1" fmla="*/ 0 w 799194"/>
                  <a:gd name="connsiteY1" fmla="*/ 160986 h 283335"/>
                  <a:gd name="connsiteX2" fmla="*/ 495837 w 799194"/>
                  <a:gd name="connsiteY2" fmla="*/ 283335 h 283335"/>
                  <a:gd name="connsiteX3" fmla="*/ 799194 w 799194"/>
                  <a:gd name="connsiteY3" fmla="*/ 126407 h 283335"/>
                  <a:gd name="connsiteX4" fmla="*/ 321972 w 799194"/>
                  <a:gd name="connsiteY4" fmla="*/ 0 h 283335"/>
                  <a:gd name="connsiteX0" fmla="*/ 321972 w 803956"/>
                  <a:gd name="connsiteY0" fmla="*/ 0 h 283335"/>
                  <a:gd name="connsiteX1" fmla="*/ 0 w 803956"/>
                  <a:gd name="connsiteY1" fmla="*/ 160986 h 283335"/>
                  <a:gd name="connsiteX2" fmla="*/ 495837 w 803956"/>
                  <a:gd name="connsiteY2" fmla="*/ 283335 h 283335"/>
                  <a:gd name="connsiteX3" fmla="*/ 803956 w 803956"/>
                  <a:gd name="connsiteY3" fmla="*/ 126407 h 283335"/>
                  <a:gd name="connsiteX4" fmla="*/ 321972 w 803956"/>
                  <a:gd name="connsiteY4" fmla="*/ 0 h 283335"/>
                  <a:gd name="connsiteX0" fmla="*/ 321972 w 808718"/>
                  <a:gd name="connsiteY0" fmla="*/ 0 h 283335"/>
                  <a:gd name="connsiteX1" fmla="*/ 0 w 808718"/>
                  <a:gd name="connsiteY1" fmla="*/ 160986 h 283335"/>
                  <a:gd name="connsiteX2" fmla="*/ 495837 w 808718"/>
                  <a:gd name="connsiteY2" fmla="*/ 283335 h 283335"/>
                  <a:gd name="connsiteX3" fmla="*/ 808718 w 808718"/>
                  <a:gd name="connsiteY3" fmla="*/ 126407 h 283335"/>
                  <a:gd name="connsiteX4" fmla="*/ 321972 w 808718"/>
                  <a:gd name="connsiteY4" fmla="*/ 0 h 28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8718" h="283335">
                    <a:moveTo>
                      <a:pt x="321972" y="0"/>
                    </a:moveTo>
                    <a:lnTo>
                      <a:pt x="0" y="160986"/>
                    </a:lnTo>
                    <a:lnTo>
                      <a:pt x="495837" y="283335"/>
                    </a:lnTo>
                    <a:lnTo>
                      <a:pt x="808718" y="126407"/>
                    </a:lnTo>
                    <a:lnTo>
                      <a:pt x="321972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2" name="组合 121"/>
          <p:cNvGrpSpPr/>
          <p:nvPr/>
        </p:nvGrpSpPr>
        <p:grpSpPr>
          <a:xfrm>
            <a:off x="4968963" y="1487068"/>
            <a:ext cx="3445113" cy="911376"/>
            <a:chOff x="4968963" y="1487068"/>
            <a:chExt cx="3445113" cy="911376"/>
          </a:xfrm>
        </p:grpSpPr>
        <p:sp>
          <p:nvSpPr>
            <p:cNvPr id="110" name="TextBox 11"/>
            <p:cNvSpPr txBox="1">
              <a:spLocks noChangeArrowheads="1"/>
            </p:cNvSpPr>
            <p:nvPr/>
          </p:nvSpPr>
          <p:spPr bwMode="auto">
            <a:xfrm flipH="1">
              <a:off x="4968963" y="1640502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TextBox 11"/>
            <p:cNvSpPr txBox="1">
              <a:spLocks noChangeArrowheads="1"/>
            </p:cNvSpPr>
            <p:nvPr/>
          </p:nvSpPr>
          <p:spPr bwMode="auto">
            <a:xfrm flipH="1">
              <a:off x="4968963" y="1883674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5243431" y="1487068"/>
              <a:ext cx="3170645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TextBox 11"/>
            <p:cNvSpPr txBox="1">
              <a:spLocks noChangeArrowheads="1"/>
            </p:cNvSpPr>
            <p:nvPr/>
          </p:nvSpPr>
          <p:spPr bwMode="auto">
            <a:xfrm flipH="1">
              <a:off x="4968963" y="2121445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平行四边形 113"/>
            <p:cNvSpPr/>
            <p:nvPr/>
          </p:nvSpPr>
          <p:spPr>
            <a:xfrm>
              <a:off x="7461845" y="2028654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平行四边形 114"/>
            <p:cNvSpPr/>
            <p:nvPr/>
          </p:nvSpPr>
          <p:spPr>
            <a:xfrm>
              <a:off x="7461845" y="1814033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平行四边形 115"/>
            <p:cNvSpPr/>
            <p:nvPr/>
          </p:nvSpPr>
          <p:spPr>
            <a:xfrm>
              <a:off x="7461845" y="1615096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539750" y="2371725"/>
            <a:ext cx="2355850" cy="836613"/>
            <a:chOff x="0" y="0"/>
            <a:chExt cx="1484" cy="527"/>
          </a:xfrm>
        </p:grpSpPr>
        <p:sp>
          <p:nvSpPr>
            <p:cNvPr id="4" name="未知"/>
            <p:cNvSpPr>
              <a:spLocks/>
            </p:cNvSpPr>
            <p:nvPr/>
          </p:nvSpPr>
          <p:spPr bwMode="auto">
            <a:xfrm>
              <a:off x="84" y="0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 rot="-9180000">
              <a:off x="0" y="380"/>
              <a:ext cx="942" cy="144"/>
            </a:xfrm>
            <a:custGeom>
              <a:avLst/>
              <a:gdLst>
                <a:gd name="T0" fmla="*/ 41 w 21600"/>
                <a:gd name="T1" fmla="*/ 0 h 21600"/>
                <a:gd name="T2" fmla="*/ 21 w 21600"/>
                <a:gd name="T3" fmla="*/ 1 h 21600"/>
                <a:gd name="T4" fmla="*/ 0 w 21600"/>
                <a:gd name="T5" fmla="*/ 0 h 21600"/>
                <a:gd name="T6" fmla="*/ 2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11 w 21600"/>
                <a:gd name="T13" fmla="*/ 1800 h 21600"/>
                <a:gd name="T14" fmla="*/ 19811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62163" y="2454275"/>
            <a:ext cx="2724150" cy="1720850"/>
            <a:chOff x="2062163" y="2454275"/>
            <a:chExt cx="2724150" cy="1720850"/>
          </a:xfrm>
        </p:grpSpPr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2062163" y="3087688"/>
              <a:ext cx="2600325" cy="1087437"/>
            </a:xfrm>
            <a:custGeom>
              <a:avLst/>
              <a:gdLst>
                <a:gd name="T0" fmla="*/ 2147483647 w 1698"/>
                <a:gd name="T1" fmla="*/ 1665520041 h 710"/>
                <a:gd name="T2" fmla="*/ 2147483647 w 1698"/>
                <a:gd name="T3" fmla="*/ 858563675 h 710"/>
                <a:gd name="T4" fmla="*/ 1386013042 w 1698"/>
                <a:gd name="T5" fmla="*/ 0 h 710"/>
                <a:gd name="T6" fmla="*/ 0 w 1698"/>
                <a:gd name="T7" fmla="*/ 473851439 h 710"/>
                <a:gd name="T8" fmla="*/ 2147483647 w 1698"/>
                <a:gd name="T9" fmla="*/ 1665520041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solidFill>
              <a:srgbClr val="C0C0C0">
                <a:alpha val="3803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2185988" y="2454275"/>
              <a:ext cx="2600325" cy="1087438"/>
            </a:xfrm>
            <a:custGeom>
              <a:avLst/>
              <a:gdLst>
                <a:gd name="T0" fmla="*/ 2147483647 w 1698"/>
                <a:gd name="T1" fmla="*/ 1665523104 h 710"/>
                <a:gd name="T2" fmla="*/ 2147483647 w 1698"/>
                <a:gd name="T3" fmla="*/ 858565996 h 710"/>
                <a:gd name="T4" fmla="*/ 1386013042 w 1698"/>
                <a:gd name="T5" fmla="*/ 0 h 710"/>
                <a:gd name="T6" fmla="*/ 0 w 1698"/>
                <a:gd name="T7" fmla="*/ 473853406 h 710"/>
                <a:gd name="T8" fmla="*/ 2147483647 w 1698"/>
                <a:gd name="T9" fmla="*/ 1665523104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2">
                    <a:alpha val="89998"/>
                  </a:schemeClr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8" name="AutoShape 8"/>
          <p:cNvSpPr>
            <a:spLocks/>
          </p:cNvSpPr>
          <p:nvPr/>
        </p:nvSpPr>
        <p:spPr bwMode="auto">
          <a:xfrm>
            <a:off x="2259013" y="1749425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1400" i="0" dirty="0"/>
              <a:t>单击添加段落文字单击添加段落文字</a:t>
            </a: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4511675" y="2159000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1600" b="1" i="0" dirty="0"/>
              <a:t>单击添加段落文字单击添加段落文字</a:t>
            </a:r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1296988" y="5003800"/>
            <a:ext cx="2120900" cy="520700"/>
          </a:xfrm>
          <a:prstGeom prst="accentCallout1">
            <a:avLst>
              <a:gd name="adj1" fmla="val 21949"/>
              <a:gd name="adj2" fmla="val 103593"/>
              <a:gd name="adj3" fmla="val 1523"/>
              <a:gd name="adj4" fmla="val 13488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1400" i="0" dirty="0"/>
              <a:t>单击添加段落文字单击添加段落文字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525838" y="3530600"/>
            <a:ext cx="5364162" cy="2640013"/>
            <a:chOff x="3525838" y="3530600"/>
            <a:chExt cx="5364162" cy="2640013"/>
          </a:xfrm>
        </p:grpSpPr>
        <p:sp>
          <p:nvSpPr>
            <p:cNvPr id="11" name="AutoShape 11"/>
            <p:cNvSpPr>
              <a:spLocks noChangeArrowheads="1"/>
            </p:cNvSpPr>
            <p:nvPr/>
          </p:nvSpPr>
          <p:spPr bwMode="auto">
            <a:xfrm rot="12420000">
              <a:off x="3525838" y="4618038"/>
              <a:ext cx="1966912" cy="228600"/>
            </a:xfrm>
            <a:custGeom>
              <a:avLst/>
              <a:gdLst>
                <a:gd name="T0" fmla="*/ 179108464 w 21600"/>
                <a:gd name="T1" fmla="*/ 1209675 h 21600"/>
                <a:gd name="T2" fmla="*/ 89554232 w 21600"/>
                <a:gd name="T3" fmla="*/ 2419350 h 21600"/>
                <a:gd name="T4" fmla="*/ 0 w 21600"/>
                <a:gd name="T5" fmla="*/ 1209675 h 21600"/>
                <a:gd name="T6" fmla="*/ 8955423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3675063" y="3530600"/>
              <a:ext cx="5211762" cy="2203450"/>
            </a:xfrm>
            <a:custGeom>
              <a:avLst/>
              <a:gdLst>
                <a:gd name="T0" fmla="*/ 0 w 3283"/>
                <a:gd name="T1" fmla="*/ 836691875 h 1388"/>
                <a:gd name="T2" fmla="*/ 2147483647 w 3283"/>
                <a:gd name="T3" fmla="*/ 2147483647 h 1388"/>
                <a:gd name="T4" fmla="*/ 446066820 w 3283"/>
                <a:gd name="T5" fmla="*/ 2147483647 h 1388"/>
                <a:gd name="T6" fmla="*/ 2147483647 w 3283"/>
                <a:gd name="T7" fmla="*/ 2147483647 h 1388"/>
                <a:gd name="T8" fmla="*/ 2147483647 w 3283"/>
                <a:gd name="T9" fmla="*/ 241935000 h 1388"/>
                <a:gd name="T10" fmla="*/ 2147483647 w 3283"/>
                <a:gd name="T11" fmla="*/ 1043344688 h 1388"/>
                <a:gd name="T12" fmla="*/ 1726306072 w 3283"/>
                <a:gd name="T13" fmla="*/ 0 h 1388"/>
                <a:gd name="T14" fmla="*/ 0 w 3283"/>
                <a:gd name="T15" fmla="*/ 836691875 h 1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83" h="1388">
                  <a:moveTo>
                    <a:pt x="0" y="332"/>
                  </a:moveTo>
                  <a:lnTo>
                    <a:pt x="1065" y="869"/>
                  </a:lnTo>
                  <a:lnTo>
                    <a:pt x="177" y="1388"/>
                  </a:lnTo>
                  <a:lnTo>
                    <a:pt x="3283" y="1388"/>
                  </a:lnTo>
                  <a:lnTo>
                    <a:pt x="2529" y="96"/>
                  </a:lnTo>
                  <a:lnTo>
                    <a:pt x="1981" y="414"/>
                  </a:lnTo>
                  <a:lnTo>
                    <a:pt x="685" y="0"/>
                  </a:lnTo>
                  <a:lnTo>
                    <a:pt x="0" y="332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3" name="AutoShape 13"/>
            <p:cNvSpPr>
              <a:spLocks noChangeArrowheads="1"/>
            </p:cNvSpPr>
            <p:nvPr/>
          </p:nvSpPr>
          <p:spPr bwMode="auto">
            <a:xfrm rot="10800000">
              <a:off x="3949700" y="5851525"/>
              <a:ext cx="4940300" cy="319088"/>
            </a:xfrm>
            <a:custGeom>
              <a:avLst/>
              <a:gdLst>
                <a:gd name="T0" fmla="*/ 1129933523 w 21600"/>
                <a:gd name="T1" fmla="*/ 2356879 h 21600"/>
                <a:gd name="T2" fmla="*/ 564966761 w 21600"/>
                <a:gd name="T3" fmla="*/ 4713757 h 21600"/>
                <a:gd name="T4" fmla="*/ 0 w 21600"/>
                <a:gd name="T5" fmla="*/ 2356879 h 21600"/>
                <a:gd name="T6" fmla="*/ 56496676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2910" y="1714488"/>
            <a:ext cx="3529011" cy="2151789"/>
            <a:chOff x="642910" y="1714488"/>
            <a:chExt cx="3529011" cy="215178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642910" y="1714488"/>
              <a:ext cx="940984" cy="2151789"/>
              <a:chOff x="930" y="1979"/>
              <a:chExt cx="892" cy="2041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930" y="1979"/>
                <a:ext cx="654" cy="2041"/>
              </a:xfrm>
              <a:custGeom>
                <a:avLst/>
                <a:gdLst>
                  <a:gd name="T0" fmla="*/ 64 w 175"/>
                  <a:gd name="T1" fmla="*/ 38 h 547"/>
                  <a:gd name="T2" fmla="*/ 65 w 175"/>
                  <a:gd name="T3" fmla="*/ 63 h 547"/>
                  <a:gd name="T4" fmla="*/ 50 w 175"/>
                  <a:gd name="T5" fmla="*/ 80 h 547"/>
                  <a:gd name="T6" fmla="*/ 13 w 175"/>
                  <a:gd name="T7" fmla="*/ 94 h 547"/>
                  <a:gd name="T8" fmla="*/ 0 w 175"/>
                  <a:gd name="T9" fmla="*/ 156 h 547"/>
                  <a:gd name="T10" fmla="*/ 15 w 175"/>
                  <a:gd name="T11" fmla="*/ 217 h 547"/>
                  <a:gd name="T12" fmla="*/ 26 w 175"/>
                  <a:gd name="T13" fmla="*/ 258 h 547"/>
                  <a:gd name="T14" fmla="*/ 34 w 175"/>
                  <a:gd name="T15" fmla="*/ 316 h 547"/>
                  <a:gd name="T16" fmla="*/ 32 w 175"/>
                  <a:gd name="T17" fmla="*/ 369 h 547"/>
                  <a:gd name="T18" fmla="*/ 28 w 175"/>
                  <a:gd name="T19" fmla="*/ 425 h 547"/>
                  <a:gd name="T20" fmla="*/ 32 w 175"/>
                  <a:gd name="T21" fmla="*/ 511 h 547"/>
                  <a:gd name="T22" fmla="*/ 42 w 175"/>
                  <a:gd name="T23" fmla="*/ 524 h 547"/>
                  <a:gd name="T24" fmla="*/ 78 w 175"/>
                  <a:gd name="T25" fmla="*/ 546 h 547"/>
                  <a:gd name="T26" fmla="*/ 73 w 175"/>
                  <a:gd name="T27" fmla="*/ 521 h 547"/>
                  <a:gd name="T28" fmla="*/ 72 w 175"/>
                  <a:gd name="T29" fmla="*/ 512 h 547"/>
                  <a:gd name="T30" fmla="*/ 73 w 175"/>
                  <a:gd name="T31" fmla="*/ 492 h 547"/>
                  <a:gd name="T32" fmla="*/ 70 w 175"/>
                  <a:gd name="T33" fmla="*/ 435 h 547"/>
                  <a:gd name="T34" fmla="*/ 76 w 175"/>
                  <a:gd name="T35" fmla="*/ 381 h 547"/>
                  <a:gd name="T36" fmla="*/ 86 w 175"/>
                  <a:gd name="T37" fmla="*/ 375 h 547"/>
                  <a:gd name="T38" fmla="*/ 86 w 175"/>
                  <a:gd name="T39" fmla="*/ 445 h 547"/>
                  <a:gd name="T40" fmla="*/ 93 w 175"/>
                  <a:gd name="T41" fmla="*/ 499 h 547"/>
                  <a:gd name="T42" fmla="*/ 108 w 175"/>
                  <a:gd name="T43" fmla="*/ 511 h 547"/>
                  <a:gd name="T44" fmla="*/ 121 w 175"/>
                  <a:gd name="T45" fmla="*/ 514 h 547"/>
                  <a:gd name="T46" fmla="*/ 162 w 175"/>
                  <a:gd name="T47" fmla="*/ 521 h 547"/>
                  <a:gd name="T48" fmla="*/ 147 w 175"/>
                  <a:gd name="T49" fmla="*/ 500 h 547"/>
                  <a:gd name="T50" fmla="*/ 132 w 175"/>
                  <a:gd name="T51" fmla="*/ 486 h 547"/>
                  <a:gd name="T52" fmla="*/ 127 w 175"/>
                  <a:gd name="T53" fmla="*/ 435 h 547"/>
                  <a:gd name="T54" fmla="*/ 133 w 175"/>
                  <a:gd name="T55" fmla="*/ 360 h 547"/>
                  <a:gd name="T56" fmla="*/ 141 w 175"/>
                  <a:gd name="T57" fmla="*/ 306 h 547"/>
                  <a:gd name="T58" fmla="*/ 137 w 175"/>
                  <a:gd name="T59" fmla="*/ 241 h 547"/>
                  <a:gd name="T60" fmla="*/ 161 w 175"/>
                  <a:gd name="T61" fmla="*/ 176 h 547"/>
                  <a:gd name="T62" fmla="*/ 150 w 175"/>
                  <a:gd name="T63" fmla="*/ 158 h 547"/>
                  <a:gd name="T64" fmla="*/ 141 w 175"/>
                  <a:gd name="T65" fmla="*/ 134 h 547"/>
                  <a:gd name="T66" fmla="*/ 132 w 175"/>
                  <a:gd name="T67" fmla="*/ 94 h 547"/>
                  <a:gd name="T68" fmla="*/ 108 w 175"/>
                  <a:gd name="T69" fmla="*/ 86 h 547"/>
                  <a:gd name="T70" fmla="*/ 111 w 175"/>
                  <a:gd name="T71" fmla="*/ 81 h 547"/>
                  <a:gd name="T72" fmla="*/ 114 w 175"/>
                  <a:gd name="T73" fmla="*/ 74 h 547"/>
                  <a:gd name="T74" fmla="*/ 118 w 175"/>
                  <a:gd name="T75" fmla="*/ 62 h 547"/>
                  <a:gd name="T76" fmla="*/ 124 w 175"/>
                  <a:gd name="T77" fmla="*/ 45 h 547"/>
                  <a:gd name="T78" fmla="*/ 128 w 175"/>
                  <a:gd name="T79" fmla="*/ 31 h 547"/>
                  <a:gd name="T80" fmla="*/ 105 w 175"/>
                  <a:gd name="T81" fmla="*/ 5 h 547"/>
                  <a:gd name="T82" fmla="*/ 68 w 175"/>
                  <a:gd name="T83" fmla="*/ 2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5" h="547">
                    <a:moveTo>
                      <a:pt x="68" y="20"/>
                    </a:moveTo>
                    <a:cubicBezTo>
                      <a:pt x="66" y="25"/>
                      <a:pt x="65" y="34"/>
                      <a:pt x="64" y="38"/>
                    </a:cubicBezTo>
                    <a:cubicBezTo>
                      <a:pt x="64" y="45"/>
                      <a:pt x="65" y="50"/>
                      <a:pt x="67" y="55"/>
                    </a:cubicBezTo>
                    <a:cubicBezTo>
                      <a:pt x="66" y="58"/>
                      <a:pt x="66" y="61"/>
                      <a:pt x="65" y="63"/>
                    </a:cubicBezTo>
                    <a:cubicBezTo>
                      <a:pt x="63" y="64"/>
                      <a:pt x="61" y="66"/>
                      <a:pt x="59" y="67"/>
                    </a:cubicBezTo>
                    <a:cubicBezTo>
                      <a:pt x="56" y="72"/>
                      <a:pt x="53" y="75"/>
                      <a:pt x="50" y="80"/>
                    </a:cubicBezTo>
                    <a:cubicBezTo>
                      <a:pt x="48" y="81"/>
                      <a:pt x="45" y="82"/>
                      <a:pt x="42" y="83"/>
                    </a:cubicBezTo>
                    <a:cubicBezTo>
                      <a:pt x="32" y="87"/>
                      <a:pt x="23" y="91"/>
                      <a:pt x="13" y="94"/>
                    </a:cubicBezTo>
                    <a:cubicBezTo>
                      <a:pt x="5" y="97"/>
                      <a:pt x="3" y="113"/>
                      <a:pt x="1" y="120"/>
                    </a:cubicBezTo>
                    <a:cubicBezTo>
                      <a:pt x="0" y="132"/>
                      <a:pt x="0" y="143"/>
                      <a:pt x="0" y="156"/>
                    </a:cubicBezTo>
                    <a:cubicBezTo>
                      <a:pt x="1" y="166"/>
                      <a:pt x="2" y="175"/>
                      <a:pt x="3" y="185"/>
                    </a:cubicBezTo>
                    <a:cubicBezTo>
                      <a:pt x="2" y="197"/>
                      <a:pt x="7" y="209"/>
                      <a:pt x="15" y="217"/>
                    </a:cubicBezTo>
                    <a:cubicBezTo>
                      <a:pt x="18" y="219"/>
                      <a:pt x="22" y="219"/>
                      <a:pt x="26" y="220"/>
                    </a:cubicBezTo>
                    <a:cubicBezTo>
                      <a:pt x="27" y="233"/>
                      <a:pt x="26" y="245"/>
                      <a:pt x="26" y="258"/>
                    </a:cubicBezTo>
                    <a:cubicBezTo>
                      <a:pt x="27" y="275"/>
                      <a:pt x="26" y="292"/>
                      <a:pt x="25" y="309"/>
                    </a:cubicBezTo>
                    <a:cubicBezTo>
                      <a:pt x="28" y="311"/>
                      <a:pt x="31" y="314"/>
                      <a:pt x="34" y="316"/>
                    </a:cubicBezTo>
                    <a:cubicBezTo>
                      <a:pt x="34" y="320"/>
                      <a:pt x="35" y="324"/>
                      <a:pt x="36" y="328"/>
                    </a:cubicBezTo>
                    <a:cubicBezTo>
                      <a:pt x="33" y="342"/>
                      <a:pt x="33" y="355"/>
                      <a:pt x="32" y="369"/>
                    </a:cubicBezTo>
                    <a:cubicBezTo>
                      <a:pt x="32" y="374"/>
                      <a:pt x="31" y="378"/>
                      <a:pt x="31" y="382"/>
                    </a:cubicBezTo>
                    <a:cubicBezTo>
                      <a:pt x="30" y="397"/>
                      <a:pt x="28" y="411"/>
                      <a:pt x="28" y="425"/>
                    </a:cubicBezTo>
                    <a:cubicBezTo>
                      <a:pt x="28" y="445"/>
                      <a:pt x="30" y="464"/>
                      <a:pt x="32" y="483"/>
                    </a:cubicBezTo>
                    <a:cubicBezTo>
                      <a:pt x="31" y="492"/>
                      <a:pt x="30" y="503"/>
                      <a:pt x="32" y="511"/>
                    </a:cubicBezTo>
                    <a:cubicBezTo>
                      <a:pt x="34" y="513"/>
                      <a:pt x="38" y="516"/>
                      <a:pt x="39" y="518"/>
                    </a:cubicBezTo>
                    <a:cubicBezTo>
                      <a:pt x="40" y="520"/>
                      <a:pt x="41" y="522"/>
                      <a:pt x="42" y="524"/>
                    </a:cubicBezTo>
                    <a:cubicBezTo>
                      <a:pt x="45" y="528"/>
                      <a:pt x="47" y="532"/>
                      <a:pt x="51" y="536"/>
                    </a:cubicBezTo>
                    <a:cubicBezTo>
                      <a:pt x="58" y="542"/>
                      <a:pt x="69" y="547"/>
                      <a:pt x="78" y="546"/>
                    </a:cubicBezTo>
                    <a:cubicBezTo>
                      <a:pt x="85" y="545"/>
                      <a:pt x="85" y="540"/>
                      <a:pt x="82" y="535"/>
                    </a:cubicBezTo>
                    <a:cubicBezTo>
                      <a:pt x="80" y="530"/>
                      <a:pt x="76" y="525"/>
                      <a:pt x="73" y="521"/>
                    </a:cubicBezTo>
                    <a:cubicBezTo>
                      <a:pt x="71" y="518"/>
                      <a:pt x="70" y="516"/>
                      <a:pt x="68" y="513"/>
                    </a:cubicBezTo>
                    <a:cubicBezTo>
                      <a:pt x="69" y="513"/>
                      <a:pt x="70" y="513"/>
                      <a:pt x="72" y="512"/>
                    </a:cubicBezTo>
                    <a:cubicBezTo>
                      <a:pt x="71" y="511"/>
                      <a:pt x="72" y="509"/>
                      <a:pt x="72" y="507"/>
                    </a:cubicBezTo>
                    <a:cubicBezTo>
                      <a:pt x="72" y="503"/>
                      <a:pt x="72" y="497"/>
                      <a:pt x="73" y="492"/>
                    </a:cubicBezTo>
                    <a:cubicBezTo>
                      <a:pt x="71" y="483"/>
                      <a:pt x="69" y="474"/>
                      <a:pt x="69" y="465"/>
                    </a:cubicBezTo>
                    <a:cubicBezTo>
                      <a:pt x="69" y="455"/>
                      <a:pt x="70" y="445"/>
                      <a:pt x="70" y="435"/>
                    </a:cubicBezTo>
                    <a:cubicBezTo>
                      <a:pt x="70" y="420"/>
                      <a:pt x="69" y="408"/>
                      <a:pt x="73" y="393"/>
                    </a:cubicBezTo>
                    <a:cubicBezTo>
                      <a:pt x="74" y="389"/>
                      <a:pt x="75" y="385"/>
                      <a:pt x="76" y="381"/>
                    </a:cubicBezTo>
                    <a:cubicBezTo>
                      <a:pt x="78" y="367"/>
                      <a:pt x="81" y="354"/>
                      <a:pt x="83" y="340"/>
                    </a:cubicBezTo>
                    <a:cubicBezTo>
                      <a:pt x="84" y="351"/>
                      <a:pt x="85" y="363"/>
                      <a:pt x="86" y="375"/>
                    </a:cubicBezTo>
                    <a:cubicBezTo>
                      <a:pt x="86" y="381"/>
                      <a:pt x="87" y="388"/>
                      <a:pt x="87" y="394"/>
                    </a:cubicBezTo>
                    <a:cubicBezTo>
                      <a:pt x="85" y="408"/>
                      <a:pt x="84" y="426"/>
                      <a:pt x="86" y="445"/>
                    </a:cubicBezTo>
                    <a:cubicBezTo>
                      <a:pt x="87" y="461"/>
                      <a:pt x="87" y="478"/>
                      <a:pt x="89" y="494"/>
                    </a:cubicBezTo>
                    <a:cubicBezTo>
                      <a:pt x="90" y="496"/>
                      <a:pt x="92" y="497"/>
                      <a:pt x="93" y="499"/>
                    </a:cubicBezTo>
                    <a:cubicBezTo>
                      <a:pt x="93" y="503"/>
                      <a:pt x="93" y="505"/>
                      <a:pt x="95" y="509"/>
                    </a:cubicBezTo>
                    <a:cubicBezTo>
                      <a:pt x="99" y="509"/>
                      <a:pt x="105" y="510"/>
                      <a:pt x="108" y="511"/>
                    </a:cubicBezTo>
                    <a:cubicBezTo>
                      <a:pt x="111" y="511"/>
                      <a:pt x="111" y="509"/>
                      <a:pt x="114" y="510"/>
                    </a:cubicBezTo>
                    <a:cubicBezTo>
                      <a:pt x="116" y="511"/>
                      <a:pt x="119" y="513"/>
                      <a:pt x="121" y="514"/>
                    </a:cubicBezTo>
                    <a:cubicBezTo>
                      <a:pt x="130" y="519"/>
                      <a:pt x="137" y="523"/>
                      <a:pt x="148" y="523"/>
                    </a:cubicBezTo>
                    <a:cubicBezTo>
                      <a:pt x="152" y="523"/>
                      <a:pt x="158" y="523"/>
                      <a:pt x="162" y="521"/>
                    </a:cubicBezTo>
                    <a:cubicBezTo>
                      <a:pt x="175" y="517"/>
                      <a:pt x="164" y="509"/>
                      <a:pt x="159" y="505"/>
                    </a:cubicBezTo>
                    <a:cubicBezTo>
                      <a:pt x="155" y="503"/>
                      <a:pt x="151" y="501"/>
                      <a:pt x="147" y="500"/>
                    </a:cubicBezTo>
                    <a:cubicBezTo>
                      <a:pt x="143" y="498"/>
                      <a:pt x="135" y="492"/>
                      <a:pt x="131" y="491"/>
                    </a:cubicBezTo>
                    <a:cubicBezTo>
                      <a:pt x="130" y="490"/>
                      <a:pt x="133" y="488"/>
                      <a:pt x="132" y="486"/>
                    </a:cubicBezTo>
                    <a:cubicBezTo>
                      <a:pt x="129" y="473"/>
                      <a:pt x="127" y="465"/>
                      <a:pt x="127" y="452"/>
                    </a:cubicBezTo>
                    <a:cubicBezTo>
                      <a:pt x="127" y="446"/>
                      <a:pt x="127" y="441"/>
                      <a:pt x="127" y="435"/>
                    </a:cubicBezTo>
                    <a:cubicBezTo>
                      <a:pt x="128" y="427"/>
                      <a:pt x="128" y="419"/>
                      <a:pt x="129" y="411"/>
                    </a:cubicBezTo>
                    <a:cubicBezTo>
                      <a:pt x="130" y="394"/>
                      <a:pt x="132" y="377"/>
                      <a:pt x="133" y="360"/>
                    </a:cubicBezTo>
                    <a:cubicBezTo>
                      <a:pt x="134" y="343"/>
                      <a:pt x="133" y="326"/>
                      <a:pt x="133" y="309"/>
                    </a:cubicBezTo>
                    <a:cubicBezTo>
                      <a:pt x="136" y="308"/>
                      <a:pt x="139" y="307"/>
                      <a:pt x="141" y="306"/>
                    </a:cubicBezTo>
                    <a:cubicBezTo>
                      <a:pt x="140" y="291"/>
                      <a:pt x="139" y="276"/>
                      <a:pt x="138" y="261"/>
                    </a:cubicBezTo>
                    <a:cubicBezTo>
                      <a:pt x="137" y="254"/>
                      <a:pt x="137" y="247"/>
                      <a:pt x="137" y="241"/>
                    </a:cubicBezTo>
                    <a:cubicBezTo>
                      <a:pt x="170" y="182"/>
                      <a:pt x="170" y="182"/>
                      <a:pt x="170" y="182"/>
                    </a:cubicBezTo>
                    <a:cubicBezTo>
                      <a:pt x="167" y="180"/>
                      <a:pt x="164" y="178"/>
                      <a:pt x="161" y="176"/>
                    </a:cubicBezTo>
                    <a:cubicBezTo>
                      <a:pt x="159" y="173"/>
                      <a:pt x="157" y="170"/>
                      <a:pt x="154" y="167"/>
                    </a:cubicBezTo>
                    <a:cubicBezTo>
                      <a:pt x="148" y="161"/>
                      <a:pt x="152" y="164"/>
                      <a:pt x="150" y="158"/>
                    </a:cubicBezTo>
                    <a:cubicBezTo>
                      <a:pt x="149" y="153"/>
                      <a:pt x="147" y="150"/>
                      <a:pt x="146" y="145"/>
                    </a:cubicBezTo>
                    <a:cubicBezTo>
                      <a:pt x="144" y="141"/>
                      <a:pt x="142" y="138"/>
                      <a:pt x="141" y="134"/>
                    </a:cubicBezTo>
                    <a:cubicBezTo>
                      <a:pt x="138" y="124"/>
                      <a:pt x="140" y="113"/>
                      <a:pt x="137" y="102"/>
                    </a:cubicBezTo>
                    <a:cubicBezTo>
                      <a:pt x="136" y="98"/>
                      <a:pt x="136" y="96"/>
                      <a:pt x="132" y="94"/>
                    </a:cubicBezTo>
                    <a:cubicBezTo>
                      <a:pt x="127" y="92"/>
                      <a:pt x="121" y="90"/>
                      <a:pt x="115" y="88"/>
                    </a:cubicBezTo>
                    <a:cubicBezTo>
                      <a:pt x="113" y="88"/>
                      <a:pt x="110" y="87"/>
                      <a:pt x="108" y="86"/>
                    </a:cubicBezTo>
                    <a:cubicBezTo>
                      <a:pt x="108" y="85"/>
                      <a:pt x="109" y="84"/>
                      <a:pt x="109" y="83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79"/>
                      <a:pt x="112" y="78"/>
                      <a:pt x="113" y="76"/>
                    </a:cubicBezTo>
                    <a:cubicBezTo>
                      <a:pt x="113" y="76"/>
                      <a:pt x="113" y="75"/>
                      <a:pt x="114" y="74"/>
                    </a:cubicBezTo>
                    <a:cubicBezTo>
                      <a:pt x="116" y="74"/>
                      <a:pt x="117" y="74"/>
                      <a:pt x="118" y="72"/>
                    </a:cubicBezTo>
                    <a:cubicBezTo>
                      <a:pt x="118" y="69"/>
                      <a:pt x="118" y="66"/>
                      <a:pt x="118" y="62"/>
                    </a:cubicBezTo>
                    <a:cubicBezTo>
                      <a:pt x="118" y="62"/>
                      <a:pt x="118" y="60"/>
                      <a:pt x="119" y="59"/>
                    </a:cubicBezTo>
                    <a:cubicBezTo>
                      <a:pt x="123" y="54"/>
                      <a:pt x="122" y="50"/>
                      <a:pt x="124" y="45"/>
                    </a:cubicBezTo>
                    <a:cubicBezTo>
                      <a:pt x="125" y="43"/>
                      <a:pt x="127" y="43"/>
                      <a:pt x="128" y="42"/>
                    </a:cubicBezTo>
                    <a:cubicBezTo>
                      <a:pt x="131" y="38"/>
                      <a:pt x="129" y="36"/>
                      <a:pt x="128" y="31"/>
                    </a:cubicBezTo>
                    <a:cubicBezTo>
                      <a:pt x="127" y="28"/>
                      <a:pt x="126" y="25"/>
                      <a:pt x="125" y="21"/>
                    </a:cubicBezTo>
                    <a:cubicBezTo>
                      <a:pt x="121" y="14"/>
                      <a:pt x="112" y="7"/>
                      <a:pt x="105" y="5"/>
                    </a:cubicBezTo>
                    <a:cubicBezTo>
                      <a:pt x="98" y="2"/>
                      <a:pt x="87" y="0"/>
                      <a:pt x="81" y="4"/>
                    </a:cubicBezTo>
                    <a:cubicBezTo>
                      <a:pt x="76" y="7"/>
                      <a:pt x="71" y="14"/>
                      <a:pt x="6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1381" y="2614"/>
                <a:ext cx="441" cy="276"/>
              </a:xfrm>
              <a:custGeom>
                <a:avLst/>
                <a:gdLst>
                  <a:gd name="T0" fmla="*/ 16 w 118"/>
                  <a:gd name="T1" fmla="*/ 71 h 74"/>
                  <a:gd name="T2" fmla="*/ 77 w 118"/>
                  <a:gd name="T3" fmla="*/ 54 h 74"/>
                  <a:gd name="T4" fmla="*/ 83 w 118"/>
                  <a:gd name="T5" fmla="*/ 22 h 74"/>
                  <a:gd name="T6" fmla="*/ 95 w 118"/>
                  <a:gd name="T7" fmla="*/ 17 h 74"/>
                  <a:gd name="T8" fmla="*/ 97 w 118"/>
                  <a:gd name="T9" fmla="*/ 11 h 74"/>
                  <a:gd name="T10" fmla="*/ 97 w 118"/>
                  <a:gd name="T11" fmla="*/ 8 h 74"/>
                  <a:gd name="T12" fmla="*/ 118 w 118"/>
                  <a:gd name="T13" fmla="*/ 6 h 74"/>
                  <a:gd name="T14" fmla="*/ 116 w 118"/>
                  <a:gd name="T15" fmla="*/ 0 h 74"/>
                  <a:gd name="T16" fmla="*/ 49 w 118"/>
                  <a:gd name="T17" fmla="*/ 13 h 74"/>
                  <a:gd name="T18" fmla="*/ 49 w 118"/>
                  <a:gd name="T19" fmla="*/ 13 h 74"/>
                  <a:gd name="T20" fmla="*/ 31 w 118"/>
                  <a:gd name="T21" fmla="*/ 26 h 74"/>
                  <a:gd name="T22" fmla="*/ 14 w 118"/>
                  <a:gd name="T23" fmla="*/ 31 h 74"/>
                  <a:gd name="T24" fmla="*/ 16 w 118"/>
                  <a:gd name="T25" fmla="*/ 34 h 74"/>
                  <a:gd name="T26" fmla="*/ 20 w 118"/>
                  <a:gd name="T27" fmla="*/ 39 h 74"/>
                  <a:gd name="T28" fmla="*/ 0 w 118"/>
                  <a:gd name="T29" fmla="*/ 74 h 74"/>
                  <a:gd name="T30" fmla="*/ 16 w 118"/>
                  <a:gd name="T31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8" h="74">
                    <a:moveTo>
                      <a:pt x="16" y="71"/>
                    </a:moveTo>
                    <a:cubicBezTo>
                      <a:pt x="36" y="65"/>
                      <a:pt x="57" y="59"/>
                      <a:pt x="77" y="54"/>
                    </a:cubicBezTo>
                    <a:cubicBezTo>
                      <a:pt x="79" y="43"/>
                      <a:pt x="79" y="32"/>
                      <a:pt x="83" y="22"/>
                    </a:cubicBezTo>
                    <a:cubicBezTo>
                      <a:pt x="87" y="21"/>
                      <a:pt x="91" y="19"/>
                      <a:pt x="95" y="17"/>
                    </a:cubicBezTo>
                    <a:cubicBezTo>
                      <a:pt x="96" y="15"/>
                      <a:pt x="96" y="13"/>
                      <a:pt x="97" y="11"/>
                    </a:cubicBezTo>
                    <a:cubicBezTo>
                      <a:pt x="97" y="10"/>
                      <a:pt x="97" y="9"/>
                      <a:pt x="97" y="8"/>
                    </a:cubicBezTo>
                    <a:cubicBezTo>
                      <a:pt x="104" y="7"/>
                      <a:pt x="111" y="6"/>
                      <a:pt x="118" y="6"/>
                    </a:cubicBezTo>
                    <a:cubicBezTo>
                      <a:pt x="117" y="4"/>
                      <a:pt x="116" y="2"/>
                      <a:pt x="116" y="0"/>
                    </a:cubicBezTo>
                    <a:cubicBezTo>
                      <a:pt x="95" y="1"/>
                      <a:pt x="73" y="5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3" y="17"/>
                      <a:pt x="37" y="22"/>
                      <a:pt x="31" y="26"/>
                    </a:cubicBezTo>
                    <a:cubicBezTo>
                      <a:pt x="25" y="28"/>
                      <a:pt x="19" y="30"/>
                      <a:pt x="14" y="31"/>
                    </a:cubicBezTo>
                    <a:cubicBezTo>
                      <a:pt x="14" y="32"/>
                      <a:pt x="15" y="33"/>
                      <a:pt x="16" y="34"/>
                    </a:cubicBezTo>
                    <a:cubicBezTo>
                      <a:pt x="17" y="36"/>
                      <a:pt x="18" y="37"/>
                      <a:pt x="20" y="39"/>
                    </a:cubicBezTo>
                    <a:cubicBezTo>
                      <a:pt x="5" y="47"/>
                      <a:pt x="1" y="59"/>
                      <a:pt x="0" y="74"/>
                    </a:cubicBezTo>
                    <a:cubicBezTo>
                      <a:pt x="5" y="73"/>
                      <a:pt x="11" y="72"/>
                      <a:pt x="16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579534" y="2002558"/>
              <a:ext cx="2592387" cy="935037"/>
              <a:chOff x="1979613" y="1335723"/>
              <a:chExt cx="2592387" cy="935037"/>
            </a:xfrm>
          </p:grpSpPr>
          <p:sp>
            <p:nvSpPr>
              <p:cNvPr id="11" name="Line 13"/>
              <p:cNvSpPr>
                <a:spLocks noChangeShapeType="1"/>
              </p:cNvSpPr>
              <p:nvPr/>
            </p:nvSpPr>
            <p:spPr bwMode="auto">
              <a:xfrm flipV="1">
                <a:off x="1979613" y="1337310"/>
                <a:ext cx="933450" cy="933450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Line 16"/>
              <p:cNvSpPr>
                <a:spLocks noChangeShapeType="1"/>
              </p:cNvSpPr>
              <p:nvPr/>
            </p:nvSpPr>
            <p:spPr bwMode="auto">
              <a:xfrm>
                <a:off x="2916238" y="1335723"/>
                <a:ext cx="1655762" cy="0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1570009" y="2947120"/>
              <a:ext cx="18097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/>
                <a:t>单击添加文字内容</a:t>
              </a:r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1577946" y="3194770"/>
              <a:ext cx="208915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/>
                <a:t>单击此处添加文字内容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60504" y="1789105"/>
            <a:ext cx="4527868" cy="1798730"/>
            <a:chOff x="4260504" y="1789105"/>
            <a:chExt cx="4527868" cy="1798730"/>
          </a:xfrm>
        </p:grpSpPr>
        <p:sp>
          <p:nvSpPr>
            <p:cNvPr id="17" name="AutoShape 39"/>
            <p:cNvSpPr>
              <a:spLocks noChangeArrowheads="1"/>
            </p:cNvSpPr>
            <p:nvPr/>
          </p:nvSpPr>
          <p:spPr bwMode="auto">
            <a:xfrm>
              <a:off x="4260504" y="2183850"/>
              <a:ext cx="4527868" cy="1403985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952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</p:txBody>
        </p:sp>
        <p:sp>
          <p:nvSpPr>
            <p:cNvPr id="18" name="AutoShape 38"/>
            <p:cNvSpPr>
              <a:spLocks noChangeArrowheads="1"/>
            </p:cNvSpPr>
            <p:nvPr/>
          </p:nvSpPr>
          <p:spPr bwMode="auto">
            <a:xfrm>
              <a:off x="4260820" y="1789105"/>
              <a:ext cx="4527551" cy="353131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微软雅黑" pitchFamily="34" charset="-122"/>
                  <a:cs typeface="Arial" pitchFamily="34" charset="0"/>
                </a:rPr>
                <a:t>标题文字内容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60504" y="4049705"/>
            <a:ext cx="4527868" cy="1798730"/>
            <a:chOff x="4260504" y="4049705"/>
            <a:chExt cx="4527868" cy="1798730"/>
          </a:xfrm>
        </p:grpSpPr>
        <p:sp>
          <p:nvSpPr>
            <p:cNvPr id="19" name="AutoShape 39"/>
            <p:cNvSpPr>
              <a:spLocks noChangeArrowheads="1"/>
            </p:cNvSpPr>
            <p:nvPr/>
          </p:nvSpPr>
          <p:spPr bwMode="auto">
            <a:xfrm>
              <a:off x="4260504" y="4444450"/>
              <a:ext cx="4527868" cy="1403985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952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</p:txBody>
        </p:sp>
        <p:sp>
          <p:nvSpPr>
            <p:cNvPr id="20" name="AutoShape 38"/>
            <p:cNvSpPr>
              <a:spLocks noChangeArrowheads="1"/>
            </p:cNvSpPr>
            <p:nvPr/>
          </p:nvSpPr>
          <p:spPr bwMode="auto">
            <a:xfrm>
              <a:off x="4260820" y="4049705"/>
              <a:ext cx="4527551" cy="353131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微软雅黑" pitchFamily="34" charset="-122"/>
                  <a:cs typeface="Arial" pitchFamily="34" charset="0"/>
                </a:rPr>
                <a:t>标题文字内容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8596" y="4239345"/>
            <a:ext cx="3754438" cy="2326036"/>
            <a:chOff x="428596" y="4239345"/>
            <a:chExt cx="3754438" cy="2326036"/>
          </a:xfrm>
        </p:grpSpPr>
        <p:sp>
          <p:nvSpPr>
            <p:cNvPr id="3" name="Freeform 2"/>
            <p:cNvSpPr>
              <a:spLocks/>
            </p:cNvSpPr>
            <p:nvPr/>
          </p:nvSpPr>
          <p:spPr bwMode="auto">
            <a:xfrm flipV="1">
              <a:off x="500034" y="4652095"/>
              <a:ext cx="808037" cy="1368425"/>
            </a:xfrm>
            <a:custGeom>
              <a:avLst/>
              <a:gdLst>
                <a:gd name="T0" fmla="*/ 64 w 175"/>
                <a:gd name="T1" fmla="*/ 38 h 547"/>
                <a:gd name="T2" fmla="*/ 65 w 175"/>
                <a:gd name="T3" fmla="*/ 63 h 547"/>
                <a:gd name="T4" fmla="*/ 50 w 175"/>
                <a:gd name="T5" fmla="*/ 80 h 547"/>
                <a:gd name="T6" fmla="*/ 13 w 175"/>
                <a:gd name="T7" fmla="*/ 94 h 547"/>
                <a:gd name="T8" fmla="*/ 0 w 175"/>
                <a:gd name="T9" fmla="*/ 156 h 547"/>
                <a:gd name="T10" fmla="*/ 15 w 175"/>
                <a:gd name="T11" fmla="*/ 217 h 547"/>
                <a:gd name="T12" fmla="*/ 26 w 175"/>
                <a:gd name="T13" fmla="*/ 258 h 547"/>
                <a:gd name="T14" fmla="*/ 34 w 175"/>
                <a:gd name="T15" fmla="*/ 316 h 547"/>
                <a:gd name="T16" fmla="*/ 32 w 175"/>
                <a:gd name="T17" fmla="*/ 369 h 547"/>
                <a:gd name="T18" fmla="*/ 28 w 175"/>
                <a:gd name="T19" fmla="*/ 425 h 547"/>
                <a:gd name="T20" fmla="*/ 32 w 175"/>
                <a:gd name="T21" fmla="*/ 511 h 547"/>
                <a:gd name="T22" fmla="*/ 42 w 175"/>
                <a:gd name="T23" fmla="*/ 524 h 547"/>
                <a:gd name="T24" fmla="*/ 78 w 175"/>
                <a:gd name="T25" fmla="*/ 546 h 547"/>
                <a:gd name="T26" fmla="*/ 73 w 175"/>
                <a:gd name="T27" fmla="*/ 521 h 547"/>
                <a:gd name="T28" fmla="*/ 72 w 175"/>
                <a:gd name="T29" fmla="*/ 512 h 547"/>
                <a:gd name="T30" fmla="*/ 73 w 175"/>
                <a:gd name="T31" fmla="*/ 492 h 547"/>
                <a:gd name="T32" fmla="*/ 70 w 175"/>
                <a:gd name="T33" fmla="*/ 435 h 547"/>
                <a:gd name="T34" fmla="*/ 76 w 175"/>
                <a:gd name="T35" fmla="*/ 381 h 547"/>
                <a:gd name="T36" fmla="*/ 86 w 175"/>
                <a:gd name="T37" fmla="*/ 375 h 547"/>
                <a:gd name="T38" fmla="*/ 86 w 175"/>
                <a:gd name="T39" fmla="*/ 445 h 547"/>
                <a:gd name="T40" fmla="*/ 93 w 175"/>
                <a:gd name="T41" fmla="*/ 499 h 547"/>
                <a:gd name="T42" fmla="*/ 108 w 175"/>
                <a:gd name="T43" fmla="*/ 511 h 547"/>
                <a:gd name="T44" fmla="*/ 121 w 175"/>
                <a:gd name="T45" fmla="*/ 514 h 547"/>
                <a:gd name="T46" fmla="*/ 162 w 175"/>
                <a:gd name="T47" fmla="*/ 521 h 547"/>
                <a:gd name="T48" fmla="*/ 147 w 175"/>
                <a:gd name="T49" fmla="*/ 500 h 547"/>
                <a:gd name="T50" fmla="*/ 132 w 175"/>
                <a:gd name="T51" fmla="*/ 486 h 547"/>
                <a:gd name="T52" fmla="*/ 127 w 175"/>
                <a:gd name="T53" fmla="*/ 435 h 547"/>
                <a:gd name="T54" fmla="*/ 133 w 175"/>
                <a:gd name="T55" fmla="*/ 360 h 547"/>
                <a:gd name="T56" fmla="*/ 141 w 175"/>
                <a:gd name="T57" fmla="*/ 306 h 547"/>
                <a:gd name="T58" fmla="*/ 137 w 175"/>
                <a:gd name="T59" fmla="*/ 241 h 547"/>
                <a:gd name="T60" fmla="*/ 161 w 175"/>
                <a:gd name="T61" fmla="*/ 176 h 547"/>
                <a:gd name="T62" fmla="*/ 150 w 175"/>
                <a:gd name="T63" fmla="*/ 158 h 547"/>
                <a:gd name="T64" fmla="*/ 141 w 175"/>
                <a:gd name="T65" fmla="*/ 134 h 547"/>
                <a:gd name="T66" fmla="*/ 132 w 175"/>
                <a:gd name="T67" fmla="*/ 94 h 547"/>
                <a:gd name="T68" fmla="*/ 108 w 175"/>
                <a:gd name="T69" fmla="*/ 86 h 547"/>
                <a:gd name="T70" fmla="*/ 111 w 175"/>
                <a:gd name="T71" fmla="*/ 81 h 547"/>
                <a:gd name="T72" fmla="*/ 114 w 175"/>
                <a:gd name="T73" fmla="*/ 74 h 547"/>
                <a:gd name="T74" fmla="*/ 118 w 175"/>
                <a:gd name="T75" fmla="*/ 62 h 547"/>
                <a:gd name="T76" fmla="*/ 124 w 175"/>
                <a:gd name="T77" fmla="*/ 45 h 547"/>
                <a:gd name="T78" fmla="*/ 128 w 175"/>
                <a:gd name="T79" fmla="*/ 31 h 547"/>
                <a:gd name="T80" fmla="*/ 105 w 175"/>
                <a:gd name="T81" fmla="*/ 5 h 547"/>
                <a:gd name="T82" fmla="*/ 68 w 175"/>
                <a:gd name="T83" fmla="*/ 2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5" h="547">
                  <a:moveTo>
                    <a:pt x="68" y="20"/>
                  </a:moveTo>
                  <a:cubicBezTo>
                    <a:pt x="66" y="25"/>
                    <a:pt x="65" y="34"/>
                    <a:pt x="64" y="38"/>
                  </a:cubicBezTo>
                  <a:cubicBezTo>
                    <a:pt x="64" y="45"/>
                    <a:pt x="65" y="50"/>
                    <a:pt x="67" y="55"/>
                  </a:cubicBezTo>
                  <a:cubicBezTo>
                    <a:pt x="66" y="58"/>
                    <a:pt x="66" y="61"/>
                    <a:pt x="65" y="63"/>
                  </a:cubicBezTo>
                  <a:cubicBezTo>
                    <a:pt x="63" y="64"/>
                    <a:pt x="61" y="66"/>
                    <a:pt x="59" y="67"/>
                  </a:cubicBezTo>
                  <a:cubicBezTo>
                    <a:pt x="56" y="72"/>
                    <a:pt x="53" y="75"/>
                    <a:pt x="50" y="80"/>
                  </a:cubicBezTo>
                  <a:cubicBezTo>
                    <a:pt x="48" y="81"/>
                    <a:pt x="45" y="82"/>
                    <a:pt x="42" y="83"/>
                  </a:cubicBezTo>
                  <a:cubicBezTo>
                    <a:pt x="32" y="87"/>
                    <a:pt x="23" y="91"/>
                    <a:pt x="13" y="94"/>
                  </a:cubicBezTo>
                  <a:cubicBezTo>
                    <a:pt x="5" y="97"/>
                    <a:pt x="3" y="113"/>
                    <a:pt x="1" y="120"/>
                  </a:cubicBezTo>
                  <a:cubicBezTo>
                    <a:pt x="0" y="132"/>
                    <a:pt x="0" y="143"/>
                    <a:pt x="0" y="156"/>
                  </a:cubicBezTo>
                  <a:cubicBezTo>
                    <a:pt x="1" y="166"/>
                    <a:pt x="2" y="175"/>
                    <a:pt x="3" y="185"/>
                  </a:cubicBezTo>
                  <a:cubicBezTo>
                    <a:pt x="2" y="197"/>
                    <a:pt x="7" y="209"/>
                    <a:pt x="15" y="217"/>
                  </a:cubicBezTo>
                  <a:cubicBezTo>
                    <a:pt x="18" y="219"/>
                    <a:pt x="22" y="219"/>
                    <a:pt x="26" y="220"/>
                  </a:cubicBezTo>
                  <a:cubicBezTo>
                    <a:pt x="27" y="233"/>
                    <a:pt x="26" y="245"/>
                    <a:pt x="26" y="258"/>
                  </a:cubicBezTo>
                  <a:cubicBezTo>
                    <a:pt x="27" y="275"/>
                    <a:pt x="26" y="292"/>
                    <a:pt x="25" y="309"/>
                  </a:cubicBezTo>
                  <a:cubicBezTo>
                    <a:pt x="28" y="311"/>
                    <a:pt x="31" y="314"/>
                    <a:pt x="34" y="316"/>
                  </a:cubicBezTo>
                  <a:cubicBezTo>
                    <a:pt x="34" y="320"/>
                    <a:pt x="35" y="324"/>
                    <a:pt x="36" y="328"/>
                  </a:cubicBezTo>
                  <a:cubicBezTo>
                    <a:pt x="33" y="342"/>
                    <a:pt x="33" y="355"/>
                    <a:pt x="32" y="369"/>
                  </a:cubicBezTo>
                  <a:cubicBezTo>
                    <a:pt x="32" y="374"/>
                    <a:pt x="31" y="378"/>
                    <a:pt x="31" y="382"/>
                  </a:cubicBezTo>
                  <a:cubicBezTo>
                    <a:pt x="30" y="397"/>
                    <a:pt x="28" y="411"/>
                    <a:pt x="28" y="425"/>
                  </a:cubicBezTo>
                  <a:cubicBezTo>
                    <a:pt x="28" y="445"/>
                    <a:pt x="30" y="464"/>
                    <a:pt x="32" y="483"/>
                  </a:cubicBezTo>
                  <a:cubicBezTo>
                    <a:pt x="31" y="492"/>
                    <a:pt x="30" y="503"/>
                    <a:pt x="32" y="511"/>
                  </a:cubicBezTo>
                  <a:cubicBezTo>
                    <a:pt x="34" y="513"/>
                    <a:pt x="38" y="516"/>
                    <a:pt x="39" y="518"/>
                  </a:cubicBezTo>
                  <a:cubicBezTo>
                    <a:pt x="40" y="520"/>
                    <a:pt x="41" y="522"/>
                    <a:pt x="42" y="524"/>
                  </a:cubicBezTo>
                  <a:cubicBezTo>
                    <a:pt x="45" y="528"/>
                    <a:pt x="47" y="532"/>
                    <a:pt x="51" y="536"/>
                  </a:cubicBezTo>
                  <a:cubicBezTo>
                    <a:pt x="58" y="542"/>
                    <a:pt x="69" y="547"/>
                    <a:pt x="78" y="546"/>
                  </a:cubicBezTo>
                  <a:cubicBezTo>
                    <a:pt x="85" y="545"/>
                    <a:pt x="85" y="540"/>
                    <a:pt x="82" y="535"/>
                  </a:cubicBezTo>
                  <a:cubicBezTo>
                    <a:pt x="80" y="530"/>
                    <a:pt x="76" y="525"/>
                    <a:pt x="73" y="521"/>
                  </a:cubicBezTo>
                  <a:cubicBezTo>
                    <a:pt x="71" y="518"/>
                    <a:pt x="70" y="516"/>
                    <a:pt x="68" y="513"/>
                  </a:cubicBezTo>
                  <a:cubicBezTo>
                    <a:pt x="69" y="513"/>
                    <a:pt x="70" y="513"/>
                    <a:pt x="72" y="512"/>
                  </a:cubicBezTo>
                  <a:cubicBezTo>
                    <a:pt x="71" y="511"/>
                    <a:pt x="72" y="509"/>
                    <a:pt x="72" y="507"/>
                  </a:cubicBezTo>
                  <a:cubicBezTo>
                    <a:pt x="72" y="503"/>
                    <a:pt x="72" y="497"/>
                    <a:pt x="73" y="492"/>
                  </a:cubicBezTo>
                  <a:cubicBezTo>
                    <a:pt x="71" y="483"/>
                    <a:pt x="69" y="474"/>
                    <a:pt x="69" y="465"/>
                  </a:cubicBezTo>
                  <a:cubicBezTo>
                    <a:pt x="69" y="455"/>
                    <a:pt x="70" y="445"/>
                    <a:pt x="70" y="435"/>
                  </a:cubicBezTo>
                  <a:cubicBezTo>
                    <a:pt x="70" y="420"/>
                    <a:pt x="69" y="408"/>
                    <a:pt x="73" y="393"/>
                  </a:cubicBezTo>
                  <a:cubicBezTo>
                    <a:pt x="74" y="389"/>
                    <a:pt x="75" y="385"/>
                    <a:pt x="76" y="381"/>
                  </a:cubicBezTo>
                  <a:cubicBezTo>
                    <a:pt x="78" y="367"/>
                    <a:pt x="81" y="354"/>
                    <a:pt x="83" y="340"/>
                  </a:cubicBezTo>
                  <a:cubicBezTo>
                    <a:pt x="84" y="351"/>
                    <a:pt x="85" y="363"/>
                    <a:pt x="86" y="375"/>
                  </a:cubicBezTo>
                  <a:cubicBezTo>
                    <a:pt x="86" y="381"/>
                    <a:pt x="87" y="388"/>
                    <a:pt x="87" y="394"/>
                  </a:cubicBezTo>
                  <a:cubicBezTo>
                    <a:pt x="85" y="408"/>
                    <a:pt x="84" y="426"/>
                    <a:pt x="86" y="445"/>
                  </a:cubicBezTo>
                  <a:cubicBezTo>
                    <a:pt x="87" y="461"/>
                    <a:pt x="87" y="478"/>
                    <a:pt x="89" y="494"/>
                  </a:cubicBezTo>
                  <a:cubicBezTo>
                    <a:pt x="90" y="496"/>
                    <a:pt x="92" y="497"/>
                    <a:pt x="93" y="499"/>
                  </a:cubicBezTo>
                  <a:cubicBezTo>
                    <a:pt x="93" y="503"/>
                    <a:pt x="93" y="505"/>
                    <a:pt x="95" y="509"/>
                  </a:cubicBezTo>
                  <a:cubicBezTo>
                    <a:pt x="99" y="509"/>
                    <a:pt x="105" y="510"/>
                    <a:pt x="108" y="511"/>
                  </a:cubicBezTo>
                  <a:cubicBezTo>
                    <a:pt x="111" y="511"/>
                    <a:pt x="111" y="509"/>
                    <a:pt x="114" y="510"/>
                  </a:cubicBezTo>
                  <a:cubicBezTo>
                    <a:pt x="116" y="511"/>
                    <a:pt x="119" y="513"/>
                    <a:pt x="121" y="514"/>
                  </a:cubicBezTo>
                  <a:cubicBezTo>
                    <a:pt x="130" y="519"/>
                    <a:pt x="137" y="523"/>
                    <a:pt x="148" y="523"/>
                  </a:cubicBezTo>
                  <a:cubicBezTo>
                    <a:pt x="152" y="523"/>
                    <a:pt x="158" y="523"/>
                    <a:pt x="162" y="521"/>
                  </a:cubicBezTo>
                  <a:cubicBezTo>
                    <a:pt x="175" y="517"/>
                    <a:pt x="164" y="509"/>
                    <a:pt x="159" y="505"/>
                  </a:cubicBezTo>
                  <a:cubicBezTo>
                    <a:pt x="155" y="503"/>
                    <a:pt x="151" y="501"/>
                    <a:pt x="147" y="500"/>
                  </a:cubicBezTo>
                  <a:cubicBezTo>
                    <a:pt x="143" y="498"/>
                    <a:pt x="135" y="492"/>
                    <a:pt x="131" y="491"/>
                  </a:cubicBezTo>
                  <a:cubicBezTo>
                    <a:pt x="130" y="490"/>
                    <a:pt x="133" y="488"/>
                    <a:pt x="132" y="486"/>
                  </a:cubicBezTo>
                  <a:cubicBezTo>
                    <a:pt x="129" y="473"/>
                    <a:pt x="127" y="465"/>
                    <a:pt x="127" y="452"/>
                  </a:cubicBezTo>
                  <a:cubicBezTo>
                    <a:pt x="127" y="446"/>
                    <a:pt x="127" y="441"/>
                    <a:pt x="127" y="435"/>
                  </a:cubicBezTo>
                  <a:cubicBezTo>
                    <a:pt x="128" y="427"/>
                    <a:pt x="128" y="419"/>
                    <a:pt x="129" y="411"/>
                  </a:cubicBezTo>
                  <a:cubicBezTo>
                    <a:pt x="130" y="394"/>
                    <a:pt x="132" y="377"/>
                    <a:pt x="133" y="360"/>
                  </a:cubicBezTo>
                  <a:cubicBezTo>
                    <a:pt x="134" y="343"/>
                    <a:pt x="133" y="326"/>
                    <a:pt x="133" y="309"/>
                  </a:cubicBezTo>
                  <a:cubicBezTo>
                    <a:pt x="136" y="308"/>
                    <a:pt x="139" y="307"/>
                    <a:pt x="141" y="306"/>
                  </a:cubicBezTo>
                  <a:cubicBezTo>
                    <a:pt x="140" y="291"/>
                    <a:pt x="139" y="276"/>
                    <a:pt x="138" y="261"/>
                  </a:cubicBezTo>
                  <a:cubicBezTo>
                    <a:pt x="137" y="254"/>
                    <a:pt x="137" y="247"/>
                    <a:pt x="137" y="241"/>
                  </a:cubicBezTo>
                  <a:cubicBezTo>
                    <a:pt x="170" y="182"/>
                    <a:pt x="170" y="182"/>
                    <a:pt x="170" y="182"/>
                  </a:cubicBezTo>
                  <a:cubicBezTo>
                    <a:pt x="167" y="180"/>
                    <a:pt x="164" y="178"/>
                    <a:pt x="161" y="176"/>
                  </a:cubicBezTo>
                  <a:cubicBezTo>
                    <a:pt x="159" y="173"/>
                    <a:pt x="157" y="170"/>
                    <a:pt x="154" y="167"/>
                  </a:cubicBezTo>
                  <a:cubicBezTo>
                    <a:pt x="148" y="161"/>
                    <a:pt x="152" y="164"/>
                    <a:pt x="150" y="158"/>
                  </a:cubicBezTo>
                  <a:cubicBezTo>
                    <a:pt x="149" y="153"/>
                    <a:pt x="147" y="150"/>
                    <a:pt x="146" y="145"/>
                  </a:cubicBezTo>
                  <a:cubicBezTo>
                    <a:pt x="144" y="141"/>
                    <a:pt x="142" y="138"/>
                    <a:pt x="141" y="134"/>
                  </a:cubicBezTo>
                  <a:cubicBezTo>
                    <a:pt x="138" y="124"/>
                    <a:pt x="140" y="113"/>
                    <a:pt x="137" y="102"/>
                  </a:cubicBezTo>
                  <a:cubicBezTo>
                    <a:pt x="136" y="98"/>
                    <a:pt x="136" y="96"/>
                    <a:pt x="132" y="94"/>
                  </a:cubicBezTo>
                  <a:cubicBezTo>
                    <a:pt x="127" y="92"/>
                    <a:pt x="121" y="90"/>
                    <a:pt x="115" y="88"/>
                  </a:cubicBezTo>
                  <a:cubicBezTo>
                    <a:pt x="113" y="88"/>
                    <a:pt x="110" y="87"/>
                    <a:pt x="108" y="86"/>
                  </a:cubicBezTo>
                  <a:cubicBezTo>
                    <a:pt x="108" y="85"/>
                    <a:pt x="109" y="84"/>
                    <a:pt x="109" y="83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79"/>
                    <a:pt x="112" y="78"/>
                    <a:pt x="113" y="76"/>
                  </a:cubicBezTo>
                  <a:cubicBezTo>
                    <a:pt x="113" y="76"/>
                    <a:pt x="113" y="75"/>
                    <a:pt x="114" y="74"/>
                  </a:cubicBezTo>
                  <a:cubicBezTo>
                    <a:pt x="116" y="74"/>
                    <a:pt x="117" y="74"/>
                    <a:pt x="118" y="72"/>
                  </a:cubicBezTo>
                  <a:cubicBezTo>
                    <a:pt x="118" y="69"/>
                    <a:pt x="118" y="66"/>
                    <a:pt x="118" y="62"/>
                  </a:cubicBezTo>
                  <a:cubicBezTo>
                    <a:pt x="118" y="62"/>
                    <a:pt x="118" y="60"/>
                    <a:pt x="119" y="59"/>
                  </a:cubicBezTo>
                  <a:cubicBezTo>
                    <a:pt x="123" y="54"/>
                    <a:pt x="122" y="50"/>
                    <a:pt x="124" y="45"/>
                  </a:cubicBezTo>
                  <a:cubicBezTo>
                    <a:pt x="125" y="43"/>
                    <a:pt x="127" y="43"/>
                    <a:pt x="128" y="42"/>
                  </a:cubicBezTo>
                  <a:cubicBezTo>
                    <a:pt x="131" y="38"/>
                    <a:pt x="129" y="36"/>
                    <a:pt x="128" y="31"/>
                  </a:cubicBezTo>
                  <a:cubicBezTo>
                    <a:pt x="127" y="28"/>
                    <a:pt x="126" y="25"/>
                    <a:pt x="125" y="21"/>
                  </a:cubicBezTo>
                  <a:cubicBezTo>
                    <a:pt x="121" y="14"/>
                    <a:pt x="112" y="7"/>
                    <a:pt x="105" y="5"/>
                  </a:cubicBezTo>
                  <a:cubicBezTo>
                    <a:pt x="98" y="2"/>
                    <a:pt x="87" y="0"/>
                    <a:pt x="81" y="4"/>
                  </a:cubicBezTo>
                  <a:cubicBezTo>
                    <a:pt x="76" y="7"/>
                    <a:pt x="71" y="14"/>
                    <a:pt x="68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tx2"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219171" y="5088658"/>
              <a:ext cx="473075" cy="479425"/>
            </a:xfrm>
            <a:custGeom>
              <a:avLst/>
              <a:gdLst>
                <a:gd name="T0" fmla="*/ 87 w 87"/>
                <a:gd name="T1" fmla="*/ 26 h 88"/>
                <a:gd name="T2" fmla="*/ 65 w 87"/>
                <a:gd name="T3" fmla="*/ 88 h 88"/>
                <a:gd name="T4" fmla="*/ 42 w 87"/>
                <a:gd name="T5" fmla="*/ 81 h 88"/>
                <a:gd name="T6" fmla="*/ 42 w 87"/>
                <a:gd name="T7" fmla="*/ 81 h 88"/>
                <a:gd name="T8" fmla="*/ 22 w 87"/>
                <a:gd name="T9" fmla="*/ 71 h 88"/>
                <a:gd name="T10" fmla="*/ 22 w 87"/>
                <a:gd name="T11" fmla="*/ 72 h 88"/>
                <a:gd name="T12" fmla="*/ 12 w 87"/>
                <a:gd name="T13" fmla="*/ 67 h 88"/>
                <a:gd name="T14" fmla="*/ 1 w 87"/>
                <a:gd name="T15" fmla="*/ 61 h 88"/>
                <a:gd name="T16" fmla="*/ 1 w 87"/>
                <a:gd name="T17" fmla="*/ 61 h 88"/>
                <a:gd name="T18" fmla="*/ 0 w 87"/>
                <a:gd name="T19" fmla="*/ 60 h 88"/>
                <a:gd name="T20" fmla="*/ 17 w 87"/>
                <a:gd name="T21" fmla="*/ 15 h 88"/>
                <a:gd name="T22" fmla="*/ 22 w 87"/>
                <a:gd name="T23" fmla="*/ 0 h 88"/>
                <a:gd name="T24" fmla="*/ 87 w 87"/>
                <a:gd name="T25" fmla="*/ 2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88">
                  <a:moveTo>
                    <a:pt x="87" y="26"/>
                  </a:moveTo>
                  <a:cubicBezTo>
                    <a:pt x="65" y="88"/>
                    <a:pt x="65" y="88"/>
                    <a:pt x="6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8" y="12"/>
                    <a:pt x="61" y="15"/>
                    <a:pt x="87" y="26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 flipV="1">
              <a:off x="1735109" y="4239345"/>
              <a:ext cx="1152525" cy="1152525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15"/>
            <p:cNvSpPr>
              <a:spLocks noChangeShapeType="1"/>
            </p:cNvSpPr>
            <p:nvPr/>
          </p:nvSpPr>
          <p:spPr bwMode="auto">
            <a:xfrm>
              <a:off x="2887634" y="4240933"/>
              <a:ext cx="1295400" cy="0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>
              <a:off x="1911303" y="5838844"/>
              <a:ext cx="208915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/>
                <a:t>单击此处添加文字内容</a:t>
              </a:r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1903366" y="5575319"/>
              <a:ext cx="18097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/>
                <a:t>单击添加文字内容</a:t>
              </a:r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428596" y="4429132"/>
              <a:ext cx="714380" cy="2136249"/>
            </a:xfrm>
            <a:custGeom>
              <a:avLst/>
              <a:gdLst>
                <a:gd name="T0" fmla="*/ 46 w 181"/>
                <a:gd name="T1" fmla="*/ 181 h 542"/>
                <a:gd name="T2" fmla="*/ 35 w 181"/>
                <a:gd name="T3" fmla="*/ 217 h 542"/>
                <a:gd name="T4" fmla="*/ 16 w 181"/>
                <a:gd name="T5" fmla="*/ 258 h 542"/>
                <a:gd name="T6" fmla="*/ 22 w 181"/>
                <a:gd name="T7" fmla="*/ 268 h 542"/>
                <a:gd name="T8" fmla="*/ 28 w 181"/>
                <a:gd name="T9" fmla="*/ 282 h 542"/>
                <a:gd name="T10" fmla="*/ 23 w 181"/>
                <a:gd name="T11" fmla="*/ 286 h 542"/>
                <a:gd name="T12" fmla="*/ 18 w 181"/>
                <a:gd name="T13" fmla="*/ 281 h 542"/>
                <a:gd name="T14" fmla="*/ 15 w 181"/>
                <a:gd name="T15" fmla="*/ 283 h 542"/>
                <a:gd name="T16" fmla="*/ 8 w 181"/>
                <a:gd name="T17" fmla="*/ 282 h 542"/>
                <a:gd name="T18" fmla="*/ 5 w 181"/>
                <a:gd name="T19" fmla="*/ 277 h 542"/>
                <a:gd name="T20" fmla="*/ 0 w 181"/>
                <a:gd name="T21" fmla="*/ 261 h 542"/>
                <a:gd name="T22" fmla="*/ 8 w 181"/>
                <a:gd name="T23" fmla="*/ 209 h 542"/>
                <a:gd name="T24" fmla="*/ 15 w 181"/>
                <a:gd name="T25" fmla="*/ 187 h 542"/>
                <a:gd name="T26" fmla="*/ 19 w 181"/>
                <a:gd name="T27" fmla="*/ 164 h 542"/>
                <a:gd name="T28" fmla="*/ 40 w 181"/>
                <a:gd name="T29" fmla="*/ 103 h 542"/>
                <a:gd name="T30" fmla="*/ 88 w 181"/>
                <a:gd name="T31" fmla="*/ 77 h 542"/>
                <a:gd name="T32" fmla="*/ 71 w 181"/>
                <a:gd name="T33" fmla="*/ 70 h 542"/>
                <a:gd name="T34" fmla="*/ 73 w 181"/>
                <a:gd name="T35" fmla="*/ 39 h 542"/>
                <a:gd name="T36" fmla="*/ 100 w 181"/>
                <a:gd name="T37" fmla="*/ 7 h 542"/>
                <a:gd name="T38" fmla="*/ 131 w 181"/>
                <a:gd name="T39" fmla="*/ 65 h 542"/>
                <a:gd name="T40" fmla="*/ 127 w 181"/>
                <a:gd name="T41" fmla="*/ 73 h 542"/>
                <a:gd name="T42" fmla="*/ 115 w 181"/>
                <a:gd name="T43" fmla="*/ 77 h 542"/>
                <a:gd name="T44" fmla="*/ 123 w 181"/>
                <a:gd name="T45" fmla="*/ 89 h 542"/>
                <a:gd name="T46" fmla="*/ 163 w 181"/>
                <a:gd name="T47" fmla="*/ 117 h 542"/>
                <a:gd name="T48" fmla="*/ 145 w 181"/>
                <a:gd name="T49" fmla="*/ 232 h 542"/>
                <a:gd name="T50" fmla="*/ 148 w 181"/>
                <a:gd name="T51" fmla="*/ 294 h 542"/>
                <a:gd name="T52" fmla="*/ 135 w 181"/>
                <a:gd name="T53" fmla="*/ 375 h 542"/>
                <a:gd name="T54" fmla="*/ 125 w 181"/>
                <a:gd name="T55" fmla="*/ 492 h 542"/>
                <a:gd name="T56" fmla="*/ 138 w 181"/>
                <a:gd name="T57" fmla="*/ 537 h 542"/>
                <a:gd name="T58" fmla="*/ 108 w 181"/>
                <a:gd name="T59" fmla="*/ 522 h 542"/>
                <a:gd name="T60" fmla="*/ 102 w 181"/>
                <a:gd name="T61" fmla="*/ 511 h 542"/>
                <a:gd name="T62" fmla="*/ 102 w 181"/>
                <a:gd name="T63" fmla="*/ 416 h 542"/>
                <a:gd name="T64" fmla="*/ 95 w 181"/>
                <a:gd name="T65" fmla="*/ 379 h 542"/>
                <a:gd name="T66" fmla="*/ 94 w 181"/>
                <a:gd name="T67" fmla="*/ 497 h 542"/>
                <a:gd name="T68" fmla="*/ 88 w 181"/>
                <a:gd name="T69" fmla="*/ 540 h 542"/>
                <a:gd name="T70" fmla="*/ 76 w 181"/>
                <a:gd name="T71" fmla="*/ 482 h 542"/>
                <a:gd name="T72" fmla="*/ 62 w 181"/>
                <a:gd name="T73" fmla="*/ 378 h 542"/>
                <a:gd name="T74" fmla="*/ 48 w 181"/>
                <a:gd name="T75" fmla="*/ 295 h 542"/>
                <a:gd name="T76" fmla="*/ 36 w 181"/>
                <a:gd name="T77" fmla="*/ 285 h 542"/>
                <a:gd name="T78" fmla="*/ 65 w 181"/>
                <a:gd name="T79" fmla="*/ 225 h 542"/>
                <a:gd name="T80" fmla="*/ 51 w 181"/>
                <a:gd name="T81" fmla="*/ 154 h 542"/>
                <a:gd name="T82" fmla="*/ 137 w 181"/>
                <a:gd name="T83" fmla="*/ 203 h 542"/>
                <a:gd name="T84" fmla="*/ 150 w 181"/>
                <a:gd name="T85" fmla="*/ 184 h 542"/>
                <a:gd name="T86" fmla="*/ 142 w 181"/>
                <a:gd name="T87" fmla="*/ 15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1" h="542">
                  <a:moveTo>
                    <a:pt x="51" y="154"/>
                  </a:moveTo>
                  <a:cubicBezTo>
                    <a:pt x="50" y="161"/>
                    <a:pt x="48" y="174"/>
                    <a:pt x="46" y="181"/>
                  </a:cubicBezTo>
                  <a:cubicBezTo>
                    <a:pt x="44" y="186"/>
                    <a:pt x="43" y="192"/>
                    <a:pt x="41" y="198"/>
                  </a:cubicBezTo>
                  <a:cubicBezTo>
                    <a:pt x="35" y="208"/>
                    <a:pt x="41" y="203"/>
                    <a:pt x="35" y="217"/>
                  </a:cubicBezTo>
                  <a:cubicBezTo>
                    <a:pt x="37" y="230"/>
                    <a:pt x="28" y="244"/>
                    <a:pt x="27" y="255"/>
                  </a:cubicBezTo>
                  <a:cubicBezTo>
                    <a:pt x="25" y="257"/>
                    <a:pt x="19" y="256"/>
                    <a:pt x="16" y="258"/>
                  </a:cubicBezTo>
                  <a:cubicBezTo>
                    <a:pt x="17" y="259"/>
                    <a:pt x="18" y="261"/>
                    <a:pt x="19" y="262"/>
                  </a:cubicBezTo>
                  <a:cubicBezTo>
                    <a:pt x="20" y="264"/>
                    <a:pt x="21" y="266"/>
                    <a:pt x="22" y="268"/>
                  </a:cubicBezTo>
                  <a:cubicBezTo>
                    <a:pt x="24" y="272"/>
                    <a:pt x="23" y="275"/>
                    <a:pt x="23" y="279"/>
                  </a:cubicBezTo>
                  <a:cubicBezTo>
                    <a:pt x="25" y="280"/>
                    <a:pt x="26" y="281"/>
                    <a:pt x="28" y="282"/>
                  </a:cubicBezTo>
                  <a:cubicBezTo>
                    <a:pt x="26" y="281"/>
                    <a:pt x="25" y="281"/>
                    <a:pt x="24" y="280"/>
                  </a:cubicBezTo>
                  <a:cubicBezTo>
                    <a:pt x="23" y="283"/>
                    <a:pt x="24" y="283"/>
                    <a:pt x="23" y="286"/>
                  </a:cubicBezTo>
                  <a:cubicBezTo>
                    <a:pt x="23" y="287"/>
                    <a:pt x="22" y="287"/>
                    <a:pt x="19" y="286"/>
                  </a:cubicBezTo>
                  <a:cubicBezTo>
                    <a:pt x="19" y="283"/>
                    <a:pt x="19" y="284"/>
                    <a:pt x="18" y="281"/>
                  </a:cubicBezTo>
                  <a:cubicBezTo>
                    <a:pt x="18" y="280"/>
                    <a:pt x="17" y="279"/>
                    <a:pt x="16" y="277"/>
                  </a:cubicBezTo>
                  <a:cubicBezTo>
                    <a:pt x="15" y="280"/>
                    <a:pt x="16" y="281"/>
                    <a:pt x="15" y="283"/>
                  </a:cubicBezTo>
                  <a:cubicBezTo>
                    <a:pt x="15" y="284"/>
                    <a:pt x="13" y="285"/>
                    <a:pt x="12" y="285"/>
                  </a:cubicBezTo>
                  <a:cubicBezTo>
                    <a:pt x="11" y="283"/>
                    <a:pt x="9" y="283"/>
                    <a:pt x="8" y="282"/>
                  </a:cubicBezTo>
                  <a:cubicBezTo>
                    <a:pt x="7" y="281"/>
                    <a:pt x="7" y="280"/>
                    <a:pt x="6" y="279"/>
                  </a:cubicBezTo>
                  <a:cubicBezTo>
                    <a:pt x="6" y="278"/>
                    <a:pt x="5" y="278"/>
                    <a:pt x="5" y="277"/>
                  </a:cubicBezTo>
                  <a:cubicBezTo>
                    <a:pt x="2" y="272"/>
                    <a:pt x="3" y="268"/>
                    <a:pt x="4" y="262"/>
                  </a:cubicBezTo>
                  <a:cubicBezTo>
                    <a:pt x="3" y="262"/>
                    <a:pt x="1" y="261"/>
                    <a:pt x="0" y="261"/>
                  </a:cubicBezTo>
                  <a:cubicBezTo>
                    <a:pt x="0" y="257"/>
                    <a:pt x="0" y="248"/>
                    <a:pt x="0" y="244"/>
                  </a:cubicBezTo>
                  <a:cubicBezTo>
                    <a:pt x="2" y="225"/>
                    <a:pt x="4" y="227"/>
                    <a:pt x="8" y="209"/>
                  </a:cubicBezTo>
                  <a:cubicBezTo>
                    <a:pt x="8" y="205"/>
                    <a:pt x="13" y="197"/>
                    <a:pt x="11" y="192"/>
                  </a:cubicBezTo>
                  <a:cubicBezTo>
                    <a:pt x="10" y="189"/>
                    <a:pt x="12" y="188"/>
                    <a:pt x="15" y="187"/>
                  </a:cubicBezTo>
                  <a:cubicBezTo>
                    <a:pt x="14" y="183"/>
                    <a:pt x="13" y="178"/>
                    <a:pt x="15" y="176"/>
                  </a:cubicBezTo>
                  <a:cubicBezTo>
                    <a:pt x="19" y="172"/>
                    <a:pt x="18" y="168"/>
                    <a:pt x="19" y="164"/>
                  </a:cubicBezTo>
                  <a:cubicBezTo>
                    <a:pt x="23" y="152"/>
                    <a:pt x="26" y="138"/>
                    <a:pt x="31" y="126"/>
                  </a:cubicBezTo>
                  <a:cubicBezTo>
                    <a:pt x="35" y="117"/>
                    <a:pt x="35" y="111"/>
                    <a:pt x="40" y="103"/>
                  </a:cubicBezTo>
                  <a:cubicBezTo>
                    <a:pt x="50" y="91"/>
                    <a:pt x="66" y="91"/>
                    <a:pt x="80" y="86"/>
                  </a:cubicBezTo>
                  <a:cubicBezTo>
                    <a:pt x="84" y="83"/>
                    <a:pt x="88" y="82"/>
                    <a:pt x="88" y="77"/>
                  </a:cubicBezTo>
                  <a:cubicBezTo>
                    <a:pt x="84" y="80"/>
                    <a:pt x="70" y="79"/>
                    <a:pt x="68" y="72"/>
                  </a:cubicBezTo>
                  <a:cubicBezTo>
                    <a:pt x="68" y="73"/>
                    <a:pt x="69" y="74"/>
                    <a:pt x="71" y="70"/>
                  </a:cubicBezTo>
                  <a:cubicBezTo>
                    <a:pt x="67" y="68"/>
                    <a:pt x="67" y="68"/>
                    <a:pt x="66" y="64"/>
                  </a:cubicBezTo>
                  <a:cubicBezTo>
                    <a:pt x="74" y="59"/>
                    <a:pt x="75" y="48"/>
                    <a:pt x="73" y="39"/>
                  </a:cubicBezTo>
                  <a:cubicBezTo>
                    <a:pt x="72" y="31"/>
                    <a:pt x="72" y="27"/>
                    <a:pt x="75" y="20"/>
                  </a:cubicBezTo>
                  <a:cubicBezTo>
                    <a:pt x="78" y="11"/>
                    <a:pt x="90" y="3"/>
                    <a:pt x="100" y="7"/>
                  </a:cubicBezTo>
                  <a:cubicBezTo>
                    <a:pt x="116" y="0"/>
                    <a:pt x="124" y="12"/>
                    <a:pt x="128" y="22"/>
                  </a:cubicBezTo>
                  <a:cubicBezTo>
                    <a:pt x="135" y="36"/>
                    <a:pt x="130" y="49"/>
                    <a:pt x="131" y="65"/>
                  </a:cubicBezTo>
                  <a:cubicBezTo>
                    <a:pt x="131" y="68"/>
                    <a:pt x="136" y="69"/>
                    <a:pt x="136" y="69"/>
                  </a:cubicBezTo>
                  <a:cubicBezTo>
                    <a:pt x="135" y="72"/>
                    <a:pt x="131" y="73"/>
                    <a:pt x="127" y="73"/>
                  </a:cubicBezTo>
                  <a:cubicBezTo>
                    <a:pt x="129" y="74"/>
                    <a:pt x="131" y="76"/>
                    <a:pt x="132" y="78"/>
                  </a:cubicBezTo>
                  <a:cubicBezTo>
                    <a:pt x="128" y="81"/>
                    <a:pt x="118" y="77"/>
                    <a:pt x="115" y="77"/>
                  </a:cubicBezTo>
                  <a:cubicBezTo>
                    <a:pt x="114" y="78"/>
                    <a:pt x="116" y="80"/>
                    <a:pt x="116" y="81"/>
                  </a:cubicBezTo>
                  <a:cubicBezTo>
                    <a:pt x="120" y="85"/>
                    <a:pt x="119" y="85"/>
                    <a:pt x="123" y="89"/>
                  </a:cubicBezTo>
                  <a:cubicBezTo>
                    <a:pt x="135" y="94"/>
                    <a:pt x="145" y="98"/>
                    <a:pt x="153" y="102"/>
                  </a:cubicBezTo>
                  <a:cubicBezTo>
                    <a:pt x="158" y="106"/>
                    <a:pt x="159" y="107"/>
                    <a:pt x="163" y="117"/>
                  </a:cubicBezTo>
                  <a:cubicBezTo>
                    <a:pt x="163" y="125"/>
                    <a:pt x="177" y="165"/>
                    <a:pt x="181" y="186"/>
                  </a:cubicBezTo>
                  <a:cubicBezTo>
                    <a:pt x="180" y="206"/>
                    <a:pt x="160" y="222"/>
                    <a:pt x="145" y="232"/>
                  </a:cubicBezTo>
                  <a:cubicBezTo>
                    <a:pt x="150" y="251"/>
                    <a:pt x="157" y="268"/>
                    <a:pt x="162" y="287"/>
                  </a:cubicBezTo>
                  <a:cubicBezTo>
                    <a:pt x="157" y="291"/>
                    <a:pt x="154" y="293"/>
                    <a:pt x="148" y="294"/>
                  </a:cubicBezTo>
                  <a:cubicBezTo>
                    <a:pt x="144" y="320"/>
                    <a:pt x="141" y="347"/>
                    <a:pt x="139" y="373"/>
                  </a:cubicBezTo>
                  <a:cubicBezTo>
                    <a:pt x="138" y="374"/>
                    <a:pt x="136" y="374"/>
                    <a:pt x="135" y="375"/>
                  </a:cubicBezTo>
                  <a:cubicBezTo>
                    <a:pt x="135" y="396"/>
                    <a:pt x="135" y="417"/>
                    <a:pt x="133" y="438"/>
                  </a:cubicBezTo>
                  <a:cubicBezTo>
                    <a:pt x="130" y="459"/>
                    <a:pt x="127" y="472"/>
                    <a:pt x="125" y="492"/>
                  </a:cubicBezTo>
                  <a:cubicBezTo>
                    <a:pt x="124" y="505"/>
                    <a:pt x="128" y="517"/>
                    <a:pt x="137" y="527"/>
                  </a:cubicBezTo>
                  <a:cubicBezTo>
                    <a:pt x="139" y="530"/>
                    <a:pt x="139" y="533"/>
                    <a:pt x="138" y="537"/>
                  </a:cubicBezTo>
                  <a:cubicBezTo>
                    <a:pt x="136" y="540"/>
                    <a:pt x="116" y="540"/>
                    <a:pt x="111" y="528"/>
                  </a:cubicBezTo>
                  <a:cubicBezTo>
                    <a:pt x="111" y="526"/>
                    <a:pt x="107" y="515"/>
                    <a:pt x="108" y="522"/>
                  </a:cubicBezTo>
                  <a:cubicBezTo>
                    <a:pt x="105" y="522"/>
                    <a:pt x="105" y="522"/>
                    <a:pt x="105" y="522"/>
                  </a:cubicBezTo>
                  <a:cubicBezTo>
                    <a:pt x="105" y="522"/>
                    <a:pt x="103" y="513"/>
                    <a:pt x="102" y="511"/>
                  </a:cubicBezTo>
                  <a:cubicBezTo>
                    <a:pt x="103" y="507"/>
                    <a:pt x="103" y="502"/>
                    <a:pt x="105" y="498"/>
                  </a:cubicBezTo>
                  <a:cubicBezTo>
                    <a:pt x="112" y="466"/>
                    <a:pt x="100" y="448"/>
                    <a:pt x="102" y="416"/>
                  </a:cubicBezTo>
                  <a:cubicBezTo>
                    <a:pt x="102" y="407"/>
                    <a:pt x="100" y="388"/>
                    <a:pt x="99" y="379"/>
                  </a:cubicBezTo>
                  <a:cubicBezTo>
                    <a:pt x="98" y="379"/>
                    <a:pt x="97" y="379"/>
                    <a:pt x="95" y="379"/>
                  </a:cubicBezTo>
                  <a:cubicBezTo>
                    <a:pt x="93" y="407"/>
                    <a:pt x="93" y="442"/>
                    <a:pt x="92" y="471"/>
                  </a:cubicBezTo>
                  <a:cubicBezTo>
                    <a:pt x="91" y="481"/>
                    <a:pt x="93" y="489"/>
                    <a:pt x="94" y="497"/>
                  </a:cubicBezTo>
                  <a:cubicBezTo>
                    <a:pt x="95" y="502"/>
                    <a:pt x="95" y="507"/>
                    <a:pt x="94" y="513"/>
                  </a:cubicBezTo>
                  <a:cubicBezTo>
                    <a:pt x="95" y="523"/>
                    <a:pt x="96" y="534"/>
                    <a:pt x="88" y="540"/>
                  </a:cubicBezTo>
                  <a:cubicBezTo>
                    <a:pt x="62" y="542"/>
                    <a:pt x="74" y="522"/>
                    <a:pt x="78" y="505"/>
                  </a:cubicBezTo>
                  <a:cubicBezTo>
                    <a:pt x="80" y="497"/>
                    <a:pt x="78" y="489"/>
                    <a:pt x="76" y="482"/>
                  </a:cubicBezTo>
                  <a:cubicBezTo>
                    <a:pt x="70" y="457"/>
                    <a:pt x="65" y="439"/>
                    <a:pt x="63" y="414"/>
                  </a:cubicBezTo>
                  <a:cubicBezTo>
                    <a:pt x="63" y="402"/>
                    <a:pt x="63" y="389"/>
                    <a:pt x="62" y="378"/>
                  </a:cubicBezTo>
                  <a:cubicBezTo>
                    <a:pt x="61" y="377"/>
                    <a:pt x="59" y="378"/>
                    <a:pt x="58" y="376"/>
                  </a:cubicBezTo>
                  <a:cubicBezTo>
                    <a:pt x="58" y="337"/>
                    <a:pt x="51" y="321"/>
                    <a:pt x="48" y="295"/>
                  </a:cubicBezTo>
                  <a:cubicBezTo>
                    <a:pt x="45" y="293"/>
                    <a:pt x="39" y="292"/>
                    <a:pt x="35" y="290"/>
                  </a:cubicBezTo>
                  <a:cubicBezTo>
                    <a:pt x="35" y="289"/>
                    <a:pt x="36" y="287"/>
                    <a:pt x="36" y="285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0" y="223"/>
                    <a:pt x="55" y="221"/>
                    <a:pt x="51" y="219"/>
                  </a:cubicBezTo>
                  <a:cubicBezTo>
                    <a:pt x="55" y="199"/>
                    <a:pt x="56" y="175"/>
                    <a:pt x="51" y="154"/>
                  </a:cubicBezTo>
                  <a:close/>
                  <a:moveTo>
                    <a:pt x="142" y="157"/>
                  </a:moveTo>
                  <a:cubicBezTo>
                    <a:pt x="138" y="173"/>
                    <a:pt x="135" y="187"/>
                    <a:pt x="137" y="203"/>
                  </a:cubicBezTo>
                  <a:cubicBezTo>
                    <a:pt x="143" y="198"/>
                    <a:pt x="145" y="194"/>
                    <a:pt x="149" y="188"/>
                  </a:cubicBezTo>
                  <a:cubicBezTo>
                    <a:pt x="150" y="188"/>
                    <a:pt x="149" y="185"/>
                    <a:pt x="150" y="184"/>
                  </a:cubicBezTo>
                  <a:cubicBezTo>
                    <a:pt x="151" y="184"/>
                    <a:pt x="153" y="184"/>
                    <a:pt x="153" y="182"/>
                  </a:cubicBezTo>
                  <a:cubicBezTo>
                    <a:pt x="149" y="174"/>
                    <a:pt x="146" y="166"/>
                    <a:pt x="142" y="1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500034" y="4226995"/>
            <a:ext cx="7897836" cy="1420474"/>
            <a:chOff x="500034" y="4226995"/>
            <a:chExt cx="7897836" cy="1420474"/>
          </a:xfrm>
        </p:grpSpPr>
        <p:grpSp>
          <p:nvGrpSpPr>
            <p:cNvPr id="74" name="Group 2"/>
            <p:cNvGrpSpPr>
              <a:grpSpLocks/>
            </p:cNvGrpSpPr>
            <p:nvPr/>
          </p:nvGrpSpPr>
          <p:grpSpPr bwMode="auto">
            <a:xfrm>
              <a:off x="2384761" y="4226995"/>
              <a:ext cx="6013109" cy="830111"/>
              <a:chOff x="0" y="0"/>
              <a:chExt cx="4339" cy="599"/>
            </a:xfrm>
          </p:grpSpPr>
          <p:pic>
            <p:nvPicPr>
              <p:cNvPr id="75" name="矩形 3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4339" cy="59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76" name="Text Box 4"/>
              <p:cNvSpPr txBox="1">
                <a:spLocks noChangeArrowheads="1"/>
              </p:cNvSpPr>
              <p:nvPr/>
            </p:nvSpPr>
            <p:spPr bwMode="auto">
              <a:xfrm>
                <a:off x="4" y="5"/>
                <a:ext cx="4331" cy="5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86" name="Group 14"/>
            <p:cNvGrpSpPr>
              <a:grpSpLocks/>
            </p:cNvGrpSpPr>
            <p:nvPr/>
          </p:nvGrpSpPr>
          <p:grpSpPr bwMode="auto">
            <a:xfrm>
              <a:off x="500034" y="4271342"/>
              <a:ext cx="4280824" cy="1376127"/>
              <a:chOff x="0" y="0"/>
              <a:chExt cx="4937347" cy="1576482"/>
            </a:xfrm>
          </p:grpSpPr>
          <p:grpSp>
            <p:nvGrpSpPr>
              <p:cNvPr id="87" name="Group 15"/>
              <p:cNvGrpSpPr>
                <a:grpSpLocks/>
              </p:cNvGrpSpPr>
              <p:nvPr/>
            </p:nvGrpSpPr>
            <p:grpSpPr bwMode="auto">
              <a:xfrm>
                <a:off x="-244526" y="-208855"/>
                <a:ext cx="5419577" cy="2060449"/>
                <a:chOff x="-237125" y="-202533"/>
                <a:chExt cx="5255534" cy="1998080"/>
              </a:xfrm>
            </p:grpSpPr>
            <p:grpSp>
              <p:nvGrpSpPr>
                <p:cNvPr id="89" name="Group 16"/>
                <p:cNvGrpSpPr>
                  <a:grpSpLocks/>
                </p:cNvGrpSpPr>
                <p:nvPr/>
              </p:nvGrpSpPr>
              <p:grpSpPr bwMode="auto">
                <a:xfrm>
                  <a:off x="239027" y="-202533"/>
                  <a:ext cx="4154431" cy="1016774"/>
                  <a:chOff x="0" y="0"/>
                  <a:chExt cx="4255008" cy="1048512"/>
                </a:xfrm>
              </p:grpSpPr>
              <p:pic>
                <p:nvPicPr>
                  <p:cNvPr id="96" name="Freeform 10"/>
                  <p:cNvPicPr>
                    <a:picLocks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4255008" cy="1048512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7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966" y="208855"/>
                    <a:ext cx="3777042" cy="5664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90" name="Group 19"/>
                <p:cNvGrpSpPr>
                  <a:grpSpLocks/>
                </p:cNvGrpSpPr>
                <p:nvPr/>
              </p:nvGrpSpPr>
              <p:grpSpPr bwMode="auto">
                <a:xfrm>
                  <a:off x="-237125" y="341323"/>
                  <a:ext cx="4737718" cy="1448312"/>
                  <a:chOff x="0" y="0"/>
                  <a:chExt cx="4852416" cy="1493520"/>
                </a:xfrm>
              </p:grpSpPr>
              <p:pic>
                <p:nvPicPr>
                  <p:cNvPr id="94" name="Freeform 18"/>
                  <p:cNvPicPr>
                    <a:picLocks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4852416" cy="149352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5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866" y="209532"/>
                    <a:ext cx="4372134" cy="101006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91" name="Group 22"/>
                <p:cNvGrpSpPr>
                  <a:grpSpLocks/>
                </p:cNvGrpSpPr>
                <p:nvPr/>
              </p:nvGrpSpPr>
              <p:grpSpPr bwMode="auto">
                <a:xfrm>
                  <a:off x="3530432" y="-190710"/>
                  <a:ext cx="1487977" cy="1986257"/>
                  <a:chOff x="0" y="0"/>
                  <a:chExt cx="1524000" cy="2048256"/>
                </a:xfrm>
              </p:grpSpPr>
              <p:pic>
                <p:nvPicPr>
                  <p:cNvPr id="92" name="Freeform 19"/>
                  <p:cNvPicPr>
                    <a:picLocks noChangeArrowheads="1"/>
                  </p:cNvPicPr>
                  <p:nvPr/>
                </p:nvPicPr>
                <p:blipFill>
                  <a:blip r:embed="rId6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524000" cy="2048256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3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437" y="206485"/>
                    <a:ext cx="1045474" cy="156666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88" name="Text Box 21"/>
              <p:cNvSpPr txBox="1">
                <a:spLocks noChangeArrowheads="1"/>
              </p:cNvSpPr>
              <p:nvPr/>
            </p:nvSpPr>
            <p:spPr bwMode="auto">
              <a:xfrm>
                <a:off x="802384" y="820969"/>
                <a:ext cx="2919412" cy="5874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003366"/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1" name="TextBox 33"/>
            <p:cNvSpPr txBox="1">
              <a:spLocks noChangeArrowheads="1"/>
            </p:cNvSpPr>
            <p:nvPr/>
          </p:nvSpPr>
          <p:spPr bwMode="auto">
            <a:xfrm>
              <a:off x="4715724" y="4502775"/>
              <a:ext cx="3457642" cy="296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Calibri" pitchFamily="34" charset="0"/>
                </a:rPr>
                <a:t>输入内容</a:t>
              </a:r>
            </a:p>
          </p:txBody>
        </p:sp>
      </p:grp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54586" y="3412128"/>
            <a:ext cx="7443284" cy="1326237"/>
            <a:chOff x="954586" y="3412128"/>
            <a:chExt cx="7443284" cy="1326237"/>
          </a:xfrm>
        </p:grpSpPr>
        <p:grpSp>
          <p:nvGrpSpPr>
            <p:cNvPr id="77" name="Group 5"/>
            <p:cNvGrpSpPr>
              <a:grpSpLocks/>
            </p:cNvGrpSpPr>
            <p:nvPr/>
          </p:nvGrpSpPr>
          <p:grpSpPr bwMode="auto">
            <a:xfrm>
              <a:off x="2384761" y="3412128"/>
              <a:ext cx="6013109" cy="825954"/>
              <a:chOff x="0" y="0"/>
              <a:chExt cx="4339" cy="596"/>
            </a:xfrm>
          </p:grpSpPr>
          <p:pic>
            <p:nvPicPr>
              <p:cNvPr id="78" name="矩形 4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4339" cy="59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79" name="Text Box 7"/>
              <p:cNvSpPr txBox="1">
                <a:spLocks noChangeArrowheads="1"/>
              </p:cNvSpPr>
              <p:nvPr/>
            </p:nvSpPr>
            <p:spPr bwMode="auto">
              <a:xfrm>
                <a:off x="4" y="3"/>
                <a:ext cx="4331" cy="5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98" name="Group 26"/>
            <p:cNvGrpSpPr>
              <a:grpSpLocks/>
            </p:cNvGrpSpPr>
            <p:nvPr/>
          </p:nvGrpSpPr>
          <p:grpSpPr bwMode="auto">
            <a:xfrm>
              <a:off x="954586" y="3434301"/>
              <a:ext cx="3217894" cy="1304064"/>
              <a:chOff x="0" y="0"/>
              <a:chExt cx="3686103" cy="1493274"/>
            </a:xfrm>
          </p:grpSpPr>
          <p:grpSp>
            <p:nvGrpSpPr>
              <p:cNvPr id="99" name="Group 27"/>
              <p:cNvGrpSpPr>
                <a:grpSpLocks/>
              </p:cNvGrpSpPr>
              <p:nvPr/>
            </p:nvGrpSpPr>
            <p:grpSpPr bwMode="auto">
              <a:xfrm>
                <a:off x="-245321" y="-207962"/>
                <a:ext cx="4169664" cy="1975104"/>
                <a:chOff x="-235289" y="-185269"/>
                <a:chExt cx="3999149" cy="1759577"/>
              </a:xfrm>
            </p:grpSpPr>
            <p:grpSp>
              <p:nvGrpSpPr>
                <p:cNvPr id="101" name="Group 28"/>
                <p:cNvGrpSpPr>
                  <a:grpSpLocks/>
                </p:cNvGrpSpPr>
                <p:nvPr/>
              </p:nvGrpSpPr>
              <p:grpSpPr bwMode="auto">
                <a:xfrm>
                  <a:off x="2436657" y="-185269"/>
                  <a:ext cx="1327203" cy="1759577"/>
                  <a:chOff x="0" y="0"/>
                  <a:chExt cx="1383792" cy="1975104"/>
                </a:xfrm>
              </p:grpSpPr>
              <p:pic>
                <p:nvPicPr>
                  <p:cNvPr id="108" name="Freeform 11"/>
                  <p:cNvPicPr>
                    <a:picLocks noChangeArrowheads="1"/>
                  </p:cNvPicPr>
                  <p:nvPr/>
                </p:nvPicPr>
                <p:blipFill>
                  <a:blip r:embed="rId8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383792" cy="1975104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9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5130" y="207962"/>
                    <a:ext cx="900422" cy="149327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02" name="Group 31"/>
                <p:cNvGrpSpPr>
                  <a:grpSpLocks/>
                </p:cNvGrpSpPr>
                <p:nvPr/>
              </p:nvGrpSpPr>
              <p:grpSpPr bwMode="auto">
                <a:xfrm>
                  <a:off x="226601" y="-174407"/>
                  <a:ext cx="2935048" cy="787465"/>
                  <a:chOff x="0" y="0"/>
                  <a:chExt cx="3060192" cy="883920"/>
                </a:xfrm>
              </p:grpSpPr>
              <p:pic>
                <p:nvPicPr>
                  <p:cNvPr id="106" name="Freeform 12"/>
                  <p:cNvPicPr>
                    <a:picLocks noChangeArrowheads="1"/>
                  </p:cNvPicPr>
                  <p:nvPr/>
                </p:nvPicPr>
                <p:blipFill>
                  <a:blip r:embed="rId9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3060192" cy="88392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7" name="Text 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3741" y="206461"/>
                    <a:ext cx="2577127" cy="40272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03" name="Group 34"/>
                <p:cNvGrpSpPr>
                  <a:grpSpLocks/>
                </p:cNvGrpSpPr>
                <p:nvPr/>
              </p:nvGrpSpPr>
              <p:grpSpPr bwMode="auto">
                <a:xfrm>
                  <a:off x="-235289" y="173164"/>
                  <a:ext cx="3642500" cy="1395714"/>
                  <a:chOff x="0" y="0"/>
                  <a:chExt cx="3797808" cy="1566672"/>
                </a:xfrm>
              </p:grpSpPr>
              <p:pic>
                <p:nvPicPr>
                  <p:cNvPr id="104" name="Freeform 13"/>
                  <p:cNvPicPr>
                    <a:picLocks noChangeArrowheads="1"/>
                  </p:cNvPicPr>
                  <p:nvPr/>
                </p:nvPicPr>
                <p:blipFill>
                  <a:blip r:embed="rId10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3797808" cy="1566672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5" name="Text Box 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5321" y="208347"/>
                    <a:ext cx="3316996" cy="108164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100" name="Text Box 22"/>
              <p:cNvSpPr txBox="1">
                <a:spLocks noChangeArrowheads="1"/>
              </p:cNvSpPr>
              <p:nvPr/>
            </p:nvSpPr>
            <p:spPr bwMode="auto">
              <a:xfrm>
                <a:off x="348327" y="626806"/>
                <a:ext cx="2792413" cy="5874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003366"/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2" name="TextBox 34"/>
            <p:cNvSpPr txBox="1">
              <a:spLocks noChangeArrowheads="1"/>
            </p:cNvSpPr>
            <p:nvPr/>
          </p:nvSpPr>
          <p:spPr bwMode="auto">
            <a:xfrm>
              <a:off x="4212668" y="3667121"/>
              <a:ext cx="3457642" cy="296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latin typeface="Calibri" pitchFamily="34" charset="0"/>
                </a:rPr>
                <a:t>输入内容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413295" y="2593103"/>
            <a:ext cx="6984575" cy="1146080"/>
            <a:chOff x="1413295" y="2593103"/>
            <a:chExt cx="6984575" cy="1146080"/>
          </a:xfrm>
        </p:grpSpPr>
        <p:grpSp>
          <p:nvGrpSpPr>
            <p:cNvPr id="80" name="Group 8"/>
            <p:cNvGrpSpPr>
              <a:grpSpLocks/>
            </p:cNvGrpSpPr>
            <p:nvPr/>
          </p:nvGrpSpPr>
          <p:grpSpPr bwMode="auto">
            <a:xfrm>
              <a:off x="2384761" y="2593103"/>
              <a:ext cx="6013109" cy="830112"/>
              <a:chOff x="0" y="0"/>
              <a:chExt cx="4339" cy="599"/>
            </a:xfrm>
          </p:grpSpPr>
          <p:pic>
            <p:nvPicPr>
              <p:cNvPr id="81" name="矩形 5"/>
              <p:cNvPicPr>
                <a:picLocks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0" y="0"/>
                <a:ext cx="4339" cy="59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2" name="Text Box 10"/>
              <p:cNvSpPr txBox="1">
                <a:spLocks noChangeArrowheads="1"/>
              </p:cNvSpPr>
              <p:nvPr/>
            </p:nvSpPr>
            <p:spPr bwMode="auto">
              <a:xfrm>
                <a:off x="4" y="4"/>
                <a:ext cx="4331" cy="5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10" name="Group 38"/>
            <p:cNvGrpSpPr>
              <a:grpSpLocks/>
            </p:cNvGrpSpPr>
            <p:nvPr/>
          </p:nvGrpSpPr>
          <p:grpSpPr bwMode="auto">
            <a:xfrm>
              <a:off x="1413295" y="2619434"/>
              <a:ext cx="2210397" cy="1119749"/>
              <a:chOff x="0" y="0"/>
              <a:chExt cx="2532013" cy="1282536"/>
            </a:xfrm>
          </p:grpSpPr>
          <p:grpSp>
            <p:nvGrpSpPr>
              <p:cNvPr id="111" name="Group 39"/>
              <p:cNvGrpSpPr>
                <a:grpSpLocks/>
              </p:cNvGrpSpPr>
              <p:nvPr/>
            </p:nvGrpSpPr>
            <p:grpSpPr bwMode="auto">
              <a:xfrm>
                <a:off x="-246530" y="-206873"/>
                <a:ext cx="3017518" cy="1761745"/>
                <a:chOff x="-224895" y="-188719"/>
                <a:chExt cx="2752712" cy="1607143"/>
              </a:xfrm>
            </p:grpSpPr>
            <p:grpSp>
              <p:nvGrpSpPr>
                <p:cNvPr id="113" name="Group 40"/>
                <p:cNvGrpSpPr>
                  <a:grpSpLocks/>
                </p:cNvGrpSpPr>
                <p:nvPr/>
              </p:nvGrpSpPr>
              <p:grpSpPr bwMode="auto">
                <a:xfrm>
                  <a:off x="264476" y="-183158"/>
                  <a:ext cx="1657189" cy="628398"/>
                  <a:chOff x="0" y="0"/>
                  <a:chExt cx="1816608" cy="688848"/>
                </a:xfrm>
              </p:grpSpPr>
              <p:pic>
                <p:nvPicPr>
                  <p:cNvPr id="120" name="Freeform 14"/>
                  <p:cNvPicPr>
                    <a:picLocks noChangeArrowheads="1"/>
                  </p:cNvPicPr>
                  <p:nvPr/>
                </p:nvPicPr>
                <p:blipFill>
                  <a:blip r:embed="rId12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816608" cy="688848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21" name="Text Box 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588" y="209478"/>
                    <a:ext cx="1338225" cy="2053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14" name="Group 43"/>
                <p:cNvGrpSpPr>
                  <a:grpSpLocks/>
                </p:cNvGrpSpPr>
                <p:nvPr/>
              </p:nvGrpSpPr>
              <p:grpSpPr bwMode="auto">
                <a:xfrm>
                  <a:off x="-224895" y="357"/>
                  <a:ext cx="2508027" cy="1418067"/>
                  <a:chOff x="0" y="0"/>
                  <a:chExt cx="2749296" cy="1554480"/>
                </a:xfrm>
              </p:grpSpPr>
              <p:pic>
                <p:nvPicPr>
                  <p:cNvPr id="118" name="Freeform 15"/>
                  <p:cNvPicPr>
                    <a:picLocks noChangeArrowheads="1"/>
                  </p:cNvPicPr>
                  <p:nvPr/>
                </p:nvPicPr>
                <p:blipFill>
                  <a:blip r:embed="rId13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749296" cy="155448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19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6530" y="208434"/>
                    <a:ext cx="2267500" cy="107371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15" name="Group 46"/>
                <p:cNvGrpSpPr>
                  <a:grpSpLocks/>
                </p:cNvGrpSpPr>
                <p:nvPr/>
              </p:nvGrpSpPr>
              <p:grpSpPr bwMode="auto">
                <a:xfrm>
                  <a:off x="1354439" y="-188719"/>
                  <a:ext cx="1173378" cy="1601581"/>
                  <a:chOff x="0" y="0"/>
                  <a:chExt cx="1286256" cy="1755648"/>
                </a:xfrm>
              </p:grpSpPr>
              <p:pic>
                <p:nvPicPr>
                  <p:cNvPr id="116" name="Freeform 17"/>
                  <p:cNvPicPr>
                    <a:picLocks noChangeArrowheads="1"/>
                  </p:cNvPicPr>
                  <p:nvPr/>
                </p:nvPicPr>
                <p:blipFill>
                  <a:blip r:embed="rId14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286256" cy="1755648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17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3299" y="206873"/>
                    <a:ext cx="803980" cy="12738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112" name="Text Box 24"/>
              <p:cNvSpPr txBox="1">
                <a:spLocks noChangeArrowheads="1"/>
              </p:cNvSpPr>
              <p:nvPr/>
            </p:nvSpPr>
            <p:spPr bwMode="auto">
              <a:xfrm>
                <a:off x="38886" y="480463"/>
                <a:ext cx="224948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003366"/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3" name="TextBox 35"/>
            <p:cNvSpPr txBox="1">
              <a:spLocks noChangeArrowheads="1"/>
            </p:cNvSpPr>
            <p:nvPr/>
          </p:nvSpPr>
          <p:spPr bwMode="auto">
            <a:xfrm>
              <a:off x="3647250" y="2850867"/>
              <a:ext cx="3456256" cy="295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Calibri" pitchFamily="34" charset="0"/>
                </a:rPr>
                <a:t>输入内容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823500" y="1714488"/>
            <a:ext cx="6574370" cy="1046301"/>
            <a:chOff x="1823500" y="1714488"/>
            <a:chExt cx="6574370" cy="1046301"/>
          </a:xfrm>
        </p:grpSpPr>
        <p:grpSp>
          <p:nvGrpSpPr>
            <p:cNvPr id="83" name="Group 11"/>
            <p:cNvGrpSpPr>
              <a:grpSpLocks/>
            </p:cNvGrpSpPr>
            <p:nvPr/>
          </p:nvGrpSpPr>
          <p:grpSpPr bwMode="auto">
            <a:xfrm>
              <a:off x="2384761" y="1714488"/>
              <a:ext cx="6013109" cy="889702"/>
              <a:chOff x="0" y="0"/>
              <a:chExt cx="4339" cy="642"/>
            </a:xfrm>
          </p:grpSpPr>
          <p:pic>
            <p:nvPicPr>
              <p:cNvPr id="84" name="矩形 6"/>
              <p:cNvPicPr>
                <a:picLocks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0" y="0"/>
                <a:ext cx="4339" cy="64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5" name="Text Box 13"/>
              <p:cNvSpPr txBox="1">
                <a:spLocks noChangeArrowheads="1"/>
              </p:cNvSpPr>
              <p:nvPr/>
            </p:nvSpPr>
            <p:spPr bwMode="auto">
              <a:xfrm>
                <a:off x="4" y="3"/>
                <a:ext cx="4331" cy="6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r"/>
                <a:endParaRPr lang="zh-CN" altLang="en-US" sz="1600">
                  <a:solidFill>
                    <a:srgbClr val="1E1C1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2" name="Group 50"/>
            <p:cNvGrpSpPr>
              <a:grpSpLocks/>
            </p:cNvGrpSpPr>
            <p:nvPr/>
          </p:nvGrpSpPr>
          <p:grpSpPr bwMode="auto">
            <a:xfrm>
              <a:off x="1823500" y="1740819"/>
              <a:ext cx="1222301" cy="1019970"/>
              <a:chOff x="0" y="0"/>
              <a:chExt cx="1399140" cy="1168466"/>
            </a:xfrm>
          </p:grpSpPr>
          <p:grpSp>
            <p:nvGrpSpPr>
              <p:cNvPr id="123" name="Group 51"/>
              <p:cNvGrpSpPr>
                <a:grpSpLocks/>
              </p:cNvGrpSpPr>
              <p:nvPr/>
            </p:nvGrpSpPr>
            <p:grpSpPr bwMode="auto">
              <a:xfrm>
                <a:off x="-168824" y="-206466"/>
                <a:ext cx="1804416" cy="1652015"/>
                <a:chOff x="-194878" y="-172793"/>
                <a:chExt cx="1459249" cy="1382587"/>
              </a:xfrm>
            </p:grpSpPr>
            <p:grpSp>
              <p:nvGrpSpPr>
                <p:cNvPr id="125" name="Group 52"/>
                <p:cNvGrpSpPr>
                  <a:grpSpLocks/>
                </p:cNvGrpSpPr>
                <p:nvPr/>
              </p:nvGrpSpPr>
              <p:grpSpPr bwMode="auto">
                <a:xfrm>
                  <a:off x="-194878" y="-172793"/>
                  <a:ext cx="1370511" cy="1382587"/>
                  <a:chOff x="0" y="0"/>
                  <a:chExt cx="1694688" cy="1652016"/>
                </a:xfrm>
              </p:grpSpPr>
              <p:pic>
                <p:nvPicPr>
                  <p:cNvPr id="129" name="Freeform 16"/>
                  <p:cNvPicPr>
                    <a:picLocks noChangeArrowheads="1"/>
                  </p:cNvPicPr>
                  <p:nvPr/>
                </p:nvPicPr>
                <p:blipFill>
                  <a:blip r:embed="rId16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694688" cy="1652016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30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0974" y="206466"/>
                    <a:ext cx="1215099" cy="11684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26" name="Group 55"/>
                <p:cNvGrpSpPr>
                  <a:grpSpLocks/>
                </p:cNvGrpSpPr>
                <p:nvPr/>
              </p:nvGrpSpPr>
              <p:grpSpPr bwMode="auto">
                <a:xfrm>
                  <a:off x="273462" y="-172793"/>
                  <a:ext cx="990909" cy="1377486"/>
                  <a:chOff x="0" y="0"/>
                  <a:chExt cx="1225296" cy="1645920"/>
                </a:xfrm>
              </p:grpSpPr>
              <p:pic>
                <p:nvPicPr>
                  <p:cNvPr id="127" name="Freeform 20"/>
                  <p:cNvPicPr>
                    <a:picLocks noChangeArrowheads="1"/>
                  </p:cNvPicPr>
                  <p:nvPr/>
                </p:nvPicPr>
                <p:blipFill>
                  <a:blip r:embed="rId17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225296" cy="164592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28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0940" y="206466"/>
                    <a:ext cx="747904" cy="116277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124" name="Text Box 23"/>
              <p:cNvSpPr txBox="1">
                <a:spLocks noChangeArrowheads="1"/>
              </p:cNvSpPr>
              <p:nvPr/>
            </p:nvSpPr>
            <p:spPr bwMode="auto">
              <a:xfrm>
                <a:off x="0" y="550606"/>
                <a:ext cx="133508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4" name="TextBox 36"/>
            <p:cNvSpPr txBox="1">
              <a:spLocks noChangeArrowheads="1"/>
            </p:cNvSpPr>
            <p:nvPr/>
          </p:nvSpPr>
          <p:spPr bwMode="auto">
            <a:xfrm>
              <a:off x="3206557" y="2033229"/>
              <a:ext cx="3457642" cy="295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Calibri" pitchFamily="34" charset="0"/>
                </a:rPr>
                <a:t>输入内容</a:t>
              </a: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570413" y="2895586"/>
            <a:ext cx="2201862" cy="3101975"/>
            <a:chOff x="4570413" y="2895586"/>
            <a:chExt cx="2201862" cy="3101975"/>
          </a:xfrm>
        </p:grpSpPr>
        <p:sp>
          <p:nvSpPr>
            <p:cNvPr id="140" name="圆角矩形 139"/>
            <p:cNvSpPr>
              <a:spLocks noChangeArrowheads="1"/>
            </p:cNvSpPr>
            <p:nvPr/>
          </p:nvSpPr>
          <p:spPr bwMode="auto">
            <a:xfrm rot="20015101">
              <a:off x="5251450" y="4546586"/>
              <a:ext cx="7620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570413" y="2895586"/>
              <a:ext cx="2201862" cy="3101975"/>
              <a:chOff x="4570413" y="2895586"/>
              <a:chExt cx="2201862" cy="3101975"/>
            </a:xfrm>
          </p:grpSpPr>
          <p:sp>
            <p:nvSpPr>
              <p:cNvPr id="138" name="圆角矩形 137"/>
              <p:cNvSpPr>
                <a:spLocks noChangeArrowheads="1"/>
              </p:cNvSpPr>
              <p:nvPr/>
            </p:nvSpPr>
            <p:spPr bwMode="auto">
              <a:xfrm rot="20015101">
                <a:off x="5694363" y="5432411"/>
                <a:ext cx="762000" cy="3048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9" name="圆角矩形 138"/>
              <p:cNvSpPr>
                <a:spLocks noChangeArrowheads="1"/>
              </p:cNvSpPr>
              <p:nvPr/>
            </p:nvSpPr>
            <p:spPr bwMode="auto">
              <a:xfrm rot="20015101">
                <a:off x="5459413" y="4964099"/>
                <a:ext cx="762000" cy="3048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圆角矩形 140"/>
              <p:cNvSpPr>
                <a:spLocks noChangeArrowheads="1"/>
              </p:cNvSpPr>
              <p:nvPr/>
            </p:nvSpPr>
            <p:spPr bwMode="auto">
              <a:xfrm rot="20015101">
                <a:off x="5783263" y="3856024"/>
                <a:ext cx="381000" cy="21336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1890000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2" name="圆角矩形 141"/>
              <p:cNvSpPr>
                <a:spLocks noChangeArrowheads="1"/>
              </p:cNvSpPr>
              <p:nvPr/>
            </p:nvSpPr>
            <p:spPr bwMode="auto">
              <a:xfrm rot="20015101">
                <a:off x="5916613" y="3863961"/>
                <a:ext cx="152400" cy="21336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同心圆 60"/>
              <p:cNvSpPr>
                <a:spLocks noChangeAspect="1"/>
              </p:cNvSpPr>
              <p:nvPr/>
            </p:nvSpPr>
            <p:spPr bwMode="auto">
              <a:xfrm rot="20015101">
                <a:off x="4570413" y="2895586"/>
                <a:ext cx="1371600" cy="1371600"/>
              </a:xfrm>
              <a:custGeom>
                <a:avLst/>
                <a:gdLst>
                  <a:gd name="T0" fmla="*/ 609600 w 1219200"/>
                  <a:gd name="T1" fmla="*/ 0 h 1219765"/>
                  <a:gd name="T2" fmla="*/ 178548 w 1219200"/>
                  <a:gd name="T3" fmla="*/ 178630 h 1219765"/>
                  <a:gd name="T4" fmla="*/ 0 w 1219200"/>
                  <a:gd name="T5" fmla="*/ 609883 h 1219765"/>
                  <a:gd name="T6" fmla="*/ 178548 w 1219200"/>
                  <a:gd name="T7" fmla="*/ 1041135 h 1219765"/>
                  <a:gd name="T8" fmla="*/ 609600 w 1219200"/>
                  <a:gd name="T9" fmla="*/ 1219765 h 1219765"/>
                  <a:gd name="T10" fmla="*/ 1040652 w 1219200"/>
                  <a:gd name="T11" fmla="*/ 1041135 h 1219765"/>
                  <a:gd name="T12" fmla="*/ 1219200 w 1219200"/>
                  <a:gd name="T13" fmla="*/ 609883 h 1219765"/>
                  <a:gd name="T14" fmla="*/ 1040652 w 1219200"/>
                  <a:gd name="T15" fmla="*/ 178630 h 1219765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78548 w 1219200"/>
                  <a:gd name="T25" fmla="*/ 178630 h 1219765"/>
                  <a:gd name="T26" fmla="*/ 1040652 w 1219200"/>
                  <a:gd name="T27" fmla="*/ 1041135 h 12197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19200" h="1219765">
                    <a:moveTo>
                      <a:pt x="0" y="609883"/>
                    </a:moveTo>
                    <a:lnTo>
                      <a:pt x="0" y="609883"/>
                    </a:lnTo>
                    <a:cubicBezTo>
                      <a:pt x="0" y="273054"/>
                      <a:pt x="272927" y="0"/>
                      <a:pt x="609600" y="1"/>
                    </a:cubicBezTo>
                    <a:cubicBezTo>
                      <a:pt x="609600" y="1"/>
                      <a:pt x="609600" y="1"/>
                      <a:pt x="609600" y="1"/>
                    </a:cubicBezTo>
                    <a:cubicBezTo>
                      <a:pt x="946273" y="1"/>
                      <a:pt x="1219200" y="273055"/>
                      <a:pt x="1219200" y="609884"/>
                    </a:cubicBezTo>
                    <a:cubicBezTo>
                      <a:pt x="1219200" y="609884"/>
                      <a:pt x="1219199" y="609884"/>
                      <a:pt x="1219199" y="609884"/>
                    </a:cubicBezTo>
                    <a:lnTo>
                      <a:pt x="1219200" y="609885"/>
                    </a:lnTo>
                    <a:cubicBezTo>
                      <a:pt x="1219200" y="946714"/>
                      <a:pt x="946272" y="1219767"/>
                      <a:pt x="609600" y="1219768"/>
                    </a:cubicBezTo>
                    <a:cubicBezTo>
                      <a:pt x="272927" y="1219768"/>
                      <a:pt x="0" y="946714"/>
                      <a:pt x="0" y="609885"/>
                    </a:cubicBezTo>
                    <a:cubicBezTo>
                      <a:pt x="-1" y="609884"/>
                      <a:pt x="0" y="609884"/>
                      <a:pt x="0" y="609884"/>
                    </a:cubicBezTo>
                    <a:close/>
                    <a:moveTo>
                      <a:pt x="242316" y="609883"/>
                    </a:moveTo>
                    <a:lnTo>
                      <a:pt x="242316" y="609883"/>
                    </a:lnTo>
                    <a:cubicBezTo>
                      <a:pt x="242316" y="812884"/>
                      <a:pt x="406754" y="977448"/>
                      <a:pt x="609599" y="977449"/>
                    </a:cubicBezTo>
                    <a:lnTo>
                      <a:pt x="609600" y="977449"/>
                    </a:lnTo>
                    <a:cubicBezTo>
                      <a:pt x="812445" y="977448"/>
                      <a:pt x="976884" y="812884"/>
                      <a:pt x="976884" y="609883"/>
                    </a:cubicBezTo>
                    <a:cubicBezTo>
                      <a:pt x="976884" y="406881"/>
                      <a:pt x="812445" y="242317"/>
                      <a:pt x="609600" y="242317"/>
                    </a:cubicBezTo>
                    <a:lnTo>
                      <a:pt x="609599" y="242317"/>
                    </a:lnTo>
                    <a:cubicBezTo>
                      <a:pt x="406754" y="242317"/>
                      <a:pt x="242316" y="406881"/>
                      <a:pt x="242316" y="60988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lin ang="2700000" scaled="1"/>
              </a:gra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4" name="同心圆 61"/>
              <p:cNvSpPr>
                <a:spLocks noChangeAspect="1"/>
              </p:cNvSpPr>
              <p:nvPr/>
            </p:nvSpPr>
            <p:spPr bwMode="auto">
              <a:xfrm rot="20015101">
                <a:off x="4613275" y="2930511"/>
                <a:ext cx="1292225" cy="1290638"/>
              </a:xfrm>
              <a:custGeom>
                <a:avLst/>
                <a:gdLst>
                  <a:gd name="T0" fmla="*/ 573934 w 1147868"/>
                  <a:gd name="T1" fmla="*/ 0 h 1148400"/>
                  <a:gd name="T2" fmla="*/ 168101 w 1147868"/>
                  <a:gd name="T3" fmla="*/ 168179 h 1148400"/>
                  <a:gd name="T4" fmla="*/ 0 w 1147868"/>
                  <a:gd name="T5" fmla="*/ 574200 h 1148400"/>
                  <a:gd name="T6" fmla="*/ 168101 w 1147868"/>
                  <a:gd name="T7" fmla="*/ 980221 h 1148400"/>
                  <a:gd name="T8" fmla="*/ 573934 w 1147868"/>
                  <a:gd name="T9" fmla="*/ 1148400 h 1148400"/>
                  <a:gd name="T10" fmla="*/ 979767 w 1147868"/>
                  <a:gd name="T11" fmla="*/ 980221 h 1148400"/>
                  <a:gd name="T12" fmla="*/ 1147868 w 1147868"/>
                  <a:gd name="T13" fmla="*/ 574200 h 1148400"/>
                  <a:gd name="T14" fmla="*/ 979767 w 1147868"/>
                  <a:gd name="T15" fmla="*/ 168179 h 1148400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68101 w 1147868"/>
                  <a:gd name="T25" fmla="*/ 168179 h 1148400"/>
                  <a:gd name="T26" fmla="*/ 979767 w 1147868"/>
                  <a:gd name="T27" fmla="*/ 980221 h 11484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47868" h="1148400">
                    <a:moveTo>
                      <a:pt x="0" y="574200"/>
                    </a:moveTo>
                    <a:lnTo>
                      <a:pt x="0" y="574200"/>
                    </a:lnTo>
                    <a:cubicBezTo>
                      <a:pt x="0" y="257078"/>
                      <a:pt x="256959" y="0"/>
                      <a:pt x="573934" y="1"/>
                    </a:cubicBezTo>
                    <a:cubicBezTo>
                      <a:pt x="573934" y="1"/>
                      <a:pt x="573934" y="1"/>
                      <a:pt x="573934" y="1"/>
                    </a:cubicBezTo>
                    <a:cubicBezTo>
                      <a:pt x="890909" y="1"/>
                      <a:pt x="1147868" y="257079"/>
                      <a:pt x="1147868" y="574201"/>
                    </a:cubicBezTo>
                    <a:cubicBezTo>
                      <a:pt x="1147868" y="574201"/>
                      <a:pt x="1147867" y="574201"/>
                      <a:pt x="1147867" y="574201"/>
                    </a:cubicBezTo>
                    <a:lnTo>
                      <a:pt x="1147868" y="574202"/>
                    </a:lnTo>
                    <a:cubicBezTo>
                      <a:pt x="1147868" y="891323"/>
                      <a:pt x="890908" y="1148401"/>
                      <a:pt x="573934" y="1148402"/>
                    </a:cubicBezTo>
                    <a:cubicBezTo>
                      <a:pt x="256959" y="1148402"/>
                      <a:pt x="0" y="891323"/>
                      <a:pt x="0" y="574202"/>
                    </a:cubicBezTo>
                    <a:cubicBezTo>
                      <a:pt x="-1" y="574201"/>
                      <a:pt x="0" y="574201"/>
                      <a:pt x="0" y="574201"/>
                    </a:cubicBezTo>
                    <a:close/>
                    <a:moveTo>
                      <a:pt x="228139" y="574200"/>
                    </a:moveTo>
                    <a:lnTo>
                      <a:pt x="228139" y="574200"/>
                    </a:lnTo>
                    <a:cubicBezTo>
                      <a:pt x="228139" y="765324"/>
                      <a:pt x="382956" y="920260"/>
                      <a:pt x="573933" y="920261"/>
                    </a:cubicBezTo>
                    <a:lnTo>
                      <a:pt x="573934" y="920261"/>
                    </a:lnTo>
                    <a:cubicBezTo>
                      <a:pt x="764911" y="920260"/>
                      <a:pt x="919729" y="765324"/>
                      <a:pt x="919729" y="574200"/>
                    </a:cubicBezTo>
                    <a:cubicBezTo>
                      <a:pt x="919729" y="383075"/>
                      <a:pt x="764911" y="228139"/>
                      <a:pt x="573934" y="228139"/>
                    </a:cubicBezTo>
                    <a:lnTo>
                      <a:pt x="573933" y="228139"/>
                    </a:lnTo>
                    <a:cubicBezTo>
                      <a:pt x="382956" y="228139"/>
                      <a:pt x="228139" y="383075"/>
                      <a:pt x="228139" y="5741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7" name="TextBox 74"/>
              <p:cNvSpPr txBox="1">
                <a:spLocks noChangeArrowheads="1"/>
              </p:cNvSpPr>
              <p:nvPr/>
            </p:nvSpPr>
            <p:spPr bwMode="auto">
              <a:xfrm>
                <a:off x="4997450" y="5507024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altLang="zh-CN" b="1">
                    <a:solidFill>
                      <a:schemeClr val="bg1"/>
                    </a:solidFill>
                    <a:ea typeface="宋体" pitchFamily="2" charset="-122"/>
                  </a:rPr>
                  <a:t>3</a:t>
                </a:r>
                <a:endParaRPr kumimoji="0" lang="zh-CN" altLang="en-US" b="1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  <p:sp>
            <p:nvSpPr>
              <p:cNvPr id="148" name="TextBox 75"/>
              <p:cNvSpPr txBox="1">
                <a:spLocks noChangeArrowheads="1"/>
              </p:cNvSpPr>
              <p:nvPr/>
            </p:nvSpPr>
            <p:spPr bwMode="auto">
              <a:xfrm>
                <a:off x="4778375" y="5033949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altLang="zh-CN" b="1">
                    <a:solidFill>
                      <a:schemeClr val="bg1"/>
                    </a:solidFill>
                    <a:ea typeface="宋体" pitchFamily="2" charset="-122"/>
                  </a:rPr>
                  <a:t>2</a:t>
                </a:r>
                <a:endParaRPr kumimoji="0" lang="zh-CN" altLang="en-US" b="1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2500298" y="2857496"/>
            <a:ext cx="2179638" cy="3113087"/>
            <a:chOff x="2393950" y="2897174"/>
            <a:chExt cx="2179638" cy="3113087"/>
          </a:xfrm>
        </p:grpSpPr>
        <p:sp>
          <p:nvSpPr>
            <p:cNvPr id="133" name="圆角矩形 132"/>
            <p:cNvSpPr>
              <a:spLocks noChangeArrowheads="1"/>
            </p:cNvSpPr>
            <p:nvPr/>
          </p:nvSpPr>
          <p:spPr bwMode="auto">
            <a:xfrm rot="1538538" flipH="1">
              <a:off x="3146425" y="4552936"/>
              <a:ext cx="7620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2393950" y="2897174"/>
              <a:ext cx="2179638" cy="3113087"/>
              <a:chOff x="2393950" y="2897174"/>
              <a:chExt cx="2179638" cy="3113087"/>
            </a:xfrm>
          </p:grpSpPr>
          <p:sp>
            <p:nvSpPr>
              <p:cNvPr id="131" name="圆角矩形 130"/>
              <p:cNvSpPr>
                <a:spLocks noChangeArrowheads="1"/>
              </p:cNvSpPr>
              <p:nvPr/>
            </p:nvSpPr>
            <p:spPr bwMode="auto">
              <a:xfrm rot="1538538" flipH="1">
                <a:off x="2714625" y="5445111"/>
                <a:ext cx="762000" cy="30638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2" name="圆角矩形 131"/>
              <p:cNvSpPr>
                <a:spLocks noChangeArrowheads="1"/>
              </p:cNvSpPr>
              <p:nvPr/>
            </p:nvSpPr>
            <p:spPr bwMode="auto">
              <a:xfrm rot="1538538" flipH="1">
                <a:off x="2924175" y="5006961"/>
                <a:ext cx="762000" cy="3048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4" name="圆角矩形 133"/>
              <p:cNvSpPr>
                <a:spLocks noChangeArrowheads="1"/>
              </p:cNvSpPr>
              <p:nvPr/>
            </p:nvSpPr>
            <p:spPr bwMode="auto">
              <a:xfrm rot="1538538" flipH="1">
                <a:off x="2997200" y="3867136"/>
                <a:ext cx="381000" cy="213518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18900000" scaled="1"/>
              </a:gradFill>
              <a:ln w="25400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5" name="圆角矩形 134"/>
              <p:cNvSpPr>
                <a:spLocks noChangeArrowheads="1"/>
              </p:cNvSpPr>
              <p:nvPr/>
            </p:nvSpPr>
            <p:spPr bwMode="auto">
              <a:xfrm rot="1538538" flipH="1">
                <a:off x="3092450" y="3876661"/>
                <a:ext cx="152400" cy="21336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6" name="同心圆 35"/>
              <p:cNvSpPr>
                <a:spLocks noChangeAspect="1"/>
              </p:cNvSpPr>
              <p:nvPr/>
            </p:nvSpPr>
            <p:spPr bwMode="auto">
              <a:xfrm rot="1538538" flipH="1">
                <a:off x="3201988" y="2897174"/>
                <a:ext cx="1371600" cy="1373187"/>
              </a:xfrm>
              <a:custGeom>
                <a:avLst/>
                <a:gdLst>
                  <a:gd name="T0" fmla="*/ 609600 w 1219200"/>
                  <a:gd name="T1" fmla="*/ 0 h 1219765"/>
                  <a:gd name="T2" fmla="*/ 178548 w 1219200"/>
                  <a:gd name="T3" fmla="*/ 178630 h 1219765"/>
                  <a:gd name="T4" fmla="*/ 0 w 1219200"/>
                  <a:gd name="T5" fmla="*/ 609883 h 1219765"/>
                  <a:gd name="T6" fmla="*/ 178548 w 1219200"/>
                  <a:gd name="T7" fmla="*/ 1041135 h 1219765"/>
                  <a:gd name="T8" fmla="*/ 609600 w 1219200"/>
                  <a:gd name="T9" fmla="*/ 1219765 h 1219765"/>
                  <a:gd name="T10" fmla="*/ 1040652 w 1219200"/>
                  <a:gd name="T11" fmla="*/ 1041135 h 1219765"/>
                  <a:gd name="T12" fmla="*/ 1219200 w 1219200"/>
                  <a:gd name="T13" fmla="*/ 609883 h 1219765"/>
                  <a:gd name="T14" fmla="*/ 1040652 w 1219200"/>
                  <a:gd name="T15" fmla="*/ 178630 h 1219765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78548 w 1219200"/>
                  <a:gd name="T25" fmla="*/ 178630 h 1219765"/>
                  <a:gd name="T26" fmla="*/ 1040652 w 1219200"/>
                  <a:gd name="T27" fmla="*/ 1041135 h 12197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19200" h="1219765">
                    <a:moveTo>
                      <a:pt x="0" y="609883"/>
                    </a:moveTo>
                    <a:lnTo>
                      <a:pt x="0" y="609883"/>
                    </a:lnTo>
                    <a:cubicBezTo>
                      <a:pt x="0" y="273054"/>
                      <a:pt x="272927" y="0"/>
                      <a:pt x="609600" y="1"/>
                    </a:cubicBezTo>
                    <a:cubicBezTo>
                      <a:pt x="609600" y="1"/>
                      <a:pt x="609600" y="1"/>
                      <a:pt x="609600" y="1"/>
                    </a:cubicBezTo>
                    <a:cubicBezTo>
                      <a:pt x="946273" y="1"/>
                      <a:pt x="1219200" y="273055"/>
                      <a:pt x="1219200" y="609884"/>
                    </a:cubicBezTo>
                    <a:cubicBezTo>
                      <a:pt x="1219200" y="609884"/>
                      <a:pt x="1219199" y="609884"/>
                      <a:pt x="1219199" y="609884"/>
                    </a:cubicBezTo>
                    <a:lnTo>
                      <a:pt x="1219200" y="609885"/>
                    </a:lnTo>
                    <a:cubicBezTo>
                      <a:pt x="1219200" y="946714"/>
                      <a:pt x="946272" y="1219767"/>
                      <a:pt x="609600" y="1219768"/>
                    </a:cubicBezTo>
                    <a:cubicBezTo>
                      <a:pt x="272927" y="1219768"/>
                      <a:pt x="0" y="946714"/>
                      <a:pt x="0" y="609885"/>
                    </a:cubicBezTo>
                    <a:cubicBezTo>
                      <a:pt x="-1" y="609884"/>
                      <a:pt x="0" y="609884"/>
                      <a:pt x="0" y="609884"/>
                    </a:cubicBezTo>
                    <a:close/>
                    <a:moveTo>
                      <a:pt x="242316" y="609883"/>
                    </a:moveTo>
                    <a:lnTo>
                      <a:pt x="242316" y="609883"/>
                    </a:lnTo>
                    <a:cubicBezTo>
                      <a:pt x="242316" y="812884"/>
                      <a:pt x="406754" y="977448"/>
                      <a:pt x="609599" y="977449"/>
                    </a:cubicBezTo>
                    <a:lnTo>
                      <a:pt x="609600" y="977449"/>
                    </a:lnTo>
                    <a:cubicBezTo>
                      <a:pt x="812445" y="977448"/>
                      <a:pt x="976884" y="812884"/>
                      <a:pt x="976884" y="609883"/>
                    </a:cubicBezTo>
                    <a:cubicBezTo>
                      <a:pt x="976884" y="406881"/>
                      <a:pt x="812445" y="242317"/>
                      <a:pt x="609600" y="242317"/>
                    </a:cubicBezTo>
                    <a:lnTo>
                      <a:pt x="609599" y="242317"/>
                    </a:lnTo>
                    <a:cubicBezTo>
                      <a:pt x="406754" y="242317"/>
                      <a:pt x="242316" y="406881"/>
                      <a:pt x="242316" y="60988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12157"/>
                      <a:invGamma/>
                    </a:schemeClr>
                  </a:gs>
                </a:gsLst>
                <a:lin ang="2700000" scaled="1"/>
              </a:gra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7" name="同心圆 38"/>
              <p:cNvSpPr>
                <a:spLocks noChangeAspect="1"/>
              </p:cNvSpPr>
              <p:nvPr/>
            </p:nvSpPr>
            <p:spPr bwMode="auto">
              <a:xfrm rot="1538538" flipH="1">
                <a:off x="3238500" y="2932099"/>
                <a:ext cx="1292225" cy="1292225"/>
              </a:xfrm>
              <a:custGeom>
                <a:avLst/>
                <a:gdLst>
                  <a:gd name="T0" fmla="*/ 573934 w 1147868"/>
                  <a:gd name="T1" fmla="*/ 0 h 1148400"/>
                  <a:gd name="T2" fmla="*/ 168101 w 1147868"/>
                  <a:gd name="T3" fmla="*/ 168179 h 1148400"/>
                  <a:gd name="T4" fmla="*/ 0 w 1147868"/>
                  <a:gd name="T5" fmla="*/ 574200 h 1148400"/>
                  <a:gd name="T6" fmla="*/ 168101 w 1147868"/>
                  <a:gd name="T7" fmla="*/ 980221 h 1148400"/>
                  <a:gd name="T8" fmla="*/ 573934 w 1147868"/>
                  <a:gd name="T9" fmla="*/ 1148400 h 1148400"/>
                  <a:gd name="T10" fmla="*/ 979767 w 1147868"/>
                  <a:gd name="T11" fmla="*/ 980221 h 1148400"/>
                  <a:gd name="T12" fmla="*/ 1147868 w 1147868"/>
                  <a:gd name="T13" fmla="*/ 574200 h 1148400"/>
                  <a:gd name="T14" fmla="*/ 979767 w 1147868"/>
                  <a:gd name="T15" fmla="*/ 168179 h 1148400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68101 w 1147868"/>
                  <a:gd name="T25" fmla="*/ 168179 h 1148400"/>
                  <a:gd name="T26" fmla="*/ 979767 w 1147868"/>
                  <a:gd name="T27" fmla="*/ 980221 h 11484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47868" h="1148400">
                    <a:moveTo>
                      <a:pt x="0" y="574200"/>
                    </a:moveTo>
                    <a:lnTo>
                      <a:pt x="0" y="574200"/>
                    </a:lnTo>
                    <a:cubicBezTo>
                      <a:pt x="0" y="257078"/>
                      <a:pt x="256959" y="0"/>
                      <a:pt x="573934" y="1"/>
                    </a:cubicBezTo>
                    <a:cubicBezTo>
                      <a:pt x="573934" y="1"/>
                      <a:pt x="573934" y="1"/>
                      <a:pt x="573934" y="1"/>
                    </a:cubicBezTo>
                    <a:cubicBezTo>
                      <a:pt x="890909" y="1"/>
                      <a:pt x="1147868" y="257079"/>
                      <a:pt x="1147868" y="574201"/>
                    </a:cubicBezTo>
                    <a:cubicBezTo>
                      <a:pt x="1147868" y="574201"/>
                      <a:pt x="1147867" y="574201"/>
                      <a:pt x="1147867" y="574201"/>
                    </a:cubicBezTo>
                    <a:lnTo>
                      <a:pt x="1147868" y="574202"/>
                    </a:lnTo>
                    <a:cubicBezTo>
                      <a:pt x="1147868" y="891323"/>
                      <a:pt x="890908" y="1148401"/>
                      <a:pt x="573934" y="1148402"/>
                    </a:cubicBezTo>
                    <a:cubicBezTo>
                      <a:pt x="256959" y="1148402"/>
                      <a:pt x="0" y="891323"/>
                      <a:pt x="0" y="574202"/>
                    </a:cubicBezTo>
                    <a:cubicBezTo>
                      <a:pt x="-1" y="574201"/>
                      <a:pt x="0" y="574201"/>
                      <a:pt x="0" y="574201"/>
                    </a:cubicBezTo>
                    <a:close/>
                    <a:moveTo>
                      <a:pt x="228139" y="574200"/>
                    </a:moveTo>
                    <a:lnTo>
                      <a:pt x="228139" y="574200"/>
                    </a:lnTo>
                    <a:cubicBezTo>
                      <a:pt x="228139" y="765324"/>
                      <a:pt x="382956" y="920260"/>
                      <a:pt x="573933" y="920261"/>
                    </a:cubicBezTo>
                    <a:lnTo>
                      <a:pt x="573934" y="920261"/>
                    </a:lnTo>
                    <a:cubicBezTo>
                      <a:pt x="764911" y="920260"/>
                      <a:pt x="919729" y="765324"/>
                      <a:pt x="919729" y="574200"/>
                    </a:cubicBezTo>
                    <a:cubicBezTo>
                      <a:pt x="919729" y="383075"/>
                      <a:pt x="764911" y="228139"/>
                      <a:pt x="573934" y="228139"/>
                    </a:cubicBezTo>
                    <a:lnTo>
                      <a:pt x="573933" y="228139"/>
                    </a:lnTo>
                    <a:cubicBezTo>
                      <a:pt x="382956" y="228139"/>
                      <a:pt x="228139" y="383075"/>
                      <a:pt x="228139" y="5741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21176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0" name="TextBox 77"/>
              <p:cNvSpPr txBox="1">
                <a:spLocks noChangeArrowheads="1"/>
              </p:cNvSpPr>
              <p:nvPr/>
            </p:nvSpPr>
            <p:spPr bwMode="auto">
              <a:xfrm>
                <a:off x="2393950" y="5497499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altLang="zh-CN" b="1">
                    <a:solidFill>
                      <a:schemeClr val="bg1"/>
                    </a:solidFill>
                    <a:ea typeface="宋体" pitchFamily="2" charset="-122"/>
                  </a:rPr>
                  <a:t>3</a:t>
                </a:r>
                <a:endParaRPr kumimoji="0" lang="zh-CN" altLang="en-US" b="1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  <p:sp>
            <p:nvSpPr>
              <p:cNvPr id="151" name="TextBox 78"/>
              <p:cNvSpPr txBox="1">
                <a:spLocks noChangeArrowheads="1"/>
              </p:cNvSpPr>
              <p:nvPr/>
            </p:nvSpPr>
            <p:spPr bwMode="auto">
              <a:xfrm>
                <a:off x="2606675" y="5064111"/>
                <a:ext cx="1774825" cy="366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altLang="zh-CN" b="1">
                    <a:solidFill>
                      <a:schemeClr val="bg1"/>
                    </a:solidFill>
                    <a:ea typeface="宋体" pitchFamily="2" charset="-122"/>
                  </a:rPr>
                  <a:t>2</a:t>
                </a:r>
                <a:endParaRPr kumimoji="0" lang="zh-CN" altLang="en-US" b="1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</p:grpSp>
      </p:grpSp>
      <p:sp>
        <p:nvSpPr>
          <p:cNvPr id="152" name="TextBox 79"/>
          <p:cNvSpPr txBox="1">
            <a:spLocks noChangeArrowheads="1"/>
          </p:cNvSpPr>
          <p:nvPr/>
        </p:nvSpPr>
        <p:spPr bwMode="auto">
          <a:xfrm>
            <a:off x="2836863" y="4619611"/>
            <a:ext cx="1774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CN" b="1">
                <a:solidFill>
                  <a:schemeClr val="bg1"/>
                </a:solidFill>
                <a:ea typeface="宋体" pitchFamily="2" charset="-122"/>
              </a:rPr>
              <a:t>1</a:t>
            </a:r>
            <a:endParaRPr kumimoji="0" lang="zh-CN" altLang="en-US" b="1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61" name="圆角矩形 160"/>
          <p:cNvSpPr>
            <a:spLocks noChangeArrowheads="1"/>
          </p:cNvSpPr>
          <p:nvPr/>
        </p:nvSpPr>
        <p:spPr bwMode="auto">
          <a:xfrm>
            <a:off x="3883025" y="1538274"/>
            <a:ext cx="1397000" cy="182562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lin ang="5400000" scaled="1"/>
          </a:gradFill>
          <a:ln w="25400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209925" y="1668449"/>
            <a:ext cx="2757488" cy="2289175"/>
            <a:chOff x="3209925" y="1668449"/>
            <a:chExt cx="2757488" cy="2289175"/>
          </a:xfrm>
        </p:grpSpPr>
        <p:sp>
          <p:nvSpPr>
            <p:cNvPr id="145" name="空心弧 72"/>
            <p:cNvSpPr>
              <a:spLocks noChangeAspect="1"/>
            </p:cNvSpPr>
            <p:nvPr/>
          </p:nvSpPr>
          <p:spPr bwMode="auto">
            <a:xfrm flipV="1">
              <a:off x="3427413" y="1668449"/>
              <a:ext cx="2286000" cy="2286000"/>
            </a:xfrm>
            <a:custGeom>
              <a:avLst/>
              <a:gdLst>
                <a:gd name="T0" fmla="*/ 210360 w 2286000"/>
                <a:gd name="T1" fmla="*/ 581468 h 2286000"/>
                <a:gd name="T2" fmla="*/ 2081876 w 2286000"/>
                <a:gd name="T3" fmla="*/ 591961 h 2286000"/>
                <a:gd name="T4" fmla="*/ 1143000 w 2286000"/>
                <a:gd name="T5" fmla="*/ 1143000 h 2286000"/>
                <a:gd name="T6" fmla="*/ 5898240 60000 65536"/>
                <a:gd name="T7" fmla="*/ 5898240 60000 65536"/>
                <a:gd name="T8" fmla="*/ 17694720 60000 65536"/>
                <a:gd name="T9" fmla="*/ 163789 w 2286000"/>
                <a:gd name="T10" fmla="*/ 0 h 2286000"/>
                <a:gd name="T11" fmla="*/ 2128760 w 2286000"/>
                <a:gd name="T12" fmla="*/ 619477 h 22860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86000" h="2286000">
                  <a:moveTo>
                    <a:pt x="163789" y="553428"/>
                  </a:moveTo>
                  <a:lnTo>
                    <a:pt x="163789" y="553428"/>
                  </a:lnTo>
                  <a:cubicBezTo>
                    <a:pt x="370561" y="210003"/>
                    <a:pt x="742131" y="-1"/>
                    <a:pt x="1143000" y="0"/>
                  </a:cubicBezTo>
                  <a:cubicBezTo>
                    <a:pt x="1548439" y="0"/>
                    <a:pt x="1923537" y="214780"/>
                    <a:pt x="2128760" y="564444"/>
                  </a:cubicBezTo>
                  <a:lnTo>
                    <a:pt x="2034995" y="619477"/>
                  </a:lnTo>
                  <a:lnTo>
                    <a:pt x="2034994" y="619477"/>
                  </a:lnTo>
                  <a:cubicBezTo>
                    <a:pt x="1849293" y="303072"/>
                    <a:pt x="1509874" y="108722"/>
                    <a:pt x="1143000" y="108722"/>
                  </a:cubicBezTo>
                  <a:cubicBezTo>
                    <a:pt x="780262" y="108721"/>
                    <a:pt x="444035" y="298749"/>
                    <a:pt x="256931" y="60950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25400" algn="ctr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latin typeface="+mn-lt"/>
                <a:ea typeface="+mn-ea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209925" y="1671624"/>
              <a:ext cx="2757488" cy="2286000"/>
              <a:chOff x="3209925" y="1671624"/>
              <a:chExt cx="2757488" cy="2286000"/>
            </a:xfrm>
          </p:grpSpPr>
          <p:sp>
            <p:nvSpPr>
              <p:cNvPr id="146" name="空心弧 73"/>
              <p:cNvSpPr>
                <a:spLocks noChangeAspect="1"/>
              </p:cNvSpPr>
              <p:nvPr/>
            </p:nvSpPr>
            <p:spPr bwMode="auto">
              <a:xfrm flipV="1">
                <a:off x="3490913" y="1746236"/>
                <a:ext cx="2159000" cy="2160588"/>
              </a:xfrm>
              <a:custGeom>
                <a:avLst/>
                <a:gdLst>
                  <a:gd name="T0" fmla="*/ 169270 w 2160000"/>
                  <a:gd name="T1" fmla="*/ 570544 h 2160000"/>
                  <a:gd name="T2" fmla="*/ 1988886 w 2160000"/>
                  <a:gd name="T3" fmla="*/ 567263 h 2160000"/>
                  <a:gd name="T4" fmla="*/ 1080000 w 2160000"/>
                  <a:gd name="T5" fmla="*/ 1080000 h 2160000"/>
                  <a:gd name="T6" fmla="*/ 5898240 60000 65536"/>
                  <a:gd name="T7" fmla="*/ 5898240 60000 65536"/>
                  <a:gd name="T8" fmla="*/ 17694720 60000 65536"/>
                  <a:gd name="T9" fmla="*/ 137450 w 2160000"/>
                  <a:gd name="T10" fmla="*/ 0 h 2160000"/>
                  <a:gd name="T11" fmla="*/ 2020643 w 2160000"/>
                  <a:gd name="T12" fmla="*/ 588344 h 21600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00" h="2160000">
                    <a:moveTo>
                      <a:pt x="137450" y="552744"/>
                    </a:moveTo>
                    <a:lnTo>
                      <a:pt x="137449" y="552743"/>
                    </a:lnTo>
                    <a:cubicBezTo>
                      <a:pt x="328379" y="211428"/>
                      <a:pt x="688911" y="-1"/>
                      <a:pt x="1080000" y="0"/>
                    </a:cubicBezTo>
                    <a:cubicBezTo>
                      <a:pt x="1469695" y="0"/>
                      <a:pt x="1829168" y="209937"/>
                      <a:pt x="2020643" y="549348"/>
                    </a:cubicBezTo>
                    <a:lnTo>
                      <a:pt x="1957131" y="585178"/>
                    </a:lnTo>
                    <a:lnTo>
                      <a:pt x="1957131" y="585177"/>
                    </a:lnTo>
                    <a:cubicBezTo>
                      <a:pt x="1778585" y="268683"/>
                      <a:pt x="1443383" y="72921"/>
                      <a:pt x="1080001" y="72921"/>
                    </a:cubicBezTo>
                    <a:cubicBezTo>
                      <a:pt x="715318" y="72920"/>
                      <a:pt x="379129" y="270074"/>
                      <a:pt x="201091" y="58834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25400" algn="ctr">
                <a:noFill/>
                <a:miter lim="800000"/>
                <a:headEnd/>
                <a:tailEnd/>
              </a:ln>
            </p:spPr>
            <p:txBody>
              <a:bodyPr rot="1080000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latin typeface="+mn-lt"/>
                  <a:ea typeface="+mn-ea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3209925" y="1671624"/>
                <a:ext cx="2757488" cy="2286000"/>
                <a:chOff x="3209925" y="1671624"/>
                <a:chExt cx="2757488" cy="2286000"/>
              </a:xfrm>
            </p:grpSpPr>
            <p:sp>
              <p:nvSpPr>
                <p:cNvPr id="129" name="空心弧 69"/>
                <p:cNvSpPr>
                  <a:spLocks noChangeAspect="1"/>
                </p:cNvSpPr>
                <p:nvPr/>
              </p:nvSpPr>
              <p:spPr bwMode="auto">
                <a:xfrm>
                  <a:off x="3427413" y="1671624"/>
                  <a:ext cx="2286000" cy="2286000"/>
                </a:xfrm>
                <a:custGeom>
                  <a:avLst/>
                  <a:gdLst>
                    <a:gd name="T0" fmla="*/ 212999 w 2286000"/>
                    <a:gd name="T1" fmla="*/ 1708032 h 2286000"/>
                    <a:gd name="T2" fmla="*/ 2077185 w 2286000"/>
                    <a:gd name="T3" fmla="*/ 1701086 h 2286000"/>
                    <a:gd name="T4" fmla="*/ 1143000 w 2286000"/>
                    <a:gd name="T5" fmla="*/ 1143000 h 2286000"/>
                    <a:gd name="T6" fmla="*/ 5898240 60000 65536"/>
                    <a:gd name="T7" fmla="*/ 5898240 60000 65536"/>
                    <a:gd name="T8" fmla="*/ 5898240 60000 65536"/>
                    <a:gd name="T9" fmla="*/ 0 w 2286000"/>
                    <a:gd name="T10" fmla="*/ 0 h 2286000"/>
                    <a:gd name="T11" fmla="*/ 2286000 w 2286000"/>
                    <a:gd name="T12" fmla="*/ 1736491 h 22860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86000" h="2286000">
                      <a:moveTo>
                        <a:pt x="166159" y="1736491"/>
                      </a:moveTo>
                      <a:lnTo>
                        <a:pt x="166159" y="1736490"/>
                      </a:lnTo>
                      <a:cubicBezTo>
                        <a:pt x="57476" y="1557606"/>
                        <a:pt x="0" y="1352312"/>
                        <a:pt x="0" y="1143000"/>
                      </a:cubicBezTo>
                      <a:cubicBezTo>
                        <a:pt x="0" y="511738"/>
                        <a:pt x="511738" y="0"/>
                        <a:pt x="1143000" y="0"/>
                      </a:cubicBezTo>
                      <a:cubicBezTo>
                        <a:pt x="1774261" y="0"/>
                        <a:pt x="2286000" y="511738"/>
                        <a:pt x="2286000" y="1143000"/>
                      </a:cubicBezTo>
                      <a:cubicBezTo>
                        <a:pt x="2286000" y="1349421"/>
                        <a:pt x="2230099" y="1551989"/>
                        <a:pt x="2124234" y="1729196"/>
                      </a:cubicBezTo>
                      <a:lnTo>
                        <a:pt x="2030136" y="1672979"/>
                      </a:lnTo>
                      <a:lnTo>
                        <a:pt x="2030135" y="1672978"/>
                      </a:lnTo>
                      <a:cubicBezTo>
                        <a:pt x="2125847" y="1512766"/>
                        <a:pt x="2176386" y="1329625"/>
                        <a:pt x="2176386" y="1143001"/>
                      </a:cubicBezTo>
                      <a:cubicBezTo>
                        <a:pt x="2176386" y="572277"/>
                        <a:pt x="1713723" y="109615"/>
                        <a:pt x="1143000" y="109615"/>
                      </a:cubicBezTo>
                      <a:cubicBezTo>
                        <a:pt x="572276" y="109615"/>
                        <a:pt x="109614" y="572277"/>
                        <a:pt x="109614" y="1143001"/>
                      </a:cubicBezTo>
                      <a:cubicBezTo>
                        <a:pt x="109613" y="1332241"/>
                        <a:pt x="161578" y="1517848"/>
                        <a:pt x="259839" y="1679578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25400" algn="ctr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grpSp>
              <p:nvGrpSpPr>
                <p:cNvPr id="63" name="组合 62"/>
                <p:cNvGrpSpPr/>
                <p:nvPr/>
              </p:nvGrpSpPr>
              <p:grpSpPr>
                <a:xfrm>
                  <a:off x="3209925" y="1709724"/>
                  <a:ext cx="2757488" cy="2198687"/>
                  <a:chOff x="3209925" y="1709724"/>
                  <a:chExt cx="2757488" cy="2198687"/>
                </a:xfrm>
              </p:grpSpPr>
              <p:sp>
                <p:nvSpPr>
                  <p:cNvPr id="123" name="Freeform 4"/>
                  <p:cNvSpPr>
                    <a:spLocks/>
                  </p:cNvSpPr>
                  <p:nvPr/>
                </p:nvSpPr>
                <p:spPr bwMode="invGray">
                  <a:xfrm rot="14749168" flipH="1" flipV="1">
                    <a:off x="5135562" y="2119299"/>
                    <a:ext cx="1217613" cy="446088"/>
                  </a:xfrm>
                  <a:custGeom>
                    <a:avLst/>
                    <a:gdLst>
                      <a:gd name="T0" fmla="*/ 0 w 1286"/>
                      <a:gd name="T1" fmla="*/ 2147483647 h 470"/>
                      <a:gd name="T2" fmla="*/ 2147483647 w 1286"/>
                      <a:gd name="T3" fmla="*/ 2147483647 h 470"/>
                      <a:gd name="T4" fmla="*/ 2147483647 w 1286"/>
                      <a:gd name="T5" fmla="*/ 2147483647 h 470"/>
                      <a:gd name="T6" fmla="*/ 2147483647 w 1286"/>
                      <a:gd name="T7" fmla="*/ 2147483647 h 470"/>
                      <a:gd name="T8" fmla="*/ 2147483647 w 1286"/>
                      <a:gd name="T9" fmla="*/ 0 h 470"/>
                      <a:gd name="T10" fmla="*/ 2147483647 w 1286"/>
                      <a:gd name="T11" fmla="*/ 2147483647 h 470"/>
                      <a:gd name="T12" fmla="*/ 2147483647 w 1286"/>
                      <a:gd name="T13" fmla="*/ 2147483647 h 470"/>
                      <a:gd name="T14" fmla="*/ 0 w 1286"/>
                      <a:gd name="T15" fmla="*/ 2147483647 h 47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86"/>
                      <a:gd name="T25" fmla="*/ 0 h 470"/>
                      <a:gd name="T26" fmla="*/ 1286 w 1286"/>
                      <a:gd name="T27" fmla="*/ 470 h 47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86" h="470">
                        <a:moveTo>
                          <a:pt x="0" y="291"/>
                        </a:moveTo>
                        <a:lnTo>
                          <a:pt x="6" y="470"/>
                        </a:lnTo>
                        <a:cubicBezTo>
                          <a:pt x="252" y="201"/>
                          <a:pt x="573" y="202"/>
                          <a:pt x="660" y="201"/>
                        </a:cubicBezTo>
                        <a:cubicBezTo>
                          <a:pt x="748" y="199"/>
                          <a:pt x="1051" y="212"/>
                          <a:pt x="1286" y="431"/>
                        </a:cubicBezTo>
                        <a:lnTo>
                          <a:pt x="1286" y="0"/>
                        </a:lnTo>
                        <a:lnTo>
                          <a:pt x="1163" y="168"/>
                        </a:lnTo>
                        <a:cubicBezTo>
                          <a:pt x="1125" y="136"/>
                          <a:pt x="895" y="45"/>
                          <a:pt x="666" y="39"/>
                        </a:cubicBezTo>
                        <a:cubicBezTo>
                          <a:pt x="437" y="33"/>
                          <a:pt x="144" y="119"/>
                          <a:pt x="0" y="291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l"/>
                    <a:endParaRPr kumimoji="0"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24" name="Freeform 4"/>
                  <p:cNvSpPr>
                    <a:spLocks/>
                  </p:cNvSpPr>
                  <p:nvPr/>
                </p:nvSpPr>
                <p:spPr bwMode="invGray">
                  <a:xfrm rot="6850832" flipV="1">
                    <a:off x="2824163" y="2095486"/>
                    <a:ext cx="1217612" cy="446088"/>
                  </a:xfrm>
                  <a:custGeom>
                    <a:avLst/>
                    <a:gdLst>
                      <a:gd name="T0" fmla="*/ 0 w 1286"/>
                      <a:gd name="T1" fmla="*/ 2147483647 h 470"/>
                      <a:gd name="T2" fmla="*/ 2147483647 w 1286"/>
                      <a:gd name="T3" fmla="*/ 2147483647 h 470"/>
                      <a:gd name="T4" fmla="*/ 2147483647 w 1286"/>
                      <a:gd name="T5" fmla="*/ 2147483647 h 470"/>
                      <a:gd name="T6" fmla="*/ 2147483647 w 1286"/>
                      <a:gd name="T7" fmla="*/ 2147483647 h 470"/>
                      <a:gd name="T8" fmla="*/ 2147483647 w 1286"/>
                      <a:gd name="T9" fmla="*/ 0 h 470"/>
                      <a:gd name="T10" fmla="*/ 2147483647 w 1286"/>
                      <a:gd name="T11" fmla="*/ 2147483647 h 470"/>
                      <a:gd name="T12" fmla="*/ 2147483647 w 1286"/>
                      <a:gd name="T13" fmla="*/ 2147483647 h 470"/>
                      <a:gd name="T14" fmla="*/ 0 w 1286"/>
                      <a:gd name="T15" fmla="*/ 2147483647 h 47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86"/>
                      <a:gd name="T25" fmla="*/ 0 h 470"/>
                      <a:gd name="T26" fmla="*/ 1286 w 1286"/>
                      <a:gd name="T27" fmla="*/ 470 h 47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86" h="470">
                        <a:moveTo>
                          <a:pt x="0" y="291"/>
                        </a:moveTo>
                        <a:lnTo>
                          <a:pt x="6" y="470"/>
                        </a:lnTo>
                        <a:cubicBezTo>
                          <a:pt x="252" y="201"/>
                          <a:pt x="573" y="202"/>
                          <a:pt x="660" y="201"/>
                        </a:cubicBezTo>
                        <a:cubicBezTo>
                          <a:pt x="748" y="199"/>
                          <a:pt x="1051" y="212"/>
                          <a:pt x="1286" y="431"/>
                        </a:cubicBezTo>
                        <a:lnTo>
                          <a:pt x="1286" y="0"/>
                        </a:lnTo>
                        <a:lnTo>
                          <a:pt x="1163" y="168"/>
                        </a:lnTo>
                        <a:cubicBezTo>
                          <a:pt x="1125" y="136"/>
                          <a:pt x="895" y="45"/>
                          <a:pt x="666" y="39"/>
                        </a:cubicBezTo>
                        <a:cubicBezTo>
                          <a:pt x="437" y="33"/>
                          <a:pt x="144" y="119"/>
                          <a:pt x="0" y="291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pPr algn="l"/>
                    <a:endParaRPr kumimoji="0"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30" name="空心弧 68"/>
                  <p:cNvSpPr>
                    <a:spLocks noChangeAspect="1"/>
                  </p:cNvSpPr>
                  <p:nvPr/>
                </p:nvSpPr>
                <p:spPr bwMode="auto">
                  <a:xfrm>
                    <a:off x="3492500" y="1747824"/>
                    <a:ext cx="2160588" cy="2160587"/>
                  </a:xfrm>
                  <a:custGeom>
                    <a:avLst/>
                    <a:gdLst>
                      <a:gd name="T0" fmla="*/ 180853 w 2160000"/>
                      <a:gd name="T1" fmla="*/ 1610863 h 2160000"/>
                      <a:gd name="T2" fmla="*/ 1973265 w 2160000"/>
                      <a:gd name="T3" fmla="*/ 1620701 h 2160000"/>
                      <a:gd name="T4" fmla="*/ 1080000 w 2160000"/>
                      <a:gd name="T5" fmla="*/ 1080000 h 2160000"/>
                      <a:gd name="T6" fmla="*/ 5898240 60000 65536"/>
                      <a:gd name="T7" fmla="*/ 5898240 60000 65536"/>
                      <a:gd name="T8" fmla="*/ 5898240 60000 65536"/>
                      <a:gd name="T9" fmla="*/ 0 w 2160000"/>
                      <a:gd name="T10" fmla="*/ 0 h 2160000"/>
                      <a:gd name="T11" fmla="*/ 2160000 w 2160000"/>
                      <a:gd name="T12" fmla="*/ 1639258 h 21600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00" h="2160000">
                        <a:moveTo>
                          <a:pt x="149995" y="1629082"/>
                        </a:moveTo>
                        <a:lnTo>
                          <a:pt x="149995" y="1629081"/>
                        </a:lnTo>
                        <a:cubicBezTo>
                          <a:pt x="51797" y="1462759"/>
                          <a:pt x="0" y="1273147"/>
                          <a:pt x="0" y="1080000"/>
                        </a:cubicBezTo>
                        <a:cubicBezTo>
                          <a:pt x="0" y="483532"/>
                          <a:pt x="483532" y="0"/>
                          <a:pt x="1080000" y="0"/>
                        </a:cubicBezTo>
                        <a:cubicBezTo>
                          <a:pt x="1676467" y="0"/>
                          <a:pt x="2160000" y="483532"/>
                          <a:pt x="2160000" y="1080000"/>
                        </a:cubicBezTo>
                        <a:cubicBezTo>
                          <a:pt x="2160000" y="1277172"/>
                          <a:pt x="2106022" y="1470582"/>
                          <a:pt x="2003920" y="1639260"/>
                        </a:cubicBezTo>
                        <a:lnTo>
                          <a:pt x="1942610" y="1602146"/>
                        </a:lnTo>
                        <a:lnTo>
                          <a:pt x="1942609" y="1602145"/>
                        </a:lnTo>
                        <a:cubicBezTo>
                          <a:pt x="2037935" y="1444662"/>
                          <a:pt x="2088331" y="1264088"/>
                          <a:pt x="2088331" y="1080001"/>
                        </a:cubicBezTo>
                        <a:cubicBezTo>
                          <a:pt x="2088331" y="523115"/>
                          <a:pt x="1636885" y="71670"/>
                          <a:pt x="1080000" y="71670"/>
                        </a:cubicBezTo>
                        <a:cubicBezTo>
                          <a:pt x="523114" y="71670"/>
                          <a:pt x="71669" y="523115"/>
                          <a:pt x="71669" y="1080001"/>
                        </a:cubicBezTo>
                        <a:cubicBezTo>
                          <a:pt x="71668" y="1260331"/>
                          <a:pt x="120029" y="1437362"/>
                          <a:pt x="211711" y="159264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hlink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25400" algn="ctr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0"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163" name="Group 3250"/>
                  <p:cNvGrpSpPr>
                    <a:grpSpLocks/>
                  </p:cNvGrpSpPr>
                  <p:nvPr/>
                </p:nvGrpSpPr>
                <p:grpSpPr bwMode="auto">
                  <a:xfrm>
                    <a:off x="5116513" y="3455974"/>
                    <a:ext cx="325437" cy="323850"/>
                    <a:chOff x="3147" y="397"/>
                    <a:chExt cx="205" cy="204"/>
                  </a:xfrm>
                </p:grpSpPr>
                <p:sp>
                  <p:nvSpPr>
                    <p:cNvPr id="164" name="Oval 8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3148" y="397"/>
                      <a:ext cx="204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63529"/>
                            <a:invGamma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2700" algn="ctr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65" name="Oval 8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3147" y="397"/>
                      <a:ext cx="204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accent2">
                            <a:alpha val="82001"/>
                          </a:schemeClr>
                        </a:gs>
                        <a:gs pos="100000">
                          <a:schemeClr val="accent2">
                            <a:gamma/>
                            <a:shade val="0"/>
                            <a:invGamma/>
                            <a:alpha val="85001"/>
                          </a:schemeClr>
                        </a:gs>
                      </a:gsLst>
                      <a:lin ang="5400000" scaled="1"/>
                    </a:gradFill>
                    <a:ln w="12700" algn="ctr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66" name="椭圆 105"/>
                    <p:cNvSpPr>
                      <a:spLocks noChangeArrowheads="1"/>
                    </p:cNvSpPr>
                    <p:nvPr/>
                  </p:nvSpPr>
                  <p:spPr bwMode="auto">
                    <a:xfrm rot="-3729989">
                      <a:off x="3202" y="397"/>
                      <a:ext cx="125" cy="15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gamma/>
                            <a:shade val="0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25400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solidFill>
                          <a:schemeClr val="lt1"/>
                        </a:solidFill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67" name="Oval 95"/>
                    <p:cNvSpPr>
                      <a:spLocks noChangeArrowheads="1"/>
                    </p:cNvSpPr>
                    <p:nvPr/>
                  </p:nvSpPr>
                  <p:spPr bwMode="auto">
                    <a:xfrm rot="10266300">
                      <a:off x="3238" y="440"/>
                      <a:ext cx="67" cy="6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46275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rot="10800000" wrap="none" anchor="ctr"/>
                    <a:lstStyle/>
                    <a:p>
                      <a:pPr algn="l"/>
                      <a:endParaRPr kumimoji="0" lang="zh-CN" altLang="en-US"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168" name="Group 3251"/>
                  <p:cNvGrpSpPr>
                    <a:grpSpLocks/>
                  </p:cNvGrpSpPr>
                  <p:nvPr/>
                </p:nvGrpSpPr>
                <p:grpSpPr bwMode="auto">
                  <a:xfrm>
                    <a:off x="3733800" y="3454386"/>
                    <a:ext cx="325438" cy="323850"/>
                    <a:chOff x="3709" y="417"/>
                    <a:chExt cx="205" cy="204"/>
                  </a:xfrm>
                </p:grpSpPr>
                <p:sp>
                  <p:nvSpPr>
                    <p:cNvPr id="169" name="Oval 8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3710" y="417"/>
                      <a:ext cx="204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63529"/>
                            <a:invGamma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2700" algn="ctr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70" name="Oval 8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3709" y="417"/>
                      <a:ext cx="204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accent1">
                            <a:alpha val="82001"/>
                          </a:schemeClr>
                        </a:gs>
                        <a:gs pos="100000">
                          <a:schemeClr val="accent1">
                            <a:gamma/>
                            <a:shade val="0"/>
                            <a:invGamma/>
                            <a:alpha val="85001"/>
                          </a:schemeClr>
                        </a:gs>
                      </a:gsLst>
                      <a:lin ang="5400000" scaled="1"/>
                    </a:gradFill>
                    <a:ln w="12700" algn="ctr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71" name="椭圆 170"/>
                    <p:cNvSpPr>
                      <a:spLocks noChangeArrowheads="1"/>
                    </p:cNvSpPr>
                    <p:nvPr/>
                  </p:nvSpPr>
                  <p:spPr bwMode="auto">
                    <a:xfrm rot="-3729989">
                      <a:off x="3764" y="417"/>
                      <a:ext cx="125" cy="15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gamma/>
                            <a:shade val="0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25400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solidFill>
                          <a:schemeClr val="lt1"/>
                        </a:solidFill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72" name="Oval 95"/>
                    <p:cNvSpPr>
                      <a:spLocks noChangeArrowheads="1"/>
                    </p:cNvSpPr>
                    <p:nvPr/>
                  </p:nvSpPr>
                  <p:spPr bwMode="auto">
                    <a:xfrm rot="10266300">
                      <a:off x="3800" y="460"/>
                      <a:ext cx="67" cy="6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46275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rot="10800000" wrap="none" anchor="ctr"/>
                    <a:lstStyle/>
                    <a:p>
                      <a:pPr algn="l"/>
                      <a:endParaRPr kumimoji="0" lang="zh-CN" altLang="en-US">
                        <a:ea typeface="宋体" pitchFamily="2" charset="-122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76" name="组合 75"/>
          <p:cNvGrpSpPr/>
          <p:nvPr/>
        </p:nvGrpSpPr>
        <p:grpSpPr>
          <a:xfrm>
            <a:off x="1143000" y="2933686"/>
            <a:ext cx="2598738" cy="2862263"/>
            <a:chOff x="1143000" y="2933686"/>
            <a:chExt cx="2598738" cy="2862263"/>
          </a:xfrm>
        </p:grpSpPr>
        <p:cxnSp>
          <p:nvCxnSpPr>
            <p:cNvPr id="120" name="AutoShape 12"/>
            <p:cNvCxnSpPr>
              <a:cxnSpLocks noChangeShapeType="1"/>
            </p:cNvCxnSpPr>
            <p:nvPr/>
          </p:nvCxnSpPr>
          <p:spPr bwMode="auto">
            <a:xfrm flipH="1">
              <a:off x="1362075" y="5329224"/>
              <a:ext cx="2163763" cy="0"/>
            </a:xfrm>
            <a:prstGeom prst="straightConnector1">
              <a:avLst/>
            </a:prstGeom>
            <a:noFill/>
            <a:ln w="15875">
              <a:solidFill>
                <a:srgbClr val="C00000"/>
              </a:solidFill>
              <a:prstDash val="sysDot"/>
              <a:round/>
              <a:headEnd/>
              <a:tailEnd/>
            </a:ln>
          </p:spPr>
        </p:cxnSp>
        <p:cxnSp>
          <p:nvCxnSpPr>
            <p:cNvPr id="121" name="AutoShape 12"/>
            <p:cNvCxnSpPr>
              <a:cxnSpLocks noChangeShapeType="1"/>
            </p:cNvCxnSpPr>
            <p:nvPr/>
          </p:nvCxnSpPr>
          <p:spPr bwMode="auto">
            <a:xfrm flipH="1">
              <a:off x="1362075" y="5795949"/>
              <a:ext cx="1947863" cy="0"/>
            </a:xfrm>
            <a:prstGeom prst="straightConnector1">
              <a:avLst/>
            </a:prstGeom>
            <a:noFill/>
            <a:ln w="15875">
              <a:solidFill>
                <a:srgbClr val="C00000"/>
              </a:solidFill>
              <a:prstDash val="sysDot"/>
              <a:round/>
              <a:headEnd/>
              <a:tailEnd/>
            </a:ln>
          </p:spPr>
        </p:cxnSp>
        <p:cxnSp>
          <p:nvCxnSpPr>
            <p:cNvPr id="122" name="AutoShape 12"/>
            <p:cNvCxnSpPr>
              <a:cxnSpLocks noChangeShapeType="1"/>
            </p:cNvCxnSpPr>
            <p:nvPr/>
          </p:nvCxnSpPr>
          <p:spPr bwMode="auto">
            <a:xfrm flipH="1">
              <a:off x="1362075" y="4927586"/>
              <a:ext cx="2379663" cy="0"/>
            </a:xfrm>
            <a:prstGeom prst="straightConnector1">
              <a:avLst/>
            </a:prstGeom>
            <a:noFill/>
            <a:ln w="15875">
              <a:solidFill>
                <a:srgbClr val="C00000"/>
              </a:solidFill>
              <a:prstDash val="sysDot"/>
              <a:round/>
              <a:headEnd/>
              <a:tailEnd/>
            </a:ln>
          </p:spPr>
        </p:cxnSp>
        <p:sp>
          <p:nvSpPr>
            <p:cNvPr id="153" name="AutoShape 6"/>
            <p:cNvSpPr>
              <a:spLocks noChangeAspect="1" noChangeArrowheads="1"/>
            </p:cNvSpPr>
            <p:nvPr/>
          </p:nvSpPr>
          <p:spPr bwMode="gray">
            <a:xfrm rot="5400000">
              <a:off x="1397000" y="4627549"/>
              <a:ext cx="263525" cy="295275"/>
            </a:xfrm>
            <a:prstGeom prst="chevron">
              <a:avLst>
                <a:gd name="adj" fmla="val 52514"/>
              </a:avLst>
            </a:prstGeom>
            <a:solidFill>
              <a:srgbClr val="FF0000"/>
            </a:solidFill>
            <a:ln w="0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54" name="AutoShape 6"/>
            <p:cNvSpPr>
              <a:spLocks noChangeAspect="1" noChangeArrowheads="1"/>
            </p:cNvSpPr>
            <p:nvPr/>
          </p:nvSpPr>
          <p:spPr bwMode="gray">
            <a:xfrm rot="5400000">
              <a:off x="1396207" y="5050617"/>
              <a:ext cx="265112" cy="295275"/>
            </a:xfrm>
            <a:prstGeom prst="chevron">
              <a:avLst>
                <a:gd name="adj" fmla="val 52514"/>
              </a:avLst>
            </a:prstGeom>
            <a:solidFill>
              <a:srgbClr val="FF0000"/>
            </a:solidFill>
            <a:ln w="0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latin typeface="+mn-lt"/>
                <a:ea typeface="+mn-ea"/>
              </a:endParaRPr>
            </a:p>
          </p:txBody>
        </p:sp>
        <p:sp>
          <p:nvSpPr>
            <p:cNvPr id="155" name="AutoShape 6"/>
            <p:cNvSpPr>
              <a:spLocks noChangeAspect="1" noChangeArrowheads="1"/>
            </p:cNvSpPr>
            <p:nvPr/>
          </p:nvSpPr>
          <p:spPr bwMode="gray">
            <a:xfrm rot="5400000">
              <a:off x="1396207" y="5507817"/>
              <a:ext cx="265112" cy="295275"/>
            </a:xfrm>
            <a:prstGeom prst="chevron">
              <a:avLst>
                <a:gd name="adj" fmla="val 52514"/>
              </a:avLst>
            </a:prstGeom>
            <a:solidFill>
              <a:srgbClr val="FF0000"/>
            </a:solidFill>
            <a:ln w="0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latin typeface="+mn-lt"/>
                <a:ea typeface="+mn-ea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143000" y="2933686"/>
              <a:ext cx="1916113" cy="1228725"/>
              <a:chOff x="1143000" y="2933686"/>
              <a:chExt cx="1916113" cy="1228725"/>
            </a:xfrm>
          </p:grpSpPr>
          <p:sp>
            <p:nvSpPr>
              <p:cNvPr id="157" name="AutoShape 7"/>
              <p:cNvSpPr>
                <a:spLocks noChangeArrowheads="1"/>
              </p:cNvSpPr>
              <p:nvPr/>
            </p:nvSpPr>
            <p:spPr bwMode="gray">
              <a:xfrm>
                <a:off x="1143000" y="2933686"/>
                <a:ext cx="1916113" cy="1228725"/>
              </a:xfrm>
              <a:prstGeom prst="roundRect">
                <a:avLst>
                  <a:gd name="adj" fmla="val 9106"/>
                </a:avLst>
              </a:prstGeom>
              <a:solidFill>
                <a:srgbClr val="FF0000"/>
              </a:solidFill>
              <a:ln w="254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8" name="TextBox 122"/>
              <p:cNvSpPr txBox="1">
                <a:spLocks noChangeArrowheads="1"/>
              </p:cNvSpPr>
              <p:nvPr/>
            </p:nvSpPr>
            <p:spPr bwMode="auto">
              <a:xfrm>
                <a:off x="1193800" y="3348024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zh-CN" altLang="en-US">
                    <a:solidFill>
                      <a:schemeClr val="bg1"/>
                    </a:solidFill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173" name="圆角矩形 14"/>
              <p:cNvSpPr>
                <a:spLocks noChangeArrowheads="1"/>
              </p:cNvSpPr>
              <p:nvPr/>
            </p:nvSpPr>
            <p:spPr bwMode="auto">
              <a:xfrm>
                <a:off x="1173163" y="2965436"/>
                <a:ext cx="1858962" cy="457200"/>
              </a:xfrm>
              <a:prstGeom prst="roundRect">
                <a:avLst>
                  <a:gd name="adj" fmla="val 21181"/>
                </a:avLst>
              </a:prstGeom>
              <a:gradFill rotWithShape="0">
                <a:gsLst>
                  <a:gs pos="0">
                    <a:schemeClr val="bg1">
                      <a:alpha val="77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572000" y="2933686"/>
            <a:ext cx="3440113" cy="2862263"/>
            <a:chOff x="4572000" y="2933686"/>
            <a:chExt cx="3440113" cy="2862263"/>
          </a:xfrm>
        </p:grpSpPr>
        <p:grpSp>
          <p:nvGrpSpPr>
            <p:cNvPr id="68" name="组合 67"/>
            <p:cNvGrpSpPr/>
            <p:nvPr/>
          </p:nvGrpSpPr>
          <p:grpSpPr>
            <a:xfrm>
              <a:off x="4572000" y="4614849"/>
              <a:ext cx="3141663" cy="1181100"/>
              <a:chOff x="4572000" y="4614849"/>
              <a:chExt cx="3141663" cy="1181100"/>
            </a:xfrm>
          </p:grpSpPr>
          <p:cxnSp>
            <p:nvCxnSpPr>
              <p:cNvPr id="118" name="AutoShape 12"/>
              <p:cNvCxnSpPr>
                <a:cxnSpLocks noChangeShapeType="1"/>
              </p:cNvCxnSpPr>
              <p:nvPr/>
            </p:nvCxnSpPr>
            <p:spPr bwMode="auto">
              <a:xfrm>
                <a:off x="5549900" y="5329224"/>
                <a:ext cx="2163763" cy="0"/>
              </a:xfrm>
              <a:prstGeom prst="straightConnector1">
                <a:avLst/>
              </a:prstGeom>
              <a:noFill/>
              <a:ln w="15875">
                <a:solidFill>
                  <a:srgbClr val="C00000"/>
                </a:solidFill>
                <a:prstDash val="sysDot"/>
                <a:round/>
                <a:headEnd/>
                <a:tailEnd/>
              </a:ln>
            </p:spPr>
          </p:cxnSp>
          <p:cxnSp>
            <p:nvCxnSpPr>
              <p:cNvPr id="119" name="AutoShape 12"/>
              <p:cNvCxnSpPr>
                <a:cxnSpLocks noChangeShapeType="1"/>
              </p:cNvCxnSpPr>
              <p:nvPr/>
            </p:nvCxnSpPr>
            <p:spPr bwMode="auto">
              <a:xfrm>
                <a:off x="5765800" y="5795949"/>
                <a:ext cx="1947863" cy="0"/>
              </a:xfrm>
              <a:prstGeom prst="straightConnector1">
                <a:avLst/>
              </a:prstGeom>
              <a:noFill/>
              <a:ln w="15875">
                <a:solidFill>
                  <a:srgbClr val="C00000"/>
                </a:solidFill>
                <a:prstDash val="sysDot"/>
                <a:round/>
                <a:headEnd/>
                <a:tailEnd/>
              </a:ln>
            </p:spPr>
          </p:cxnSp>
          <p:cxnSp>
            <p:nvCxnSpPr>
              <p:cNvPr id="125" name="AutoShape 12"/>
              <p:cNvCxnSpPr>
                <a:cxnSpLocks noChangeShapeType="1"/>
              </p:cNvCxnSpPr>
              <p:nvPr/>
            </p:nvCxnSpPr>
            <p:spPr bwMode="auto">
              <a:xfrm>
                <a:off x="5334000" y="4927586"/>
                <a:ext cx="2379663" cy="0"/>
              </a:xfrm>
              <a:prstGeom prst="straightConnector1">
                <a:avLst/>
              </a:prstGeom>
              <a:noFill/>
              <a:ln w="15875">
                <a:solidFill>
                  <a:srgbClr val="C00000"/>
                </a:solidFill>
                <a:prstDash val="sysDot"/>
                <a:round/>
                <a:headEnd/>
                <a:tailEnd/>
              </a:ln>
            </p:spPr>
          </p:cxnSp>
          <p:sp>
            <p:nvSpPr>
              <p:cNvPr id="126" name="AutoShape 6"/>
              <p:cNvSpPr>
                <a:spLocks noChangeAspect="1" noChangeArrowheads="1"/>
              </p:cNvSpPr>
              <p:nvPr/>
            </p:nvSpPr>
            <p:spPr bwMode="gray">
              <a:xfrm rot="16200000" flipH="1">
                <a:off x="7415213" y="4627549"/>
                <a:ext cx="263525" cy="295275"/>
              </a:xfrm>
              <a:prstGeom prst="chevron">
                <a:avLst>
                  <a:gd name="adj" fmla="val 52514"/>
                </a:avLst>
              </a:prstGeom>
              <a:solidFill>
                <a:srgbClr val="FF0000"/>
              </a:solidFill>
              <a:ln w="0" algn="ctr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7" name="AutoShape 6"/>
              <p:cNvSpPr>
                <a:spLocks noChangeAspect="1" noChangeArrowheads="1"/>
              </p:cNvSpPr>
              <p:nvPr/>
            </p:nvSpPr>
            <p:spPr bwMode="gray">
              <a:xfrm rot="16200000" flipH="1">
                <a:off x="7414420" y="5050617"/>
                <a:ext cx="265112" cy="295275"/>
              </a:xfrm>
              <a:prstGeom prst="chevron">
                <a:avLst>
                  <a:gd name="adj" fmla="val 52514"/>
                </a:avLst>
              </a:prstGeom>
              <a:solidFill>
                <a:srgbClr val="FF0000"/>
              </a:solidFill>
              <a:ln w="0" algn="ctr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8" name="AutoShape 6"/>
              <p:cNvSpPr>
                <a:spLocks noChangeAspect="1" noChangeArrowheads="1"/>
              </p:cNvSpPr>
              <p:nvPr/>
            </p:nvSpPr>
            <p:spPr bwMode="gray">
              <a:xfrm rot="16200000" flipH="1">
                <a:off x="7414420" y="5507817"/>
                <a:ext cx="265112" cy="295275"/>
              </a:xfrm>
              <a:prstGeom prst="chevron">
                <a:avLst>
                  <a:gd name="adj" fmla="val 52514"/>
                </a:avLst>
              </a:prstGeom>
              <a:solidFill>
                <a:srgbClr val="FF0000"/>
              </a:solidFill>
              <a:ln w="0" algn="ctr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9" name="TextBox 76"/>
              <p:cNvSpPr txBox="1">
                <a:spLocks noChangeArrowheads="1"/>
              </p:cNvSpPr>
              <p:nvPr/>
            </p:nvSpPr>
            <p:spPr bwMode="auto">
              <a:xfrm>
                <a:off x="4572000" y="4614849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altLang="zh-CN" b="1">
                    <a:solidFill>
                      <a:schemeClr val="bg1"/>
                    </a:solidFill>
                    <a:ea typeface="宋体" pitchFamily="2" charset="-122"/>
                  </a:rPr>
                  <a:t>1</a:t>
                </a:r>
                <a:endParaRPr kumimoji="0" lang="zh-CN" altLang="en-US" b="1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096000" y="2933686"/>
              <a:ext cx="1916113" cy="1228725"/>
              <a:chOff x="6096000" y="2933686"/>
              <a:chExt cx="1916113" cy="1228725"/>
            </a:xfrm>
          </p:grpSpPr>
          <p:sp>
            <p:nvSpPr>
              <p:cNvPr id="156" name="AutoShape 7"/>
              <p:cNvSpPr>
                <a:spLocks noChangeArrowheads="1"/>
              </p:cNvSpPr>
              <p:nvPr/>
            </p:nvSpPr>
            <p:spPr bwMode="gray">
              <a:xfrm>
                <a:off x="6096000" y="2933686"/>
                <a:ext cx="1916113" cy="1228725"/>
              </a:xfrm>
              <a:prstGeom prst="roundRect">
                <a:avLst>
                  <a:gd name="adj" fmla="val 9106"/>
                </a:avLst>
              </a:prstGeom>
              <a:solidFill>
                <a:srgbClr val="FF0000"/>
              </a:solidFill>
              <a:ln w="25400" algn="ctr">
                <a:solidFill>
                  <a:srgbClr val="C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9" name="TextBox 122"/>
              <p:cNvSpPr txBox="1">
                <a:spLocks noChangeArrowheads="1"/>
              </p:cNvSpPr>
              <p:nvPr/>
            </p:nvSpPr>
            <p:spPr bwMode="auto">
              <a:xfrm>
                <a:off x="6146800" y="3348024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zh-CN" altLang="en-US" dirty="0">
                    <a:solidFill>
                      <a:schemeClr val="bg1"/>
                    </a:solidFill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174" name="圆角矩形 14"/>
              <p:cNvSpPr>
                <a:spLocks noChangeArrowheads="1"/>
              </p:cNvSpPr>
              <p:nvPr/>
            </p:nvSpPr>
            <p:spPr bwMode="auto">
              <a:xfrm>
                <a:off x="6118225" y="2965436"/>
                <a:ext cx="1858963" cy="457200"/>
              </a:xfrm>
              <a:prstGeom prst="roundRect">
                <a:avLst>
                  <a:gd name="adj" fmla="val 21181"/>
                </a:avLst>
              </a:prstGeom>
              <a:gradFill rotWithShape="0">
                <a:gsLst>
                  <a:gs pos="0">
                    <a:schemeClr val="bg1">
                      <a:alpha val="77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3757613" y="1500174"/>
            <a:ext cx="1885957" cy="573087"/>
            <a:chOff x="3757613" y="1500174"/>
            <a:chExt cx="1885957" cy="573087"/>
          </a:xfrm>
        </p:grpSpPr>
        <p:sp>
          <p:nvSpPr>
            <p:cNvPr id="160" name="圆角矩形 159"/>
            <p:cNvSpPr>
              <a:spLocks noChangeArrowheads="1"/>
            </p:cNvSpPr>
            <p:nvPr/>
          </p:nvSpPr>
          <p:spPr bwMode="auto">
            <a:xfrm>
              <a:off x="3757613" y="1500174"/>
              <a:ext cx="1655762" cy="573087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tx2"/>
                </a:gs>
                <a:gs pos="100000">
                  <a:schemeClr val="tx2">
                    <a:gamma/>
                    <a:shade val="27451"/>
                    <a:invGamma/>
                  </a:schemeClr>
                </a:gs>
              </a:gsLst>
              <a:lin ang="5400000" scaled="1"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>
              <a:outerShdw dist="38100" dir="5400000" algn="t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62" name="TextBox 35"/>
            <p:cNvSpPr txBox="1">
              <a:spLocks noChangeArrowheads="1"/>
            </p:cNvSpPr>
            <p:nvPr/>
          </p:nvSpPr>
          <p:spPr bwMode="auto">
            <a:xfrm>
              <a:off x="4073532" y="1633528"/>
              <a:ext cx="1570038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0" lang="zh-CN" altLang="en-US" dirty="0">
                  <a:solidFill>
                    <a:schemeClr val="bg1"/>
                  </a:solidFill>
                  <a:ea typeface="微软雅黑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6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44" name="燕尾形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388" y="4722831"/>
            <a:ext cx="281622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5" name="燕尾形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9488" y="4722831"/>
            <a:ext cx="282257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6" name="燕尾形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8" y="4722831"/>
            <a:ext cx="282257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7" name="燕尾形 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94388" y="4722831"/>
            <a:ext cx="281622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8" name="矩形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98788" y="5594369"/>
            <a:ext cx="3468687" cy="54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93" name="组合 92"/>
          <p:cNvGrpSpPr/>
          <p:nvPr/>
        </p:nvGrpSpPr>
        <p:grpSpPr>
          <a:xfrm>
            <a:off x="1000125" y="2039956"/>
            <a:ext cx="2139950" cy="3286125"/>
            <a:chOff x="1000125" y="2039956"/>
            <a:chExt cx="2139950" cy="3286125"/>
          </a:xfrm>
        </p:grpSpPr>
        <p:pic>
          <p:nvPicPr>
            <p:cNvPr id="49" name="AutoShape 81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00125" y="2290781"/>
              <a:ext cx="2139950" cy="30353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50" name="圆角矩形 8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182688" y="2039956"/>
              <a:ext cx="1773237" cy="9445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51" name="TextBox 22"/>
            <p:cNvSpPr txBox="1">
              <a:spLocks noChangeArrowheads="1"/>
            </p:cNvSpPr>
            <p:nvPr/>
          </p:nvSpPr>
          <p:spPr bwMode="auto">
            <a:xfrm>
              <a:off x="1476375" y="2320944"/>
              <a:ext cx="11906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分标题一</a:t>
              </a:r>
            </a:p>
          </p:txBody>
        </p:sp>
        <p:sp>
          <p:nvSpPr>
            <p:cNvPr id="61" name="矩形 19"/>
            <p:cNvSpPr>
              <a:spLocks noChangeArrowheads="1"/>
            </p:cNvSpPr>
            <p:nvPr/>
          </p:nvSpPr>
          <p:spPr bwMode="auto">
            <a:xfrm>
              <a:off x="1439863" y="2843231"/>
              <a:ext cx="1430337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62" name="AutoShape 69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609725" y="3898919"/>
              <a:ext cx="914400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66" name="矩形 24"/>
            <p:cNvSpPr>
              <a:spLocks noChangeArrowheads="1"/>
            </p:cNvSpPr>
            <p:nvPr/>
          </p:nvSpPr>
          <p:spPr bwMode="auto">
            <a:xfrm>
              <a:off x="1439863" y="324328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67" name="矩形 25"/>
            <p:cNvSpPr>
              <a:spLocks noChangeArrowheads="1"/>
            </p:cNvSpPr>
            <p:nvPr/>
          </p:nvSpPr>
          <p:spPr bwMode="auto">
            <a:xfrm>
              <a:off x="1439863" y="365603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68" name="矩形 26"/>
            <p:cNvSpPr>
              <a:spLocks noChangeArrowheads="1"/>
            </p:cNvSpPr>
            <p:nvPr/>
          </p:nvSpPr>
          <p:spPr bwMode="auto">
            <a:xfrm>
              <a:off x="1235075" y="4578369"/>
              <a:ext cx="1635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81" name="椭圆 39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146175" y="2735281"/>
              <a:ext cx="658813" cy="7921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2" name="椭圆 40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146175" y="3136919"/>
              <a:ext cx="658813" cy="7874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3" name="椭圆 41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146175" y="3546494"/>
              <a:ext cx="658813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4" name="组合 93"/>
          <p:cNvGrpSpPr/>
          <p:nvPr/>
        </p:nvGrpSpPr>
        <p:grpSpPr>
          <a:xfrm>
            <a:off x="2828925" y="2039956"/>
            <a:ext cx="2139950" cy="3286125"/>
            <a:chOff x="2828925" y="2039956"/>
            <a:chExt cx="2139950" cy="3286125"/>
          </a:xfrm>
        </p:grpSpPr>
        <p:pic>
          <p:nvPicPr>
            <p:cNvPr id="52" name="AutoShape 81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828925" y="2290781"/>
              <a:ext cx="2139950" cy="30353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53" name="圆角矩形 11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3011488" y="2039956"/>
              <a:ext cx="1773237" cy="9445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54" name="TextBox 22"/>
            <p:cNvSpPr txBox="1">
              <a:spLocks noChangeArrowheads="1"/>
            </p:cNvSpPr>
            <p:nvPr/>
          </p:nvSpPr>
          <p:spPr bwMode="auto">
            <a:xfrm>
              <a:off x="3206750" y="2320944"/>
              <a:ext cx="1389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分标题二</a:t>
              </a:r>
            </a:p>
          </p:txBody>
        </p:sp>
        <p:pic>
          <p:nvPicPr>
            <p:cNvPr id="63" name="AutoShape 69"/>
            <p:cNvPicPr>
              <a:picLocks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3438525" y="3898919"/>
              <a:ext cx="914400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69" name="矩形 27"/>
            <p:cNvSpPr>
              <a:spLocks noChangeArrowheads="1"/>
            </p:cNvSpPr>
            <p:nvPr/>
          </p:nvSpPr>
          <p:spPr bwMode="auto">
            <a:xfrm>
              <a:off x="3282950" y="2843231"/>
              <a:ext cx="1430338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0" name="矩形 28"/>
            <p:cNvSpPr>
              <a:spLocks noChangeArrowheads="1"/>
            </p:cNvSpPr>
            <p:nvPr/>
          </p:nvSpPr>
          <p:spPr bwMode="auto">
            <a:xfrm>
              <a:off x="3282950" y="3243281"/>
              <a:ext cx="1430338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1" name="矩形 29"/>
            <p:cNvSpPr>
              <a:spLocks noChangeArrowheads="1"/>
            </p:cNvSpPr>
            <p:nvPr/>
          </p:nvSpPr>
          <p:spPr bwMode="auto">
            <a:xfrm>
              <a:off x="3282950" y="3656031"/>
              <a:ext cx="1430338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2" name="矩形 30"/>
            <p:cNvSpPr>
              <a:spLocks noChangeArrowheads="1"/>
            </p:cNvSpPr>
            <p:nvPr/>
          </p:nvSpPr>
          <p:spPr bwMode="auto">
            <a:xfrm>
              <a:off x="3043238" y="4578369"/>
              <a:ext cx="1635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84" name="椭圆 42"/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2981325" y="2735281"/>
              <a:ext cx="663575" cy="7921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5" name="椭圆 43"/>
            <p:cNvPicPr>
              <a:picLocks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2981325" y="3136919"/>
              <a:ext cx="663575" cy="7874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6" name="椭圆 44"/>
            <p:cNvPicPr>
              <a:picLocks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2981325" y="3546494"/>
              <a:ext cx="663575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101" name="组合 100"/>
          <p:cNvGrpSpPr/>
          <p:nvPr/>
        </p:nvGrpSpPr>
        <p:grpSpPr>
          <a:xfrm>
            <a:off x="4657725" y="2039956"/>
            <a:ext cx="2139950" cy="3286125"/>
            <a:chOff x="4657725" y="2039956"/>
            <a:chExt cx="2139950" cy="3286125"/>
          </a:xfrm>
        </p:grpSpPr>
        <p:grpSp>
          <p:nvGrpSpPr>
            <p:cNvPr id="100" name="组合 99"/>
            <p:cNvGrpSpPr/>
            <p:nvPr/>
          </p:nvGrpSpPr>
          <p:grpSpPr>
            <a:xfrm>
              <a:off x="4657725" y="2039956"/>
              <a:ext cx="2139950" cy="3286125"/>
              <a:chOff x="4657725" y="2039956"/>
              <a:chExt cx="2139950" cy="3286125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4657725" y="2039956"/>
                <a:ext cx="2139950" cy="3286125"/>
                <a:chOff x="4657725" y="2039956"/>
                <a:chExt cx="2139950" cy="3286125"/>
              </a:xfrm>
            </p:grpSpPr>
            <p:grpSp>
              <p:nvGrpSpPr>
                <p:cNvPr id="98" name="组合 97"/>
                <p:cNvGrpSpPr/>
                <p:nvPr/>
              </p:nvGrpSpPr>
              <p:grpSpPr>
                <a:xfrm>
                  <a:off x="4657725" y="2039956"/>
                  <a:ext cx="2139950" cy="3286125"/>
                  <a:chOff x="4657725" y="2039956"/>
                  <a:chExt cx="2139950" cy="3286125"/>
                </a:xfrm>
              </p:grpSpPr>
              <p:pic>
                <p:nvPicPr>
                  <p:cNvPr id="55" name="AutoShape 81"/>
                  <p:cNvPicPr>
                    <a:picLocks noChangeArrowheads="1"/>
                  </p:cNvPicPr>
                  <p:nvPr/>
                </p:nvPicPr>
                <p:blipFill>
                  <a:blip r:embed="rId20"/>
                  <a:srcRect/>
                  <a:stretch>
                    <a:fillRect/>
                  </a:stretch>
                </p:blipFill>
                <p:spPr bwMode="auto">
                  <a:xfrm>
                    <a:off x="4657725" y="2290781"/>
                    <a:ext cx="2139950" cy="303530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97" name="组合 96"/>
                  <p:cNvGrpSpPr/>
                  <p:nvPr/>
                </p:nvGrpSpPr>
                <p:grpSpPr>
                  <a:xfrm>
                    <a:off x="4840288" y="2039956"/>
                    <a:ext cx="1773237" cy="944563"/>
                    <a:chOff x="4840288" y="2039956"/>
                    <a:chExt cx="1773237" cy="944563"/>
                  </a:xfrm>
                </p:grpSpPr>
                <p:pic>
                  <p:nvPicPr>
                    <p:cNvPr id="56" name="圆角矩形 14"/>
                    <p:cNvPicPr>
                      <a:picLocks noChangeArrowheads="1"/>
                    </p:cNvPicPr>
                    <p:nvPr/>
                  </p:nvPicPr>
                  <p:blipFill>
                    <a:blip r:embed="rId21"/>
                    <a:srcRect/>
                    <a:stretch>
                      <a:fillRect/>
                    </a:stretch>
                  </p:blipFill>
                  <p:spPr bwMode="auto">
                    <a:xfrm>
                      <a:off x="4840288" y="2039956"/>
                      <a:ext cx="1773237" cy="944563"/>
                    </a:xfrm>
                    <a:prstGeom prst="rect">
                      <a:avLst/>
                    </a:prstGeom>
                    <a:noFill/>
                    <a:ln w="9525" cmpd="sng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57" name="TextBox 2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035550" y="2320944"/>
                      <a:ext cx="1389063" cy="30797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分标题三</a:t>
                      </a:r>
                    </a:p>
                  </p:txBody>
                </p:sp>
              </p:grpSp>
              <p:pic>
                <p:nvPicPr>
                  <p:cNvPr id="64" name="AutoShape 69"/>
                  <p:cNvPicPr>
                    <a:picLocks noChangeArrowheads="1"/>
                  </p:cNvPicPr>
                  <p:nvPr/>
                </p:nvPicPr>
                <p:blipFill>
                  <a:blip r:embed="rId22"/>
                  <a:srcRect/>
                  <a:stretch>
                    <a:fillRect/>
                  </a:stretch>
                </p:blipFill>
                <p:spPr bwMode="auto">
                  <a:xfrm>
                    <a:off x="5273675" y="3898919"/>
                    <a:ext cx="908050" cy="77470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74" name="矩形 32"/>
                  <p:cNvSpPr>
                    <a:spLocks noChangeArrowheads="1"/>
                  </p:cNvSpPr>
                  <p:nvPr/>
                </p:nvSpPr>
                <p:spPr bwMode="auto">
                  <a:xfrm>
                    <a:off x="5106988" y="3243281"/>
                    <a:ext cx="1428750" cy="3143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marL="0" lvl="2" defTabSz="912813" eaLnBrk="0" hangingPunct="0">
                      <a:buClr>
                        <a:srgbClr val="0070C0"/>
                      </a:buClr>
                      <a:buSzPct val="80000"/>
                      <a:tabLst>
                        <a:tab pos="136525" algn="l"/>
                      </a:tabLst>
                    </a:pPr>
                    <a:r>
                      <a:rPr lang="zh-CN" altLang="en-US" sz="1400" dirty="0">
                        <a:latin typeface="微软雅黑" pitchFamily="34" charset="-122"/>
                        <a:ea typeface="微软雅黑" pitchFamily="34" charset="-122"/>
                      </a:rPr>
                      <a:t>点击添加文本</a:t>
                    </a:r>
                  </a:p>
                </p:txBody>
              </p:sp>
            </p:grpSp>
            <p:sp>
              <p:nvSpPr>
                <p:cNvPr id="75" name="矩形 33"/>
                <p:cNvSpPr>
                  <a:spLocks noChangeArrowheads="1"/>
                </p:cNvSpPr>
                <p:nvPr/>
              </p:nvSpPr>
              <p:spPr bwMode="auto">
                <a:xfrm>
                  <a:off x="5106988" y="3656031"/>
                  <a:ext cx="1428750" cy="3143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marL="0" lvl="2" defTabSz="912813" eaLnBrk="0" hangingPunct="0">
                    <a:buClr>
                      <a:srgbClr val="0070C0"/>
                    </a:buClr>
                    <a:buSzPct val="80000"/>
                    <a:tabLst>
                      <a:tab pos="136525" algn="l"/>
                    </a:tabLst>
                  </a:pPr>
                  <a:r>
                    <a:rPr lang="zh-CN" altLang="en-US" sz="1400">
                      <a:latin typeface="微软雅黑" pitchFamily="34" charset="-122"/>
                      <a:ea typeface="微软雅黑" pitchFamily="34" charset="-122"/>
                    </a:rPr>
                    <a:t>点击添加文本</a:t>
                  </a:r>
                </a:p>
              </p:txBody>
            </p:sp>
            <p:pic>
              <p:nvPicPr>
                <p:cNvPr id="87" name="椭圆 45"/>
                <p:cNvPicPr>
                  <a:picLocks noChangeArrowheads="1"/>
                </p:cNvPicPr>
                <p:nvPr/>
              </p:nvPicPr>
              <p:blipFill>
                <a:blip r:embed="rId23"/>
                <a:srcRect/>
                <a:stretch>
                  <a:fillRect/>
                </a:stretch>
              </p:blipFill>
              <p:spPr bwMode="auto">
                <a:xfrm>
                  <a:off x="4810125" y="2735281"/>
                  <a:ext cx="663575" cy="792163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8" name="椭圆 46"/>
                <p:cNvPicPr>
                  <a:picLocks noChangeArrowheads="1"/>
                </p:cNvPicPr>
                <p:nvPr/>
              </p:nvPicPr>
              <p:blipFill>
                <a:blip r:embed="rId24"/>
                <a:srcRect/>
                <a:stretch>
                  <a:fillRect/>
                </a:stretch>
              </p:blipFill>
              <p:spPr bwMode="auto">
                <a:xfrm>
                  <a:off x="4810125" y="3136919"/>
                  <a:ext cx="663575" cy="787400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73" name="矩形 31"/>
              <p:cNvSpPr>
                <a:spLocks noChangeArrowheads="1"/>
              </p:cNvSpPr>
              <p:nvPr/>
            </p:nvSpPr>
            <p:spPr bwMode="auto">
              <a:xfrm>
                <a:off x="5106988" y="2843231"/>
                <a:ext cx="1428750" cy="3159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  <p:sp>
            <p:nvSpPr>
              <p:cNvPr id="76" name="矩形 34"/>
              <p:cNvSpPr>
                <a:spLocks noChangeArrowheads="1"/>
              </p:cNvSpPr>
              <p:nvPr/>
            </p:nvSpPr>
            <p:spPr bwMode="auto">
              <a:xfrm>
                <a:off x="4902200" y="4578369"/>
                <a:ext cx="1635125" cy="307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algn="ctr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 b="1"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  <p:pic>
          <p:nvPicPr>
            <p:cNvPr id="89" name="椭圆 47"/>
            <p:cNvPicPr>
              <a:picLocks noChangeArrowheads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>
              <a:off x="4810125" y="3546494"/>
              <a:ext cx="663575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6" name="组合 95"/>
          <p:cNvGrpSpPr/>
          <p:nvPr/>
        </p:nvGrpSpPr>
        <p:grpSpPr>
          <a:xfrm>
            <a:off x="6450013" y="2039956"/>
            <a:ext cx="2139950" cy="3286125"/>
            <a:chOff x="6450013" y="2039956"/>
            <a:chExt cx="2139950" cy="3286125"/>
          </a:xfrm>
        </p:grpSpPr>
        <p:pic>
          <p:nvPicPr>
            <p:cNvPr id="58" name="AutoShape 81"/>
            <p:cNvPicPr>
              <a:picLocks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6450013" y="2290781"/>
              <a:ext cx="2139950" cy="30353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59" name="圆角矩形 17"/>
            <p:cNvPicPr>
              <a:picLocks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6632575" y="2039956"/>
              <a:ext cx="1773238" cy="9445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60" name="TextBox 22"/>
            <p:cNvSpPr txBox="1">
              <a:spLocks noChangeArrowheads="1"/>
            </p:cNvSpPr>
            <p:nvPr/>
          </p:nvSpPr>
          <p:spPr bwMode="auto">
            <a:xfrm>
              <a:off x="6829425" y="2320944"/>
              <a:ext cx="13874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分标题四</a:t>
              </a:r>
            </a:p>
          </p:txBody>
        </p:sp>
        <p:pic>
          <p:nvPicPr>
            <p:cNvPr id="65" name="AutoShape 69"/>
            <p:cNvPicPr>
              <a:picLocks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7065963" y="3898919"/>
              <a:ext cx="914400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77" name="矩形 35"/>
            <p:cNvSpPr>
              <a:spLocks noChangeArrowheads="1"/>
            </p:cNvSpPr>
            <p:nvPr/>
          </p:nvSpPr>
          <p:spPr bwMode="auto">
            <a:xfrm>
              <a:off x="6913563" y="2843231"/>
              <a:ext cx="1430337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8" name="矩形 36"/>
            <p:cNvSpPr>
              <a:spLocks noChangeArrowheads="1"/>
            </p:cNvSpPr>
            <p:nvPr/>
          </p:nvSpPr>
          <p:spPr bwMode="auto">
            <a:xfrm>
              <a:off x="6913563" y="324328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9" name="矩形 37"/>
            <p:cNvSpPr>
              <a:spLocks noChangeArrowheads="1"/>
            </p:cNvSpPr>
            <p:nvPr/>
          </p:nvSpPr>
          <p:spPr bwMode="auto">
            <a:xfrm>
              <a:off x="6913563" y="365603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80" name="矩形 38"/>
            <p:cNvSpPr>
              <a:spLocks noChangeArrowheads="1"/>
            </p:cNvSpPr>
            <p:nvPr/>
          </p:nvSpPr>
          <p:spPr bwMode="auto">
            <a:xfrm>
              <a:off x="6684963" y="4578369"/>
              <a:ext cx="1635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90" name="椭圆 48"/>
            <p:cNvPicPr>
              <a:picLocks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6613525" y="2735281"/>
              <a:ext cx="665163" cy="7921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1" name="椭圆 49"/>
            <p:cNvPicPr>
              <a:picLocks noChangeArrowheads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>
              <a:off x="6613525" y="3136919"/>
              <a:ext cx="665163" cy="7874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2" name="椭圆 50"/>
            <p:cNvPicPr>
              <a:picLocks noChangeArrowheads="1"/>
            </p:cNvPicPr>
            <p:nvPr/>
          </p:nvPicPr>
          <p:blipFill>
            <a:blip r:embed="rId31"/>
            <a:srcRect/>
            <a:stretch>
              <a:fillRect/>
            </a:stretch>
          </p:blipFill>
          <p:spPr bwMode="auto">
            <a:xfrm>
              <a:off x="6613525" y="3546494"/>
              <a:ext cx="665163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51468" y="2753613"/>
            <a:ext cx="4652532" cy="2880377"/>
            <a:chOff x="4051468" y="2753613"/>
            <a:chExt cx="4652532" cy="2880377"/>
          </a:xfrm>
        </p:grpSpPr>
        <p:sp>
          <p:nvSpPr>
            <p:cNvPr id="3" name="椭圆 10"/>
            <p:cNvSpPr>
              <a:spLocks noChangeArrowheads="1"/>
            </p:cNvSpPr>
            <p:nvPr/>
          </p:nvSpPr>
          <p:spPr bwMode="auto">
            <a:xfrm flipH="1" flipV="1">
              <a:off x="4051468" y="3964426"/>
              <a:ext cx="4048924" cy="108585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5" name="椭圆 10"/>
            <p:cNvSpPr>
              <a:spLocks noChangeArrowheads="1"/>
            </p:cNvSpPr>
            <p:nvPr/>
          </p:nvSpPr>
          <p:spPr bwMode="auto">
            <a:xfrm flipH="1" flipV="1">
              <a:off x="4697410" y="4557030"/>
              <a:ext cx="4006590" cy="107696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92080" y="2753613"/>
              <a:ext cx="1661166" cy="1655572"/>
              <a:chOff x="1616752" y="4473115"/>
              <a:chExt cx="867016" cy="864096"/>
            </a:xfrm>
            <a:effectLst>
              <a:reflection blurRad="6350" stA="8000" endPos="23000" dir="5400000" sy="-100000" algn="bl" rotWithShape="0"/>
            </a:effectLst>
          </p:grpSpPr>
          <p:sp>
            <p:nvSpPr>
              <p:cNvPr id="8" name="椭圆 7"/>
              <p:cNvSpPr/>
              <p:nvPr/>
            </p:nvSpPr>
            <p:spPr>
              <a:xfrm>
                <a:off x="161967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18000">
                    <a:srgbClr val="119707"/>
                  </a:gs>
                  <a:gs pos="74000">
                    <a:srgbClr val="8AD53F"/>
                  </a:gs>
                  <a:gs pos="100000">
                    <a:srgbClr val="BCEB6F"/>
                  </a:gs>
                </a:gsLst>
                <a:lin ang="189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61675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68000">
                    <a:srgbClr val="119707">
                      <a:alpha val="45000"/>
                    </a:srgbClr>
                  </a:gs>
                  <a:gs pos="84000">
                    <a:schemeClr val="bg1">
                      <a:alpha val="0"/>
                    </a:schemeClr>
                  </a:gs>
                  <a:gs pos="56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871700" y="4504639"/>
                <a:ext cx="360040" cy="178491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bg1">
                      <a:alpha val="0"/>
                    </a:schemeClr>
                  </a:gs>
                  <a:gs pos="12000">
                    <a:schemeClr val="bg1">
                      <a:alpha val="60000"/>
                    </a:schemeClr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 flipH="1">
              <a:off x="5704114" y="325007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 flipH="1">
              <a:off x="5704114" y="3466100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" name="Picture 53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5460" y="3083124"/>
              <a:ext cx="1358581" cy="2051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428596" y="2857496"/>
            <a:ext cx="4743421" cy="2592160"/>
            <a:chOff x="364842" y="2693215"/>
            <a:chExt cx="4743421" cy="2592160"/>
          </a:xfrm>
        </p:grpSpPr>
        <p:sp>
          <p:nvSpPr>
            <p:cNvPr id="4" name="椭圆 10"/>
            <p:cNvSpPr>
              <a:spLocks noChangeArrowheads="1"/>
            </p:cNvSpPr>
            <p:nvPr/>
          </p:nvSpPr>
          <p:spPr bwMode="auto">
            <a:xfrm flipH="1" flipV="1">
              <a:off x="731006" y="3820888"/>
              <a:ext cx="4377257" cy="117659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 flipH="1" flipV="1">
              <a:off x="364842" y="4294637"/>
              <a:ext cx="3685822" cy="9907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540084" y="2693215"/>
              <a:ext cx="2075706" cy="2096791"/>
              <a:chOff x="1540084" y="2656115"/>
              <a:chExt cx="2075706" cy="2096791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954624" y="2656115"/>
                <a:ext cx="1661166" cy="1655574"/>
                <a:chOff x="1616752" y="4473115"/>
                <a:chExt cx="867016" cy="864097"/>
              </a:xfrm>
              <a:effectLst>
                <a:reflection blurRad="6350" stA="14000" endPos="29000" dist="50800" dir="5400000" sy="-100000" algn="bl" rotWithShape="0"/>
              </a:effectLst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1619672" y="4473116"/>
                  <a:ext cx="864096" cy="864096"/>
                </a:xfrm>
                <a:prstGeom prst="ellipse">
                  <a:avLst/>
                </a:prstGeom>
                <a:gradFill flip="none" rotWithShape="1">
                  <a:gsLst>
                    <a:gs pos="43000">
                      <a:srgbClr val="FF7711"/>
                    </a:gs>
                    <a:gs pos="67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616752" y="4473115"/>
                  <a:ext cx="864096" cy="864096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rgbClr val="ED4A01">
                        <a:alpha val="80000"/>
                      </a:srgb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871700" y="4504639"/>
                  <a:ext cx="360040" cy="178491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pic>
            <p:nvPicPr>
              <p:cNvPr id="16" name="Picture 667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0084" y="3359633"/>
                <a:ext cx="903010" cy="1393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任意多边形 16"/>
              <p:cNvSpPr/>
              <p:nvPr/>
            </p:nvSpPr>
            <p:spPr>
              <a:xfrm>
                <a:off x="1974850" y="3162300"/>
                <a:ext cx="438150" cy="641350"/>
              </a:xfrm>
              <a:custGeom>
                <a:avLst/>
                <a:gdLst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150" h="641350">
                    <a:moveTo>
                      <a:pt x="317500" y="482600"/>
                    </a:moveTo>
                    <a:lnTo>
                      <a:pt x="63500" y="641350"/>
                    </a:lnTo>
                    <a:cubicBezTo>
                      <a:pt x="45508" y="621242"/>
                      <a:pt x="2117" y="543983"/>
                      <a:pt x="0" y="438150"/>
                    </a:cubicBezTo>
                    <a:lnTo>
                      <a:pt x="368300" y="0"/>
                    </a:lnTo>
                    <a:lnTo>
                      <a:pt x="438150" y="133350"/>
                    </a:lnTo>
                    <a:cubicBezTo>
                      <a:pt x="404283" y="376767"/>
                      <a:pt x="357717" y="366183"/>
                      <a:pt x="317500" y="482600"/>
                    </a:cubicBezTo>
                    <a:close/>
                  </a:path>
                </a:pathLst>
              </a:custGeom>
              <a:gradFill flip="none" rotWithShape="1">
                <a:gsLst>
                  <a:gs pos="42000">
                    <a:srgbClr val="FF7711"/>
                  </a:gs>
                  <a:gs pos="80000">
                    <a:srgbClr val="FFAA01">
                      <a:lumMod val="98000"/>
                      <a:lumOff val="2000"/>
                    </a:srgbClr>
                  </a:gs>
                  <a:gs pos="97000">
                    <a:srgbClr val="FECE02">
                      <a:alpha val="0"/>
                    </a:srgbClr>
                  </a:gs>
                  <a:gs pos="3000">
                    <a:srgbClr val="E14D0B"/>
                  </a:gs>
                </a:gsLst>
                <a:lin ang="198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058269" y="3224009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058269" y="3429000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142976" y="1571612"/>
            <a:ext cx="6712104" cy="4463672"/>
            <a:chOff x="1071538" y="1350280"/>
            <a:chExt cx="6712104" cy="446367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61082" y="2363996"/>
              <a:ext cx="2443032" cy="2434806"/>
              <a:chOff x="1616752" y="4473115"/>
              <a:chExt cx="867016" cy="864096"/>
            </a:xfrm>
            <a:effectLst>
              <a:reflection blurRad="6350" stA="27000" endPos="24000" dist="50800" dir="5400000" sy="-100000" algn="bl" rotWithShape="0"/>
            </a:effectLst>
          </p:grpSpPr>
          <p:sp>
            <p:nvSpPr>
              <p:cNvPr id="24" name="椭圆 23"/>
              <p:cNvSpPr/>
              <p:nvPr/>
            </p:nvSpPr>
            <p:spPr>
              <a:xfrm>
                <a:off x="161967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BE1247">
                      <a:alpha val="69000"/>
                    </a:srgbClr>
                  </a:gs>
                  <a:gs pos="100000">
                    <a:srgbClr val="FA9496">
                      <a:alpha val="50000"/>
                    </a:srgbClr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61675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68000">
                    <a:srgbClr val="BE1247">
                      <a:alpha val="80000"/>
                    </a:srgbClr>
                  </a:gs>
                  <a:gs pos="80000">
                    <a:schemeClr val="bg1">
                      <a:alpha val="0"/>
                    </a:schemeClr>
                  </a:gs>
                  <a:gs pos="52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871700" y="4504639"/>
                <a:ext cx="360040" cy="178491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bg1">
                      <a:alpha val="0"/>
                    </a:schemeClr>
                  </a:gs>
                  <a:gs pos="12000">
                    <a:schemeClr val="bg1">
                      <a:alpha val="60000"/>
                    </a:schemeClr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3547242" y="3212067"/>
              <a:ext cx="2049515" cy="36933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3945823" y="3581399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3945823" y="3858201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0" name="Picture 53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6691" y="1350280"/>
              <a:ext cx="1090772" cy="1910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椭圆 10"/>
            <p:cNvSpPr>
              <a:spLocks noChangeArrowheads="1"/>
            </p:cNvSpPr>
            <p:nvPr/>
          </p:nvSpPr>
          <p:spPr bwMode="auto">
            <a:xfrm flipH="1" flipV="1">
              <a:off x="1071538" y="4429132"/>
              <a:ext cx="6712104" cy="138482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3" name="Oval 2"/>
          <p:cNvSpPr>
            <a:spLocks noChangeArrowheads="1"/>
          </p:cNvSpPr>
          <p:nvPr/>
        </p:nvSpPr>
        <p:spPr bwMode="auto">
          <a:xfrm>
            <a:off x="2728448" y="5254737"/>
            <a:ext cx="4940129" cy="47785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>
            <a:off x="2728448" y="2456747"/>
            <a:ext cx="1086850" cy="1176006"/>
          </a:xfrm>
          <a:custGeom>
            <a:avLst/>
            <a:gdLst>
              <a:gd name="T0" fmla="*/ 146 w 171"/>
              <a:gd name="T1" fmla="*/ 83 h 185"/>
              <a:gd name="T2" fmla="*/ 171 w 171"/>
              <a:gd name="T3" fmla="*/ 70 h 185"/>
              <a:gd name="T4" fmla="*/ 168 w 171"/>
              <a:gd name="T5" fmla="*/ 48 h 185"/>
              <a:gd name="T6" fmla="*/ 142 w 171"/>
              <a:gd name="T7" fmla="*/ 54 h 185"/>
              <a:gd name="T8" fmla="*/ 135 w 171"/>
              <a:gd name="T9" fmla="*/ 42 h 185"/>
              <a:gd name="T10" fmla="*/ 149 w 171"/>
              <a:gd name="T11" fmla="*/ 17 h 185"/>
              <a:gd name="T12" fmla="*/ 133 w 171"/>
              <a:gd name="T13" fmla="*/ 6 h 185"/>
              <a:gd name="T14" fmla="*/ 114 w 171"/>
              <a:gd name="T15" fmla="*/ 27 h 185"/>
              <a:gd name="T16" fmla="*/ 100 w 171"/>
              <a:gd name="T17" fmla="*/ 25 h 185"/>
              <a:gd name="T18" fmla="*/ 98 w 171"/>
              <a:gd name="T19" fmla="*/ 0 h 185"/>
              <a:gd name="T20" fmla="*/ 77 w 171"/>
              <a:gd name="T21" fmla="*/ 5 h 185"/>
              <a:gd name="T22" fmla="*/ 72 w 171"/>
              <a:gd name="T23" fmla="*/ 30 h 185"/>
              <a:gd name="T24" fmla="*/ 58 w 171"/>
              <a:gd name="T25" fmla="*/ 39 h 185"/>
              <a:gd name="T26" fmla="*/ 42 w 171"/>
              <a:gd name="T27" fmla="*/ 25 h 185"/>
              <a:gd name="T28" fmla="*/ 26 w 171"/>
              <a:gd name="T29" fmla="*/ 42 h 185"/>
              <a:gd name="T30" fmla="*/ 36 w 171"/>
              <a:gd name="T31" fmla="*/ 61 h 185"/>
              <a:gd name="T32" fmla="*/ 28 w 171"/>
              <a:gd name="T33" fmla="*/ 76 h 185"/>
              <a:gd name="T34" fmla="*/ 5 w 171"/>
              <a:gd name="T35" fmla="*/ 80 h 185"/>
              <a:gd name="T36" fmla="*/ 0 w 171"/>
              <a:gd name="T37" fmla="*/ 102 h 185"/>
              <a:gd name="T38" fmla="*/ 21 w 171"/>
              <a:gd name="T39" fmla="*/ 106 h 185"/>
              <a:gd name="T40" fmla="*/ 23 w 171"/>
              <a:gd name="T41" fmla="*/ 121 h 185"/>
              <a:gd name="T42" fmla="*/ 3 w 171"/>
              <a:gd name="T43" fmla="*/ 140 h 185"/>
              <a:gd name="T44" fmla="*/ 11 w 171"/>
              <a:gd name="T45" fmla="*/ 158 h 185"/>
              <a:gd name="T46" fmla="*/ 35 w 171"/>
              <a:gd name="T47" fmla="*/ 144 h 185"/>
              <a:gd name="T48" fmla="*/ 45 w 171"/>
              <a:gd name="T49" fmla="*/ 153 h 185"/>
              <a:gd name="T50" fmla="*/ 38 w 171"/>
              <a:gd name="T51" fmla="*/ 181 h 185"/>
              <a:gd name="T52" fmla="*/ 58 w 171"/>
              <a:gd name="T53" fmla="*/ 185 h 185"/>
              <a:gd name="T54" fmla="*/ 71 w 171"/>
              <a:gd name="T55" fmla="*/ 159 h 185"/>
              <a:gd name="T56" fmla="*/ 86 w 171"/>
              <a:gd name="T57" fmla="*/ 157 h 185"/>
              <a:gd name="T58" fmla="*/ 97 w 171"/>
              <a:gd name="T59" fmla="*/ 179 h 185"/>
              <a:gd name="T60" fmla="*/ 118 w 171"/>
              <a:gd name="T61" fmla="*/ 168 h 185"/>
              <a:gd name="T62" fmla="*/ 114 w 171"/>
              <a:gd name="T63" fmla="*/ 142 h 185"/>
              <a:gd name="T64" fmla="*/ 127 w 171"/>
              <a:gd name="T65" fmla="*/ 129 h 185"/>
              <a:gd name="T66" fmla="*/ 150 w 171"/>
              <a:gd name="T67" fmla="*/ 135 h 185"/>
              <a:gd name="T68" fmla="*/ 162 w 171"/>
              <a:gd name="T69" fmla="*/ 113 h 185"/>
              <a:gd name="T70" fmla="*/ 142 w 171"/>
              <a:gd name="T71" fmla="*/ 100 h 185"/>
              <a:gd name="T72" fmla="*/ 146 w 171"/>
              <a:gd name="T73" fmla="*/ 83 h 185"/>
              <a:gd name="T74" fmla="*/ 96 w 171"/>
              <a:gd name="T75" fmla="*/ 100 h 185"/>
              <a:gd name="T76" fmla="*/ 69 w 171"/>
              <a:gd name="T77" fmla="*/ 108 h 185"/>
              <a:gd name="T78" fmla="*/ 64 w 171"/>
              <a:gd name="T79" fmla="*/ 80 h 185"/>
              <a:gd name="T80" fmla="*/ 92 w 171"/>
              <a:gd name="T81" fmla="*/ 71 h 185"/>
              <a:gd name="T82" fmla="*/ 96 w 171"/>
              <a:gd name="T83" fmla="*/ 10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1" h="185">
                <a:moveTo>
                  <a:pt x="146" y="83"/>
                </a:moveTo>
                <a:cubicBezTo>
                  <a:pt x="171" y="70"/>
                  <a:pt x="171" y="70"/>
                  <a:pt x="171" y="70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33" y="6"/>
                  <a:pt x="133" y="6"/>
                  <a:pt x="133" y="6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8" y="0"/>
                  <a:pt x="98" y="0"/>
                  <a:pt x="98" y="0"/>
                </a:cubicBezTo>
                <a:cubicBezTo>
                  <a:pt x="77" y="5"/>
                  <a:pt x="77" y="5"/>
                  <a:pt x="77" y="5"/>
                </a:cubicBezTo>
                <a:cubicBezTo>
                  <a:pt x="72" y="30"/>
                  <a:pt x="72" y="30"/>
                  <a:pt x="72" y="30"/>
                </a:cubicBezTo>
                <a:cubicBezTo>
                  <a:pt x="58" y="39"/>
                  <a:pt x="58" y="39"/>
                  <a:pt x="58" y="39"/>
                </a:cubicBezTo>
                <a:cubicBezTo>
                  <a:pt x="42" y="25"/>
                  <a:pt x="42" y="25"/>
                  <a:pt x="42" y="25"/>
                </a:cubicBezTo>
                <a:cubicBezTo>
                  <a:pt x="26" y="42"/>
                  <a:pt x="26" y="42"/>
                  <a:pt x="26" y="42"/>
                </a:cubicBezTo>
                <a:cubicBezTo>
                  <a:pt x="36" y="61"/>
                  <a:pt x="36" y="61"/>
                  <a:pt x="36" y="61"/>
                </a:cubicBezTo>
                <a:cubicBezTo>
                  <a:pt x="28" y="76"/>
                  <a:pt x="28" y="76"/>
                  <a:pt x="28" y="76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102"/>
                  <a:pt x="0" y="102"/>
                  <a:pt x="0" y="102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3" y="140"/>
                  <a:pt x="3" y="140"/>
                  <a:pt x="3" y="140"/>
                </a:cubicBezTo>
                <a:cubicBezTo>
                  <a:pt x="11" y="158"/>
                  <a:pt x="11" y="158"/>
                  <a:pt x="11" y="158"/>
                </a:cubicBezTo>
                <a:cubicBezTo>
                  <a:pt x="35" y="144"/>
                  <a:pt x="35" y="144"/>
                  <a:pt x="35" y="144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38" y="181"/>
                  <a:pt x="38" y="181"/>
                  <a:pt x="38" y="181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86" y="157"/>
                  <a:pt x="86" y="157"/>
                  <a:pt x="86" y="157"/>
                </a:cubicBezTo>
                <a:cubicBezTo>
                  <a:pt x="97" y="179"/>
                  <a:pt x="97" y="179"/>
                  <a:pt x="97" y="179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50" y="135"/>
                  <a:pt x="150" y="135"/>
                  <a:pt x="150" y="135"/>
                </a:cubicBezTo>
                <a:cubicBezTo>
                  <a:pt x="162" y="113"/>
                  <a:pt x="162" y="113"/>
                  <a:pt x="162" y="113"/>
                </a:cubicBezTo>
                <a:cubicBezTo>
                  <a:pt x="142" y="100"/>
                  <a:pt x="142" y="100"/>
                  <a:pt x="142" y="100"/>
                </a:cubicBezTo>
                <a:lnTo>
                  <a:pt x="146" y="83"/>
                </a:lnTo>
                <a:close/>
                <a:moveTo>
                  <a:pt x="96" y="100"/>
                </a:moveTo>
                <a:cubicBezTo>
                  <a:pt x="90" y="110"/>
                  <a:pt x="78" y="114"/>
                  <a:pt x="69" y="108"/>
                </a:cubicBezTo>
                <a:cubicBezTo>
                  <a:pt x="60" y="103"/>
                  <a:pt x="58" y="90"/>
                  <a:pt x="64" y="80"/>
                </a:cubicBezTo>
                <a:cubicBezTo>
                  <a:pt x="70" y="70"/>
                  <a:pt x="83" y="66"/>
                  <a:pt x="92" y="71"/>
                </a:cubicBezTo>
                <a:cubicBezTo>
                  <a:pt x="101" y="77"/>
                  <a:pt x="103" y="89"/>
                  <a:pt x="96" y="100"/>
                </a:cubicBez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scene3d>
            <a:camera prst="legacyObliqueBottomRight"/>
            <a:lightRig rig="legacyFlat4" dir="b"/>
          </a:scene3d>
          <a:sp3d extrusionH="201600" prstMaterial="legacyMatte">
            <a:bevelT w="13500" h="13500" prst="angle"/>
            <a:bevelB w="13500" h="13500" prst="angle"/>
            <a:extrusionClr>
              <a:schemeClr val="bg2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77" name="Freeform 6"/>
          <p:cNvSpPr>
            <a:spLocks noEditPoints="1"/>
          </p:cNvSpPr>
          <p:nvPr/>
        </p:nvSpPr>
        <p:spPr bwMode="auto">
          <a:xfrm>
            <a:off x="5189064" y="1851587"/>
            <a:ext cx="1935123" cy="1812360"/>
          </a:xfrm>
          <a:custGeom>
            <a:avLst/>
            <a:gdLst>
              <a:gd name="T0" fmla="*/ 298 w 304"/>
              <a:gd name="T1" fmla="*/ 165 h 285"/>
              <a:gd name="T2" fmla="*/ 304 w 304"/>
              <a:gd name="T3" fmla="*/ 135 h 285"/>
              <a:gd name="T4" fmla="*/ 268 w 304"/>
              <a:gd name="T5" fmla="*/ 128 h 285"/>
              <a:gd name="T6" fmla="*/ 265 w 304"/>
              <a:gd name="T7" fmla="*/ 106 h 285"/>
              <a:gd name="T8" fmla="*/ 298 w 304"/>
              <a:gd name="T9" fmla="*/ 88 h 285"/>
              <a:gd name="T10" fmla="*/ 287 w 304"/>
              <a:gd name="T11" fmla="*/ 62 h 285"/>
              <a:gd name="T12" fmla="*/ 251 w 304"/>
              <a:gd name="T13" fmla="*/ 73 h 285"/>
              <a:gd name="T14" fmla="*/ 237 w 304"/>
              <a:gd name="T15" fmla="*/ 57 h 285"/>
              <a:gd name="T16" fmla="*/ 256 w 304"/>
              <a:gd name="T17" fmla="*/ 28 h 285"/>
              <a:gd name="T18" fmla="*/ 233 w 304"/>
              <a:gd name="T19" fmla="*/ 13 h 285"/>
              <a:gd name="T20" fmla="*/ 207 w 304"/>
              <a:gd name="T21" fmla="*/ 37 h 285"/>
              <a:gd name="T22" fmla="*/ 186 w 304"/>
              <a:gd name="T23" fmla="*/ 31 h 285"/>
              <a:gd name="T24" fmla="*/ 188 w 304"/>
              <a:gd name="T25" fmla="*/ 0 h 285"/>
              <a:gd name="T26" fmla="*/ 159 w 304"/>
              <a:gd name="T27" fmla="*/ 0 h 285"/>
              <a:gd name="T28" fmla="*/ 148 w 304"/>
              <a:gd name="T29" fmla="*/ 30 h 285"/>
              <a:gd name="T30" fmla="*/ 126 w 304"/>
              <a:gd name="T31" fmla="*/ 34 h 285"/>
              <a:gd name="T32" fmla="*/ 112 w 304"/>
              <a:gd name="T33" fmla="*/ 10 h 285"/>
              <a:gd name="T34" fmla="*/ 85 w 304"/>
              <a:gd name="T35" fmla="*/ 22 h 285"/>
              <a:gd name="T36" fmla="*/ 90 w 304"/>
              <a:gd name="T37" fmla="*/ 50 h 285"/>
              <a:gd name="T38" fmla="*/ 73 w 304"/>
              <a:gd name="T39" fmla="*/ 64 h 285"/>
              <a:gd name="T40" fmla="*/ 47 w 304"/>
              <a:gd name="T41" fmla="*/ 51 h 285"/>
              <a:gd name="T42" fmla="*/ 28 w 304"/>
              <a:gd name="T43" fmla="*/ 73 h 285"/>
              <a:gd name="T44" fmla="*/ 48 w 304"/>
              <a:gd name="T45" fmla="*/ 93 h 285"/>
              <a:gd name="T46" fmla="*/ 38 w 304"/>
              <a:gd name="T47" fmla="*/ 112 h 285"/>
              <a:gd name="T48" fmla="*/ 7 w 304"/>
              <a:gd name="T49" fmla="*/ 114 h 285"/>
              <a:gd name="T50" fmla="*/ 0 w 304"/>
              <a:gd name="T51" fmla="*/ 140 h 285"/>
              <a:gd name="T52" fmla="*/ 30 w 304"/>
              <a:gd name="T53" fmla="*/ 147 h 285"/>
              <a:gd name="T54" fmla="*/ 30 w 304"/>
              <a:gd name="T55" fmla="*/ 167 h 285"/>
              <a:gd name="T56" fmla="*/ 1 w 304"/>
              <a:gd name="T57" fmla="*/ 184 h 285"/>
              <a:gd name="T58" fmla="*/ 9 w 304"/>
              <a:gd name="T59" fmla="*/ 209 h 285"/>
              <a:gd name="T60" fmla="*/ 41 w 304"/>
              <a:gd name="T61" fmla="*/ 200 h 285"/>
              <a:gd name="T62" fmla="*/ 53 w 304"/>
              <a:gd name="T63" fmla="*/ 217 h 285"/>
              <a:gd name="T64" fmla="*/ 34 w 304"/>
              <a:gd name="T65" fmla="*/ 246 h 285"/>
              <a:gd name="T66" fmla="*/ 55 w 304"/>
              <a:gd name="T67" fmla="*/ 263 h 285"/>
              <a:gd name="T68" fmla="*/ 81 w 304"/>
              <a:gd name="T69" fmla="*/ 239 h 285"/>
              <a:gd name="T70" fmla="*/ 101 w 304"/>
              <a:gd name="T71" fmla="*/ 248 h 285"/>
              <a:gd name="T72" fmla="*/ 98 w 304"/>
              <a:gd name="T73" fmla="*/ 282 h 285"/>
              <a:gd name="T74" fmla="*/ 128 w 304"/>
              <a:gd name="T75" fmla="*/ 285 h 285"/>
              <a:gd name="T76" fmla="*/ 140 w 304"/>
              <a:gd name="T77" fmla="*/ 252 h 285"/>
              <a:gd name="T78" fmla="*/ 163 w 304"/>
              <a:gd name="T79" fmla="*/ 249 h 285"/>
              <a:gd name="T80" fmla="*/ 180 w 304"/>
              <a:gd name="T81" fmla="*/ 279 h 285"/>
              <a:gd name="T82" fmla="*/ 210 w 304"/>
              <a:gd name="T83" fmla="*/ 267 h 285"/>
              <a:gd name="T84" fmla="*/ 202 w 304"/>
              <a:gd name="T85" fmla="*/ 234 h 285"/>
              <a:gd name="T86" fmla="*/ 222 w 304"/>
              <a:gd name="T87" fmla="*/ 220 h 285"/>
              <a:gd name="T88" fmla="*/ 254 w 304"/>
              <a:gd name="T89" fmla="*/ 236 h 285"/>
              <a:gd name="T90" fmla="*/ 275 w 304"/>
              <a:gd name="T91" fmla="*/ 212 h 285"/>
              <a:gd name="T92" fmla="*/ 250 w 304"/>
              <a:gd name="T93" fmla="*/ 188 h 285"/>
              <a:gd name="T94" fmla="*/ 260 w 304"/>
              <a:gd name="T95" fmla="*/ 167 h 285"/>
              <a:gd name="T96" fmla="*/ 298 w 304"/>
              <a:gd name="T97" fmla="*/ 165 h 285"/>
              <a:gd name="T98" fmla="*/ 175 w 304"/>
              <a:gd name="T99" fmla="*/ 187 h 285"/>
              <a:gd name="T100" fmla="*/ 92 w 304"/>
              <a:gd name="T101" fmla="*/ 172 h 285"/>
              <a:gd name="T102" fmla="*/ 119 w 304"/>
              <a:gd name="T103" fmla="*/ 92 h 285"/>
              <a:gd name="T104" fmla="*/ 201 w 304"/>
              <a:gd name="T105" fmla="*/ 107 h 285"/>
              <a:gd name="T106" fmla="*/ 175 w 304"/>
              <a:gd name="T107" fmla="*/ 18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4" h="285">
                <a:moveTo>
                  <a:pt x="298" y="165"/>
                </a:moveTo>
                <a:cubicBezTo>
                  <a:pt x="304" y="135"/>
                  <a:pt x="304" y="135"/>
                  <a:pt x="304" y="135"/>
                </a:cubicBezTo>
                <a:cubicBezTo>
                  <a:pt x="268" y="128"/>
                  <a:pt x="268" y="128"/>
                  <a:pt x="268" y="128"/>
                </a:cubicBezTo>
                <a:cubicBezTo>
                  <a:pt x="265" y="106"/>
                  <a:pt x="265" y="106"/>
                  <a:pt x="265" y="106"/>
                </a:cubicBezTo>
                <a:cubicBezTo>
                  <a:pt x="298" y="88"/>
                  <a:pt x="298" y="88"/>
                  <a:pt x="298" y="88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37" y="57"/>
                  <a:pt x="237" y="57"/>
                  <a:pt x="237" y="57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33" y="13"/>
                  <a:pt x="233" y="13"/>
                  <a:pt x="233" y="13"/>
                </a:cubicBezTo>
                <a:cubicBezTo>
                  <a:pt x="207" y="37"/>
                  <a:pt x="207" y="37"/>
                  <a:pt x="207" y="37"/>
                </a:cubicBezTo>
                <a:cubicBezTo>
                  <a:pt x="186" y="31"/>
                  <a:pt x="186" y="31"/>
                  <a:pt x="186" y="31"/>
                </a:cubicBezTo>
                <a:cubicBezTo>
                  <a:pt x="188" y="0"/>
                  <a:pt x="188" y="0"/>
                  <a:pt x="188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85" y="22"/>
                  <a:pt x="85" y="22"/>
                  <a:pt x="85" y="22"/>
                </a:cubicBezTo>
                <a:cubicBezTo>
                  <a:pt x="90" y="50"/>
                  <a:pt x="90" y="50"/>
                  <a:pt x="90" y="50"/>
                </a:cubicBezTo>
                <a:cubicBezTo>
                  <a:pt x="73" y="64"/>
                  <a:pt x="73" y="64"/>
                  <a:pt x="73" y="64"/>
                </a:cubicBezTo>
                <a:cubicBezTo>
                  <a:pt x="47" y="51"/>
                  <a:pt x="47" y="51"/>
                  <a:pt x="47" y="51"/>
                </a:cubicBezTo>
                <a:cubicBezTo>
                  <a:pt x="28" y="73"/>
                  <a:pt x="28" y="73"/>
                  <a:pt x="28" y="73"/>
                </a:cubicBezTo>
                <a:cubicBezTo>
                  <a:pt x="48" y="93"/>
                  <a:pt x="48" y="93"/>
                  <a:pt x="48" y="93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7" y="114"/>
                  <a:pt x="7" y="114"/>
                  <a:pt x="7" y="114"/>
                </a:cubicBezTo>
                <a:cubicBezTo>
                  <a:pt x="0" y="140"/>
                  <a:pt x="0" y="140"/>
                  <a:pt x="0" y="140"/>
                </a:cubicBezTo>
                <a:cubicBezTo>
                  <a:pt x="30" y="147"/>
                  <a:pt x="30" y="147"/>
                  <a:pt x="30" y="147"/>
                </a:cubicBezTo>
                <a:cubicBezTo>
                  <a:pt x="30" y="167"/>
                  <a:pt x="30" y="167"/>
                  <a:pt x="30" y="167"/>
                </a:cubicBezTo>
                <a:cubicBezTo>
                  <a:pt x="1" y="184"/>
                  <a:pt x="1" y="184"/>
                  <a:pt x="1" y="184"/>
                </a:cubicBezTo>
                <a:cubicBezTo>
                  <a:pt x="9" y="209"/>
                  <a:pt x="9" y="209"/>
                  <a:pt x="9" y="209"/>
                </a:cubicBezTo>
                <a:cubicBezTo>
                  <a:pt x="41" y="200"/>
                  <a:pt x="41" y="200"/>
                  <a:pt x="41" y="200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55" y="263"/>
                  <a:pt x="55" y="263"/>
                  <a:pt x="55" y="263"/>
                </a:cubicBezTo>
                <a:cubicBezTo>
                  <a:pt x="81" y="239"/>
                  <a:pt x="81" y="239"/>
                  <a:pt x="81" y="239"/>
                </a:cubicBezTo>
                <a:cubicBezTo>
                  <a:pt x="101" y="248"/>
                  <a:pt x="101" y="248"/>
                  <a:pt x="101" y="24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128" y="285"/>
                  <a:pt x="128" y="285"/>
                  <a:pt x="128" y="28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80" y="279"/>
                  <a:pt x="180" y="279"/>
                  <a:pt x="180" y="279"/>
                </a:cubicBezTo>
                <a:cubicBezTo>
                  <a:pt x="210" y="267"/>
                  <a:pt x="210" y="267"/>
                  <a:pt x="210" y="267"/>
                </a:cubicBezTo>
                <a:cubicBezTo>
                  <a:pt x="202" y="234"/>
                  <a:pt x="202" y="234"/>
                  <a:pt x="202" y="234"/>
                </a:cubicBezTo>
                <a:cubicBezTo>
                  <a:pt x="222" y="220"/>
                  <a:pt x="222" y="220"/>
                  <a:pt x="222" y="220"/>
                </a:cubicBezTo>
                <a:cubicBezTo>
                  <a:pt x="254" y="236"/>
                  <a:pt x="254" y="236"/>
                  <a:pt x="254" y="236"/>
                </a:cubicBezTo>
                <a:cubicBezTo>
                  <a:pt x="275" y="212"/>
                  <a:pt x="275" y="212"/>
                  <a:pt x="275" y="212"/>
                </a:cubicBezTo>
                <a:cubicBezTo>
                  <a:pt x="250" y="188"/>
                  <a:pt x="250" y="188"/>
                  <a:pt x="250" y="188"/>
                </a:cubicBezTo>
                <a:cubicBezTo>
                  <a:pt x="260" y="167"/>
                  <a:pt x="260" y="167"/>
                  <a:pt x="260" y="167"/>
                </a:cubicBezTo>
                <a:lnTo>
                  <a:pt x="298" y="165"/>
                </a:lnTo>
                <a:close/>
                <a:moveTo>
                  <a:pt x="175" y="187"/>
                </a:moveTo>
                <a:cubicBezTo>
                  <a:pt x="145" y="205"/>
                  <a:pt x="108" y="198"/>
                  <a:pt x="92" y="172"/>
                </a:cubicBezTo>
                <a:cubicBezTo>
                  <a:pt x="77" y="145"/>
                  <a:pt x="89" y="110"/>
                  <a:pt x="119" y="92"/>
                </a:cubicBezTo>
                <a:cubicBezTo>
                  <a:pt x="149" y="75"/>
                  <a:pt x="185" y="81"/>
                  <a:pt x="201" y="107"/>
                </a:cubicBezTo>
                <a:cubicBezTo>
                  <a:pt x="216" y="134"/>
                  <a:pt x="205" y="169"/>
                  <a:pt x="175" y="187"/>
                </a:cubicBez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18900000" scaled="1"/>
          </a:gradFill>
          <a:ln>
            <a:noFill/>
          </a:ln>
          <a:effectLst/>
          <a:scene3d>
            <a:camera prst="legacyObliqueBottomRight"/>
            <a:lightRig rig="legacyFlat4" dir="b"/>
          </a:scene3d>
          <a:sp3d extrusionH="252400" prstMaterial="legacyMatte">
            <a:bevelT w="13500" h="13500" prst="angle"/>
            <a:bevelB w="13500" h="13500" prst="angle"/>
            <a:extrusionClr>
              <a:srgbClr val="FFFFFF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86718" y="4197993"/>
            <a:ext cx="2447225" cy="1097098"/>
            <a:chOff x="486718" y="4197993"/>
            <a:chExt cx="2447225" cy="1097098"/>
          </a:xfrm>
        </p:grpSpPr>
        <p:sp>
          <p:nvSpPr>
            <p:cNvPr id="78" name="Rectangle 7"/>
            <p:cNvSpPr>
              <a:spLocks noChangeArrowheads="1"/>
            </p:cNvSpPr>
            <p:nvPr/>
          </p:nvSpPr>
          <p:spPr bwMode="auto">
            <a:xfrm>
              <a:off x="486718" y="4537961"/>
              <a:ext cx="2447225" cy="757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单击此处添加段落文字内容</a:t>
              </a:r>
            </a:p>
          </p:txBody>
        </p:sp>
        <p:sp>
          <p:nvSpPr>
            <p:cNvPr id="79" name="Rectangle 8"/>
            <p:cNvSpPr>
              <a:spLocks noChangeArrowheads="1"/>
            </p:cNvSpPr>
            <p:nvPr/>
          </p:nvSpPr>
          <p:spPr bwMode="auto">
            <a:xfrm>
              <a:off x="486718" y="4197993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8950" y="1968268"/>
            <a:ext cx="2447225" cy="874085"/>
            <a:chOff x="488950" y="1968268"/>
            <a:chExt cx="2447225" cy="874085"/>
          </a:xfrm>
        </p:grpSpPr>
        <p:sp>
          <p:nvSpPr>
            <p:cNvPr id="80" name="Rectangle 9"/>
            <p:cNvSpPr>
              <a:spLocks noChangeArrowheads="1"/>
            </p:cNvSpPr>
            <p:nvPr/>
          </p:nvSpPr>
          <p:spPr bwMode="auto">
            <a:xfrm>
              <a:off x="488950" y="2306822"/>
              <a:ext cx="2447225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</p:txBody>
        </p:sp>
        <p:sp>
          <p:nvSpPr>
            <p:cNvPr id="81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143636" y="4071942"/>
            <a:ext cx="2447225" cy="1113470"/>
            <a:chOff x="6969825" y="3501448"/>
            <a:chExt cx="2447225" cy="1113470"/>
          </a:xfrm>
        </p:grpSpPr>
        <p:sp>
          <p:nvSpPr>
            <p:cNvPr id="82" name="Rectangle 11"/>
            <p:cNvSpPr>
              <a:spLocks noChangeArrowheads="1"/>
            </p:cNvSpPr>
            <p:nvPr/>
          </p:nvSpPr>
          <p:spPr bwMode="auto">
            <a:xfrm>
              <a:off x="6969825" y="3857788"/>
              <a:ext cx="2447225" cy="757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</p:txBody>
        </p:sp>
        <p:sp>
          <p:nvSpPr>
            <p:cNvPr id="83" name="Rectangle 12"/>
            <p:cNvSpPr>
              <a:spLocks noChangeArrowheads="1"/>
            </p:cNvSpPr>
            <p:nvPr/>
          </p:nvSpPr>
          <p:spPr bwMode="auto">
            <a:xfrm>
              <a:off x="7180540" y="3501448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pic>
        <p:nvPicPr>
          <p:cNvPr id="85" name="图片 84" descr="未标题-1 拷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786058"/>
            <a:ext cx="2857520" cy="2786058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7" name="Rectangle 2"/>
          <p:cNvSpPr>
            <a:spLocks noChangeArrowheads="1"/>
          </p:cNvSpPr>
          <p:nvPr/>
        </p:nvSpPr>
        <p:spPr bwMode="auto">
          <a:xfrm rot="10800000">
            <a:off x="641350" y="1714488"/>
            <a:ext cx="7507288" cy="45402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9525" cmpd="sng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AutoShape 3"/>
          <p:cNvSpPr>
            <a:spLocks noChangeArrowheads="1"/>
          </p:cNvSpPr>
          <p:nvPr/>
        </p:nvSpPr>
        <p:spPr bwMode="auto">
          <a:xfrm>
            <a:off x="635000" y="1714488"/>
            <a:ext cx="7527925" cy="76835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WordArt 4"/>
          <p:cNvSpPr>
            <a:spLocks noChangeArrowheads="1" noChangeShapeType="1"/>
          </p:cNvSpPr>
          <p:nvPr/>
        </p:nvSpPr>
        <p:spPr bwMode="auto">
          <a:xfrm>
            <a:off x="3103563" y="1993888"/>
            <a:ext cx="2579687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b="0" dirty="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70" name="Rectangle 5"/>
          <p:cNvSpPr>
            <a:spLocks noChangeArrowheads="1"/>
          </p:cNvSpPr>
          <p:nvPr/>
        </p:nvSpPr>
        <p:spPr bwMode="auto">
          <a:xfrm>
            <a:off x="665163" y="2816213"/>
            <a:ext cx="7478712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 algn="ctr"/>
            <a:r>
              <a:rPr lang="zh-CN" altLang="en-US" sz="1700" b="0" i="0" dirty="0"/>
              <a:t>单击此处添加段落文字内容</a:t>
            </a:r>
          </a:p>
        </p:txBody>
      </p:sp>
      <p:sp>
        <p:nvSpPr>
          <p:cNvPr id="71" name="Rectangle 6"/>
          <p:cNvSpPr>
            <a:spLocks noChangeArrowheads="1"/>
          </p:cNvSpPr>
          <p:nvPr/>
        </p:nvSpPr>
        <p:spPr bwMode="auto">
          <a:xfrm>
            <a:off x="665163" y="3230551"/>
            <a:ext cx="7478712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 algn="ctr"/>
            <a:r>
              <a:rPr lang="zh-CN" altLang="en-US" sz="1700" b="0" i="0" dirty="0"/>
              <a:t>单击此处添加段落文字内容</a:t>
            </a:r>
          </a:p>
        </p:txBody>
      </p:sp>
      <p:pic>
        <p:nvPicPr>
          <p:cNvPr id="72" name="Picture 7" descr="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2143116"/>
            <a:ext cx="1777311" cy="5011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bldLvl="0" autoUpdateAnimBg="0"/>
      <p:bldP spid="70" grpId="1" bldLvl="0" autoUpdateAnimBg="0"/>
      <p:bldP spid="70" grpId="2" bldLvl="0" autoUpdateAnimBg="0"/>
      <p:bldP spid="71" grpId="0" bldLvl="0" autoUpdateAnimBg="0"/>
      <p:bldP spid="71" grpId="1" bldLvl="0" autoUpdateAnimBg="0"/>
      <p:bldP spid="71" grpId="2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189954" y="3503436"/>
            <a:ext cx="3220002" cy="2841190"/>
            <a:chOff x="1189954" y="3503436"/>
            <a:chExt cx="3220002" cy="2841190"/>
          </a:xfrm>
        </p:grpSpPr>
        <p:cxnSp>
          <p:nvCxnSpPr>
            <p:cNvPr id="47" name="直接连接符 46"/>
            <p:cNvCxnSpPr/>
            <p:nvPr/>
          </p:nvCxnSpPr>
          <p:spPr>
            <a:xfrm flipH="1">
              <a:off x="2231210" y="3503436"/>
              <a:ext cx="679442" cy="165942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2919637" y="3520362"/>
              <a:ext cx="725117" cy="164249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心形 48"/>
            <p:cNvSpPr/>
            <p:nvPr/>
          </p:nvSpPr>
          <p:spPr>
            <a:xfrm>
              <a:off x="2502701" y="4196588"/>
              <a:ext cx="826113" cy="826113"/>
            </a:xfrm>
            <a:prstGeom prst="hear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心形 49"/>
            <p:cNvSpPr/>
            <p:nvPr/>
          </p:nvSpPr>
          <p:spPr>
            <a:xfrm>
              <a:off x="2530070" y="4231732"/>
              <a:ext cx="761164" cy="761164"/>
            </a:xfrm>
            <a:prstGeom prst="heart">
              <a:avLst/>
            </a:prstGeom>
            <a:gradFill flip="none" rotWithShape="1">
              <a:gsLst>
                <a:gs pos="100000">
                  <a:srgbClr val="C01248"/>
                </a:gs>
                <a:gs pos="14000">
                  <a:srgbClr val="FCCCCC"/>
                </a:gs>
                <a:gs pos="56000">
                  <a:srgbClr val="FA9191"/>
                </a:gs>
              </a:gsLst>
              <a:path path="shap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心形 50"/>
            <p:cNvSpPr/>
            <p:nvPr/>
          </p:nvSpPr>
          <p:spPr>
            <a:xfrm>
              <a:off x="2324548" y="4686758"/>
              <a:ext cx="607555" cy="617538"/>
            </a:xfrm>
            <a:prstGeom prst="hear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心形 51"/>
            <p:cNvSpPr/>
            <p:nvPr/>
          </p:nvSpPr>
          <p:spPr>
            <a:xfrm>
              <a:off x="2369536" y="4732376"/>
              <a:ext cx="509938" cy="518317"/>
            </a:xfrm>
            <a:prstGeom prst="heart">
              <a:avLst/>
            </a:prstGeom>
            <a:gradFill>
              <a:gsLst>
                <a:gs pos="100000">
                  <a:srgbClr val="B4E664"/>
                </a:gs>
                <a:gs pos="0">
                  <a:srgbClr val="0F9605">
                    <a:alpha val="85098"/>
                  </a:srgbClr>
                </a:gs>
              </a:gsLst>
              <a:lin ang="16800000" scaled="0"/>
            </a:gradFill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心形 52"/>
            <p:cNvSpPr/>
            <p:nvPr/>
          </p:nvSpPr>
          <p:spPr>
            <a:xfrm>
              <a:off x="2848000" y="4565859"/>
              <a:ext cx="735349" cy="735349"/>
            </a:xfrm>
            <a:prstGeom prst="hear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心形 53"/>
            <p:cNvSpPr/>
            <p:nvPr/>
          </p:nvSpPr>
          <p:spPr>
            <a:xfrm>
              <a:off x="2884765" y="4594447"/>
              <a:ext cx="668060" cy="668060"/>
            </a:xfrm>
            <a:prstGeom prst="heart">
              <a:avLst/>
            </a:prstGeom>
            <a:gradFill flip="none" rotWithShape="1">
              <a:gsLst>
                <a:gs pos="100000">
                  <a:srgbClr val="00547E"/>
                </a:gs>
                <a:gs pos="1000">
                  <a:srgbClr val="7DDAFF">
                    <a:alpha val="84706"/>
                  </a:srgbClr>
                </a:gs>
                <a:gs pos="42000">
                  <a:srgbClr val="00B4FA">
                    <a:alpha val="84706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2919637" y="3520362"/>
              <a:ext cx="362559" cy="164249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10"/>
            <p:cNvSpPr>
              <a:spLocks noChangeArrowheads="1"/>
            </p:cNvSpPr>
            <p:nvPr/>
          </p:nvSpPr>
          <p:spPr bwMode="auto">
            <a:xfrm flipH="1" flipV="1">
              <a:off x="1189954" y="5498825"/>
              <a:ext cx="3220002" cy="845801"/>
            </a:xfrm>
            <a:prstGeom prst="ellipse">
              <a:avLst/>
            </a:prstGeom>
            <a:gradFill flip="none" rotWithShape="0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3" name="梯形 60"/>
            <p:cNvSpPr/>
            <p:nvPr/>
          </p:nvSpPr>
          <p:spPr>
            <a:xfrm rot="10800000">
              <a:off x="2182482" y="5179120"/>
              <a:ext cx="1499242" cy="333441"/>
            </a:xfrm>
            <a:custGeom>
              <a:avLst/>
              <a:gdLst>
                <a:gd name="connsiteX0" fmla="*/ 0 w 1499242"/>
                <a:gd name="connsiteY0" fmla="*/ 244774 h 244774"/>
                <a:gd name="connsiteX1" fmla="*/ 304029 w 1499242"/>
                <a:gd name="connsiteY1" fmla="*/ 0 h 244774"/>
                <a:gd name="connsiteX2" fmla="*/ 1195213 w 1499242"/>
                <a:gd name="connsiteY2" fmla="*/ 0 h 244774"/>
                <a:gd name="connsiteX3" fmla="*/ 1499242 w 1499242"/>
                <a:gd name="connsiteY3" fmla="*/ 244774 h 244774"/>
                <a:gd name="connsiteX4" fmla="*/ 0 w 1499242"/>
                <a:gd name="connsiteY4" fmla="*/ 244774 h 244774"/>
                <a:gd name="connsiteX0" fmla="*/ 0 w 1499242"/>
                <a:gd name="connsiteY0" fmla="*/ 292398 h 292398"/>
                <a:gd name="connsiteX1" fmla="*/ 304029 w 1499242"/>
                <a:gd name="connsiteY1" fmla="*/ 47624 h 292398"/>
                <a:gd name="connsiteX2" fmla="*/ 1195213 w 1499242"/>
                <a:gd name="connsiteY2" fmla="*/ 47624 h 292398"/>
                <a:gd name="connsiteX3" fmla="*/ 1499242 w 1499242"/>
                <a:gd name="connsiteY3" fmla="*/ 292398 h 292398"/>
                <a:gd name="connsiteX4" fmla="*/ 0 w 1499242"/>
                <a:gd name="connsiteY4" fmla="*/ 292398 h 292398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14391 h 314391"/>
                <a:gd name="connsiteX1" fmla="*/ 304029 w 1499242"/>
                <a:gd name="connsiteY1" fmla="*/ 69617 h 314391"/>
                <a:gd name="connsiteX2" fmla="*/ 678269 w 1499242"/>
                <a:gd name="connsiteY2" fmla="*/ 0 h 314391"/>
                <a:gd name="connsiteX3" fmla="*/ 1195213 w 1499242"/>
                <a:gd name="connsiteY3" fmla="*/ 69617 h 314391"/>
                <a:gd name="connsiteX4" fmla="*/ 1499242 w 1499242"/>
                <a:gd name="connsiteY4" fmla="*/ 314391 h 314391"/>
                <a:gd name="connsiteX5" fmla="*/ 0 w 1499242"/>
                <a:gd name="connsiteY5" fmla="*/ 314391 h 314391"/>
                <a:gd name="connsiteX0" fmla="*/ 0 w 1499242"/>
                <a:gd name="connsiteY0" fmla="*/ 323916 h 323916"/>
                <a:gd name="connsiteX1" fmla="*/ 304029 w 1499242"/>
                <a:gd name="connsiteY1" fmla="*/ 79142 h 323916"/>
                <a:gd name="connsiteX2" fmla="*/ 733037 w 1499242"/>
                <a:gd name="connsiteY2" fmla="*/ 0 h 323916"/>
                <a:gd name="connsiteX3" fmla="*/ 1195213 w 1499242"/>
                <a:gd name="connsiteY3" fmla="*/ 79142 h 323916"/>
                <a:gd name="connsiteX4" fmla="*/ 1499242 w 1499242"/>
                <a:gd name="connsiteY4" fmla="*/ 323916 h 323916"/>
                <a:gd name="connsiteX5" fmla="*/ 0 w 1499242"/>
                <a:gd name="connsiteY5" fmla="*/ 323916 h 323916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52087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9242" h="333441">
                  <a:moveTo>
                    <a:pt x="0" y="333441"/>
                  </a:moveTo>
                  <a:cubicBezTo>
                    <a:pt x="101343" y="251850"/>
                    <a:pt x="195542" y="170258"/>
                    <a:pt x="304029" y="88667"/>
                  </a:cubicBezTo>
                  <a:cubicBezTo>
                    <a:pt x="436124" y="26744"/>
                    <a:pt x="582125" y="0"/>
                    <a:pt x="730656" y="0"/>
                  </a:cubicBezTo>
                  <a:cubicBezTo>
                    <a:pt x="879187" y="0"/>
                    <a:pt x="1046477" y="21982"/>
                    <a:pt x="1195213" y="88667"/>
                  </a:cubicBezTo>
                  <a:cubicBezTo>
                    <a:pt x="1303700" y="167877"/>
                    <a:pt x="1397899" y="251850"/>
                    <a:pt x="1499242" y="333441"/>
                  </a:cubicBezTo>
                  <a:lnTo>
                    <a:pt x="0" y="3334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488993" y="1708050"/>
            <a:ext cx="2457137" cy="802104"/>
            <a:chOff x="1488993" y="1708050"/>
            <a:chExt cx="2457137" cy="802104"/>
          </a:xfrm>
        </p:grpSpPr>
        <p:sp>
          <p:nvSpPr>
            <p:cNvPr id="85" name="TextBox 11"/>
            <p:cNvSpPr txBox="1">
              <a:spLocks noChangeArrowheads="1"/>
            </p:cNvSpPr>
            <p:nvPr/>
          </p:nvSpPr>
          <p:spPr bwMode="auto">
            <a:xfrm flipH="1">
              <a:off x="2274591" y="170805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TextBox 11"/>
            <p:cNvSpPr txBox="1">
              <a:spLocks noChangeArrowheads="1"/>
            </p:cNvSpPr>
            <p:nvPr/>
          </p:nvSpPr>
          <p:spPr bwMode="auto">
            <a:xfrm flipH="1">
              <a:off x="1488993" y="2046604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TextBox 11"/>
            <p:cNvSpPr txBox="1">
              <a:spLocks noChangeArrowheads="1"/>
            </p:cNvSpPr>
            <p:nvPr/>
          </p:nvSpPr>
          <p:spPr bwMode="auto">
            <a:xfrm flipH="1">
              <a:off x="2799955" y="203936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099243" y="1700808"/>
            <a:ext cx="2457137" cy="799613"/>
            <a:chOff x="5099243" y="1700808"/>
            <a:chExt cx="2457137" cy="799613"/>
          </a:xfrm>
        </p:grpSpPr>
        <p:sp>
          <p:nvSpPr>
            <p:cNvPr id="84" name="TextBox 11"/>
            <p:cNvSpPr txBox="1">
              <a:spLocks noChangeArrowheads="1"/>
            </p:cNvSpPr>
            <p:nvPr/>
          </p:nvSpPr>
          <p:spPr bwMode="auto">
            <a:xfrm flipH="1">
              <a:off x="5648779" y="1700808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TextBox 11"/>
            <p:cNvSpPr txBox="1">
              <a:spLocks noChangeArrowheads="1"/>
            </p:cNvSpPr>
            <p:nvPr/>
          </p:nvSpPr>
          <p:spPr bwMode="auto">
            <a:xfrm flipH="1">
              <a:off x="5099243" y="2036871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TextBox 11"/>
            <p:cNvSpPr txBox="1">
              <a:spLocks noChangeArrowheads="1"/>
            </p:cNvSpPr>
            <p:nvPr/>
          </p:nvSpPr>
          <p:spPr bwMode="auto">
            <a:xfrm flipH="1">
              <a:off x="6410205" y="2029629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263915" y="2472210"/>
            <a:ext cx="4780259" cy="3421732"/>
            <a:chOff x="2263915" y="2472210"/>
            <a:chExt cx="4780259" cy="3421732"/>
          </a:xfrm>
        </p:grpSpPr>
        <p:grpSp>
          <p:nvGrpSpPr>
            <p:cNvPr id="97" name="组合 96"/>
            <p:cNvGrpSpPr/>
            <p:nvPr/>
          </p:nvGrpSpPr>
          <p:grpSpPr>
            <a:xfrm>
              <a:off x="2263915" y="2472210"/>
              <a:ext cx="4754158" cy="3421732"/>
              <a:chOff x="2263915" y="2472210"/>
              <a:chExt cx="4754158" cy="3421732"/>
            </a:xfrm>
          </p:grpSpPr>
          <p:sp>
            <p:nvSpPr>
              <p:cNvPr id="66" name="同侧圆角矩形 65"/>
              <p:cNvSpPr/>
              <p:nvPr/>
            </p:nvSpPr>
            <p:spPr>
              <a:xfrm>
                <a:off x="4050172" y="5345841"/>
                <a:ext cx="1189878" cy="30596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同侧圆角矩形 79"/>
              <p:cNvSpPr/>
              <p:nvPr/>
            </p:nvSpPr>
            <p:spPr>
              <a:xfrm>
                <a:off x="3493879" y="5587974"/>
                <a:ext cx="2308951" cy="30596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6" name="组合 95"/>
              <p:cNvGrpSpPr/>
              <p:nvPr/>
            </p:nvGrpSpPr>
            <p:grpSpPr>
              <a:xfrm>
                <a:off x="2263915" y="2472210"/>
                <a:ext cx="4754158" cy="3307490"/>
                <a:chOff x="2263915" y="2472210"/>
                <a:chExt cx="4754158" cy="3307490"/>
              </a:xfrm>
            </p:grpSpPr>
            <p:sp>
              <p:nvSpPr>
                <p:cNvPr id="67" name="菱形 66"/>
                <p:cNvSpPr/>
                <p:nvPr/>
              </p:nvSpPr>
              <p:spPr>
                <a:xfrm>
                  <a:off x="4372984" y="2813953"/>
                  <a:ext cx="550742" cy="583450"/>
                </a:xfrm>
                <a:prstGeom prst="diamond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2263915" y="2906593"/>
                  <a:ext cx="239926" cy="239926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5" name="组合 94"/>
                <p:cNvGrpSpPr/>
                <p:nvPr/>
              </p:nvGrpSpPr>
              <p:grpSpPr>
                <a:xfrm>
                  <a:off x="2281865" y="2472210"/>
                  <a:ext cx="4736208" cy="3307490"/>
                  <a:chOff x="2281865" y="2472210"/>
                  <a:chExt cx="4736208" cy="3307490"/>
                </a:xfrm>
              </p:grpSpPr>
              <p:sp>
                <p:nvSpPr>
                  <p:cNvPr id="59" name="空心弧 58"/>
                  <p:cNvSpPr/>
                  <p:nvPr/>
                </p:nvSpPr>
                <p:spPr>
                  <a:xfrm>
                    <a:off x="4719143" y="2707919"/>
                    <a:ext cx="1162678" cy="795516"/>
                  </a:xfrm>
                  <a:prstGeom prst="blockArc">
                    <a:avLst>
                      <a:gd name="adj1" fmla="val 10800000"/>
                      <a:gd name="adj2" fmla="val 54877"/>
                      <a:gd name="adj3" fmla="val 13661"/>
                    </a:avLst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>
                      <a:rot lat="0" lon="0" rev="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等腰三角形 91"/>
                  <p:cNvSpPr/>
                  <p:nvPr/>
                </p:nvSpPr>
                <p:spPr>
                  <a:xfrm>
                    <a:off x="2281865" y="2813953"/>
                    <a:ext cx="178153" cy="242668"/>
                  </a:xfrm>
                  <a:prstGeom prst="triangl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>
                      <a:rot lat="0" lon="0" rev="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94" name="组合 93"/>
                  <p:cNvGrpSpPr/>
                  <p:nvPr/>
                </p:nvGrpSpPr>
                <p:grpSpPr>
                  <a:xfrm>
                    <a:off x="2334074" y="2472210"/>
                    <a:ext cx="4683999" cy="3307490"/>
                    <a:chOff x="2334074" y="2472210"/>
                    <a:chExt cx="4683999" cy="3307490"/>
                  </a:xfrm>
                </p:grpSpPr>
                <p:sp>
                  <p:nvSpPr>
                    <p:cNvPr id="58" name="矩形 57"/>
                    <p:cNvSpPr/>
                    <p:nvPr/>
                  </p:nvSpPr>
                  <p:spPr>
                    <a:xfrm>
                      <a:off x="4556565" y="2620778"/>
                      <a:ext cx="177092" cy="3158922"/>
                    </a:xfrm>
                    <a:prstGeom prst="rect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空心弧 59"/>
                    <p:cNvSpPr/>
                    <p:nvPr/>
                  </p:nvSpPr>
                  <p:spPr>
                    <a:xfrm rot="10800000">
                      <a:off x="5779286" y="2611189"/>
                      <a:ext cx="1162678" cy="979097"/>
                    </a:xfrm>
                    <a:prstGeom prst="blockArc">
                      <a:avLst>
                        <a:gd name="adj1" fmla="val 10800000"/>
                        <a:gd name="adj2" fmla="val 21519739"/>
                        <a:gd name="adj3" fmla="val 11151"/>
                      </a:avLst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1" name="空心弧 60"/>
                    <p:cNvSpPr/>
                    <p:nvPr/>
                  </p:nvSpPr>
                  <p:spPr>
                    <a:xfrm>
                      <a:off x="3393887" y="2694732"/>
                      <a:ext cx="1162678" cy="795516"/>
                    </a:xfrm>
                    <a:prstGeom prst="blockArc">
                      <a:avLst>
                        <a:gd name="adj1" fmla="val 10800000"/>
                        <a:gd name="adj2" fmla="val 54877"/>
                        <a:gd name="adj3" fmla="val 13661"/>
                      </a:avLst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2" name="空心弧 61"/>
                    <p:cNvSpPr/>
                    <p:nvPr/>
                  </p:nvSpPr>
                  <p:spPr>
                    <a:xfrm rot="10800000">
                      <a:off x="2334074" y="2602571"/>
                      <a:ext cx="1162678" cy="979097"/>
                    </a:xfrm>
                    <a:prstGeom prst="blockArc">
                      <a:avLst>
                        <a:gd name="adj1" fmla="val 10800000"/>
                        <a:gd name="adj2" fmla="val 21519739"/>
                        <a:gd name="adj3" fmla="val 11151"/>
                      </a:avLst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8" name="五角星 67"/>
                    <p:cNvSpPr/>
                    <p:nvPr/>
                  </p:nvSpPr>
                  <p:spPr>
                    <a:xfrm>
                      <a:off x="4300414" y="2472210"/>
                      <a:ext cx="683485" cy="683485"/>
                    </a:xfrm>
                    <a:prstGeom prst="star5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椭圆 70"/>
                    <p:cNvSpPr/>
                    <p:nvPr/>
                  </p:nvSpPr>
                  <p:spPr>
                    <a:xfrm>
                      <a:off x="2799955" y="3511703"/>
                      <a:ext cx="234286" cy="143267"/>
                    </a:xfrm>
                    <a:prstGeom prst="ellipse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3" name="等腰三角形 92"/>
                    <p:cNvSpPr/>
                    <p:nvPr/>
                  </p:nvSpPr>
                  <p:spPr>
                    <a:xfrm>
                      <a:off x="6839920" y="2863009"/>
                      <a:ext cx="178153" cy="242668"/>
                    </a:xfrm>
                    <a:prstGeom prst="triangle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63" name="椭圆 62"/>
            <p:cNvSpPr/>
            <p:nvPr/>
          </p:nvSpPr>
          <p:spPr>
            <a:xfrm>
              <a:off x="6804248" y="2936658"/>
              <a:ext cx="239926" cy="2399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4583102" y="3080062"/>
              <a:ext cx="132914" cy="132914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solidFill>
                <a:srgbClr val="7DDAFF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809207" y="3503435"/>
            <a:ext cx="3220002" cy="2852204"/>
            <a:chOff x="4809207" y="3503435"/>
            <a:chExt cx="3220002" cy="2852204"/>
          </a:xfrm>
        </p:grpSpPr>
        <p:sp>
          <p:nvSpPr>
            <p:cNvPr id="55" name="圆柱形 54"/>
            <p:cNvSpPr/>
            <p:nvPr/>
          </p:nvSpPr>
          <p:spPr>
            <a:xfrm>
              <a:off x="5872146" y="4941168"/>
              <a:ext cx="1076118" cy="234382"/>
            </a:xfrm>
            <a:prstGeom prst="can">
              <a:avLst/>
            </a:prstGeom>
            <a:gradFill flip="none" rotWithShape="1">
              <a:gsLst>
                <a:gs pos="100000">
                  <a:srgbClr val="00547E"/>
                </a:gs>
                <a:gs pos="1000">
                  <a:srgbClr val="7DDAFF">
                    <a:alpha val="84706"/>
                  </a:srgbClr>
                </a:gs>
                <a:gs pos="42000">
                  <a:srgbClr val="00B4FA">
                    <a:alpha val="84706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/>
            <p:nvPr/>
          </p:nvCxnSpPr>
          <p:spPr>
            <a:xfrm flipH="1">
              <a:off x="5677950" y="3503436"/>
              <a:ext cx="679442" cy="163285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366377" y="3520362"/>
              <a:ext cx="725117" cy="16159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梯形 60"/>
            <p:cNvSpPr/>
            <p:nvPr/>
          </p:nvSpPr>
          <p:spPr>
            <a:xfrm rot="10800000">
              <a:off x="5627452" y="5136290"/>
              <a:ext cx="1499242" cy="333441"/>
            </a:xfrm>
            <a:custGeom>
              <a:avLst/>
              <a:gdLst>
                <a:gd name="connsiteX0" fmla="*/ 0 w 1499242"/>
                <a:gd name="connsiteY0" fmla="*/ 244774 h 244774"/>
                <a:gd name="connsiteX1" fmla="*/ 304029 w 1499242"/>
                <a:gd name="connsiteY1" fmla="*/ 0 h 244774"/>
                <a:gd name="connsiteX2" fmla="*/ 1195213 w 1499242"/>
                <a:gd name="connsiteY2" fmla="*/ 0 h 244774"/>
                <a:gd name="connsiteX3" fmla="*/ 1499242 w 1499242"/>
                <a:gd name="connsiteY3" fmla="*/ 244774 h 244774"/>
                <a:gd name="connsiteX4" fmla="*/ 0 w 1499242"/>
                <a:gd name="connsiteY4" fmla="*/ 244774 h 244774"/>
                <a:gd name="connsiteX0" fmla="*/ 0 w 1499242"/>
                <a:gd name="connsiteY0" fmla="*/ 292398 h 292398"/>
                <a:gd name="connsiteX1" fmla="*/ 304029 w 1499242"/>
                <a:gd name="connsiteY1" fmla="*/ 47624 h 292398"/>
                <a:gd name="connsiteX2" fmla="*/ 1195213 w 1499242"/>
                <a:gd name="connsiteY2" fmla="*/ 47624 h 292398"/>
                <a:gd name="connsiteX3" fmla="*/ 1499242 w 1499242"/>
                <a:gd name="connsiteY3" fmla="*/ 292398 h 292398"/>
                <a:gd name="connsiteX4" fmla="*/ 0 w 1499242"/>
                <a:gd name="connsiteY4" fmla="*/ 292398 h 292398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14391 h 314391"/>
                <a:gd name="connsiteX1" fmla="*/ 304029 w 1499242"/>
                <a:gd name="connsiteY1" fmla="*/ 69617 h 314391"/>
                <a:gd name="connsiteX2" fmla="*/ 678269 w 1499242"/>
                <a:gd name="connsiteY2" fmla="*/ 0 h 314391"/>
                <a:gd name="connsiteX3" fmla="*/ 1195213 w 1499242"/>
                <a:gd name="connsiteY3" fmla="*/ 69617 h 314391"/>
                <a:gd name="connsiteX4" fmla="*/ 1499242 w 1499242"/>
                <a:gd name="connsiteY4" fmla="*/ 314391 h 314391"/>
                <a:gd name="connsiteX5" fmla="*/ 0 w 1499242"/>
                <a:gd name="connsiteY5" fmla="*/ 314391 h 314391"/>
                <a:gd name="connsiteX0" fmla="*/ 0 w 1499242"/>
                <a:gd name="connsiteY0" fmla="*/ 323916 h 323916"/>
                <a:gd name="connsiteX1" fmla="*/ 304029 w 1499242"/>
                <a:gd name="connsiteY1" fmla="*/ 79142 h 323916"/>
                <a:gd name="connsiteX2" fmla="*/ 733037 w 1499242"/>
                <a:gd name="connsiteY2" fmla="*/ 0 h 323916"/>
                <a:gd name="connsiteX3" fmla="*/ 1195213 w 1499242"/>
                <a:gd name="connsiteY3" fmla="*/ 79142 h 323916"/>
                <a:gd name="connsiteX4" fmla="*/ 1499242 w 1499242"/>
                <a:gd name="connsiteY4" fmla="*/ 323916 h 323916"/>
                <a:gd name="connsiteX5" fmla="*/ 0 w 1499242"/>
                <a:gd name="connsiteY5" fmla="*/ 323916 h 323916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52087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9242" h="333441">
                  <a:moveTo>
                    <a:pt x="0" y="333441"/>
                  </a:moveTo>
                  <a:cubicBezTo>
                    <a:pt x="101343" y="251850"/>
                    <a:pt x="195542" y="170258"/>
                    <a:pt x="304029" y="88667"/>
                  </a:cubicBezTo>
                  <a:cubicBezTo>
                    <a:pt x="436124" y="26744"/>
                    <a:pt x="582125" y="0"/>
                    <a:pt x="730656" y="0"/>
                  </a:cubicBezTo>
                  <a:cubicBezTo>
                    <a:pt x="879187" y="0"/>
                    <a:pt x="1046477" y="21982"/>
                    <a:pt x="1195213" y="88667"/>
                  </a:cubicBezTo>
                  <a:cubicBezTo>
                    <a:pt x="1303700" y="167877"/>
                    <a:pt x="1397899" y="251850"/>
                    <a:pt x="1499242" y="333441"/>
                  </a:cubicBezTo>
                  <a:lnTo>
                    <a:pt x="0" y="3334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圆柱形 68"/>
            <p:cNvSpPr/>
            <p:nvPr/>
          </p:nvSpPr>
          <p:spPr>
            <a:xfrm>
              <a:off x="5796136" y="4797152"/>
              <a:ext cx="1076118" cy="234382"/>
            </a:xfrm>
            <a:prstGeom prst="can">
              <a:avLst/>
            </a:prstGeom>
            <a:gradFill>
              <a:gsLst>
                <a:gs pos="100000">
                  <a:srgbClr val="C83C00"/>
                </a:gs>
                <a:gs pos="0">
                  <a:srgbClr val="FFC800">
                    <a:alpha val="85490"/>
                  </a:srgb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柱形 69"/>
            <p:cNvSpPr/>
            <p:nvPr/>
          </p:nvSpPr>
          <p:spPr>
            <a:xfrm>
              <a:off x="5868144" y="4653136"/>
              <a:ext cx="1076118" cy="234382"/>
            </a:xfrm>
            <a:prstGeom prst="can">
              <a:avLst/>
            </a:prstGeom>
            <a:gradFill flip="none" rotWithShape="1">
              <a:gsLst>
                <a:gs pos="0">
                  <a:srgbClr val="F1BBD2"/>
                </a:gs>
                <a:gs pos="100000">
                  <a:srgbClr val="AC1083"/>
                </a:gs>
              </a:gsLst>
              <a:lin ang="5400000" scaled="1"/>
              <a:tileRect/>
            </a:gradFill>
            <a:ln w="19050"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6217386" y="4016466"/>
              <a:ext cx="341914" cy="710812"/>
              <a:chOff x="6012831" y="3762216"/>
              <a:chExt cx="728482" cy="1514455"/>
            </a:xfrm>
          </p:grpSpPr>
          <p:grpSp>
            <p:nvGrpSpPr>
              <p:cNvPr id="73" name="组合 35"/>
              <p:cNvGrpSpPr/>
              <p:nvPr/>
            </p:nvGrpSpPr>
            <p:grpSpPr>
              <a:xfrm>
                <a:off x="6012831" y="3916480"/>
                <a:ext cx="728482" cy="1300750"/>
                <a:chOff x="2905141" y="649716"/>
                <a:chExt cx="3123412" cy="5577044"/>
              </a:xfrm>
            </p:grpSpPr>
            <p:sp>
              <p:nvSpPr>
                <p:cNvPr id="76" name="空心弧 75"/>
                <p:cNvSpPr/>
                <p:nvPr/>
              </p:nvSpPr>
              <p:spPr>
                <a:xfrm>
                  <a:off x="2905141" y="649716"/>
                  <a:ext cx="3107019" cy="3107020"/>
                </a:xfrm>
                <a:prstGeom prst="blockArc">
                  <a:avLst>
                    <a:gd name="adj1" fmla="val 10800000"/>
                    <a:gd name="adj2" fmla="val 4286311"/>
                    <a:gd name="adj3" fmla="val 22774"/>
                  </a:avLst>
                </a:prstGeom>
                <a:gradFill>
                  <a:gsLst>
                    <a:gs pos="100000">
                      <a:srgbClr val="C83C00"/>
                    </a:gs>
                    <a:gs pos="0">
                      <a:srgbClr val="FFC800">
                        <a:alpha val="85490"/>
                      </a:srgbClr>
                    </a:gs>
                  </a:gsLst>
                  <a:lin ang="4200000" scaled="0"/>
                </a:gradFill>
                <a:ln w="6350">
                  <a:solidFill>
                    <a:schemeClr val="bg1"/>
                  </a:solidFill>
                </a:ln>
                <a:scene3d>
                  <a:camera prst="orthographicFront">
                    <a:rot lat="0" lon="0" rev="54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空心弧 76"/>
                <p:cNvSpPr/>
                <p:nvPr/>
              </p:nvSpPr>
              <p:spPr>
                <a:xfrm>
                  <a:off x="2921534" y="3119740"/>
                  <a:ext cx="3107019" cy="3107020"/>
                </a:xfrm>
                <a:prstGeom prst="blockArc">
                  <a:avLst>
                    <a:gd name="adj1" fmla="val 10800000"/>
                    <a:gd name="adj2" fmla="val 3925048"/>
                    <a:gd name="adj3" fmla="val 21306"/>
                  </a:avLst>
                </a:prstGeom>
                <a:gradFill>
                  <a:gsLst>
                    <a:gs pos="100000">
                      <a:srgbClr val="C83C00"/>
                    </a:gs>
                    <a:gs pos="0">
                      <a:srgbClr val="FFC800">
                        <a:alpha val="85490"/>
                      </a:srgbClr>
                    </a:gs>
                  </a:gsLst>
                  <a:lin ang="4200000" scaled="0"/>
                </a:gradFill>
                <a:ln w="6350">
                  <a:solidFill>
                    <a:schemeClr val="bg1"/>
                  </a:solidFill>
                </a:ln>
                <a:scene3d>
                  <a:camera prst="orthographicFront">
                    <a:rot lat="0" lon="0" rev="162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6442833" y="3780465"/>
                <a:ext cx="86951" cy="1496206"/>
              </a:xfrm>
              <a:prstGeom prst="rect">
                <a:avLst/>
              </a:prstGeom>
              <a:gradFill>
                <a:gsLst>
                  <a:gs pos="100000">
                    <a:srgbClr val="C83C00"/>
                  </a:gs>
                  <a:gs pos="0">
                    <a:srgbClr val="FFC800">
                      <a:alpha val="85490"/>
                    </a:srgbClr>
                  </a:gs>
                </a:gsLst>
                <a:lin ang="4200000" scaled="0"/>
              </a:gradFill>
              <a:ln w="6350">
                <a:solidFill>
                  <a:schemeClr val="bg1"/>
                </a:solidFill>
              </a:ln>
              <a:scene3d>
                <a:camera prst="orthographicFront">
                  <a:rot lat="0" lon="0" rev="1079999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6261093" y="3762216"/>
                <a:ext cx="86951" cy="1496206"/>
              </a:xfrm>
              <a:prstGeom prst="rect">
                <a:avLst/>
              </a:prstGeom>
              <a:gradFill>
                <a:gsLst>
                  <a:gs pos="100000">
                    <a:srgbClr val="C83C00"/>
                  </a:gs>
                  <a:gs pos="0">
                    <a:srgbClr val="FFC800">
                      <a:alpha val="85490"/>
                    </a:srgbClr>
                  </a:gs>
                </a:gsLst>
                <a:lin ang="4200000" scaled="0"/>
              </a:gradFill>
              <a:ln w="6350">
                <a:solidFill>
                  <a:schemeClr val="bg1"/>
                </a:solidFill>
              </a:ln>
              <a:scene3d>
                <a:camera prst="orthographicFront">
                  <a:rot lat="0" lon="0" rev="1079999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8" name="直接连接符 77"/>
            <p:cNvCxnSpPr/>
            <p:nvPr/>
          </p:nvCxnSpPr>
          <p:spPr>
            <a:xfrm flipH="1">
              <a:off x="6017670" y="3520362"/>
              <a:ext cx="348708" cy="16159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/>
            <p:cNvSpPr/>
            <p:nvPr/>
          </p:nvSpPr>
          <p:spPr>
            <a:xfrm>
              <a:off x="6249234" y="3503435"/>
              <a:ext cx="234286" cy="14326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10"/>
            <p:cNvSpPr>
              <a:spLocks noChangeArrowheads="1"/>
            </p:cNvSpPr>
            <p:nvPr/>
          </p:nvSpPr>
          <p:spPr bwMode="auto">
            <a:xfrm flipH="1" flipV="1">
              <a:off x="4809207" y="5509838"/>
              <a:ext cx="3220002" cy="845801"/>
            </a:xfrm>
            <a:prstGeom prst="ellipse">
              <a:avLst/>
            </a:prstGeom>
            <a:gradFill flip="none" rotWithShape="0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4786322"/>
            <a:ext cx="1571612" cy="1571612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1285852" y="2285992"/>
            <a:ext cx="6633914" cy="3317961"/>
          </a:xfrm>
          <a:custGeom>
            <a:avLst/>
            <a:gdLst/>
            <a:ahLst/>
            <a:cxnLst/>
            <a:rect l="l" t="t" r="r" b="b"/>
            <a:pathLst>
              <a:path w="9471331" h="4737100">
                <a:moveTo>
                  <a:pt x="9460710" y="4604172"/>
                </a:moveTo>
                <a:lnTo>
                  <a:pt x="9467460" y="4609055"/>
                </a:lnTo>
                <a:lnTo>
                  <a:pt x="9460723" y="4609055"/>
                </a:lnTo>
                <a:close/>
                <a:moveTo>
                  <a:pt x="9459779" y="4267992"/>
                </a:moveTo>
                <a:lnTo>
                  <a:pt x="9471331" y="4267992"/>
                </a:lnTo>
                <a:lnTo>
                  <a:pt x="9459806" y="4277542"/>
                </a:lnTo>
                <a:close/>
                <a:moveTo>
                  <a:pt x="8769335" y="4213223"/>
                </a:moveTo>
                <a:cubicBezTo>
                  <a:pt x="8731527" y="4213223"/>
                  <a:pt x="8700877" y="4243873"/>
                  <a:pt x="8700877" y="4281681"/>
                </a:cubicBezTo>
                <a:lnTo>
                  <a:pt x="8700877" y="4485828"/>
                </a:lnTo>
                <a:cubicBezTo>
                  <a:pt x="8700877" y="4523636"/>
                  <a:pt x="8731527" y="4554286"/>
                  <a:pt x="8769335" y="4554286"/>
                </a:cubicBezTo>
                <a:lnTo>
                  <a:pt x="8919937" y="4554286"/>
                </a:lnTo>
                <a:cubicBezTo>
                  <a:pt x="8957745" y="4554286"/>
                  <a:pt x="8988395" y="4523636"/>
                  <a:pt x="8988395" y="4485828"/>
                </a:cubicBezTo>
                <a:lnTo>
                  <a:pt x="8988395" y="4281681"/>
                </a:lnTo>
                <a:cubicBezTo>
                  <a:pt x="8988395" y="4243873"/>
                  <a:pt x="8957745" y="4213223"/>
                  <a:pt x="8919937" y="4213223"/>
                </a:cubicBezTo>
                <a:close/>
                <a:moveTo>
                  <a:pt x="8252748" y="4199483"/>
                </a:moveTo>
                <a:cubicBezTo>
                  <a:pt x="8218147" y="4199483"/>
                  <a:pt x="8190097" y="4227533"/>
                  <a:pt x="8190097" y="4262134"/>
                </a:cubicBezTo>
                <a:lnTo>
                  <a:pt x="8190097" y="4423126"/>
                </a:lnTo>
                <a:cubicBezTo>
                  <a:pt x="8190097" y="4457727"/>
                  <a:pt x="8218147" y="4485777"/>
                  <a:pt x="8252748" y="4485777"/>
                </a:cubicBezTo>
                <a:lnTo>
                  <a:pt x="8390575" y="4485777"/>
                </a:lnTo>
                <a:cubicBezTo>
                  <a:pt x="8425176" y="4485777"/>
                  <a:pt x="8453226" y="4457727"/>
                  <a:pt x="8453226" y="4423126"/>
                </a:cubicBezTo>
                <a:lnTo>
                  <a:pt x="8453226" y="4262134"/>
                </a:lnTo>
                <a:cubicBezTo>
                  <a:pt x="8453226" y="4227533"/>
                  <a:pt x="8425176" y="4199483"/>
                  <a:pt x="8390575" y="4199483"/>
                </a:cubicBezTo>
                <a:close/>
                <a:moveTo>
                  <a:pt x="7760171" y="4137570"/>
                </a:moveTo>
                <a:cubicBezTo>
                  <a:pt x="7729328" y="4137570"/>
                  <a:pt x="7704324" y="4162574"/>
                  <a:pt x="7704324" y="4193417"/>
                </a:cubicBezTo>
                <a:lnTo>
                  <a:pt x="7704324" y="4376453"/>
                </a:lnTo>
                <a:cubicBezTo>
                  <a:pt x="7704324" y="4407296"/>
                  <a:pt x="7729328" y="4432300"/>
                  <a:pt x="7760171" y="4432300"/>
                </a:cubicBezTo>
                <a:lnTo>
                  <a:pt x="7883031" y="4432300"/>
                </a:lnTo>
                <a:cubicBezTo>
                  <a:pt x="7913874" y="4432300"/>
                  <a:pt x="7938878" y="4407296"/>
                  <a:pt x="7938878" y="4376453"/>
                </a:cubicBezTo>
                <a:lnTo>
                  <a:pt x="7938878" y="4193417"/>
                </a:lnTo>
                <a:cubicBezTo>
                  <a:pt x="7938878" y="4162574"/>
                  <a:pt x="7913874" y="4137570"/>
                  <a:pt x="7883031" y="4137570"/>
                </a:cubicBezTo>
                <a:close/>
                <a:moveTo>
                  <a:pt x="7323040" y="4104233"/>
                </a:moveTo>
                <a:cubicBezTo>
                  <a:pt x="7296894" y="4104233"/>
                  <a:pt x="7275698" y="4125429"/>
                  <a:pt x="7275698" y="4151575"/>
                </a:cubicBezTo>
                <a:lnTo>
                  <a:pt x="7275698" y="4351621"/>
                </a:lnTo>
                <a:cubicBezTo>
                  <a:pt x="7275698" y="4377767"/>
                  <a:pt x="7296894" y="4398963"/>
                  <a:pt x="7323040" y="4398963"/>
                </a:cubicBezTo>
                <a:lnTo>
                  <a:pt x="7427190" y="4398963"/>
                </a:lnTo>
                <a:cubicBezTo>
                  <a:pt x="7453336" y="4398963"/>
                  <a:pt x="7474532" y="4377767"/>
                  <a:pt x="7474532" y="4351621"/>
                </a:cubicBezTo>
                <a:lnTo>
                  <a:pt x="7474532" y="4151575"/>
                </a:lnTo>
                <a:cubicBezTo>
                  <a:pt x="7474532" y="4125429"/>
                  <a:pt x="7453336" y="4104233"/>
                  <a:pt x="7427190" y="4104233"/>
                </a:cubicBezTo>
                <a:close/>
                <a:moveTo>
                  <a:pt x="6908703" y="4070350"/>
                </a:moveTo>
                <a:cubicBezTo>
                  <a:pt x="6882557" y="4070350"/>
                  <a:pt x="6861361" y="4091546"/>
                  <a:pt x="6861361" y="4117692"/>
                </a:cubicBezTo>
                <a:lnTo>
                  <a:pt x="6861361" y="4306376"/>
                </a:lnTo>
                <a:cubicBezTo>
                  <a:pt x="6861361" y="4332522"/>
                  <a:pt x="6882557" y="4353718"/>
                  <a:pt x="6908703" y="4353718"/>
                </a:cubicBezTo>
                <a:lnTo>
                  <a:pt x="7012853" y="4353718"/>
                </a:lnTo>
                <a:cubicBezTo>
                  <a:pt x="7038999" y="4353718"/>
                  <a:pt x="7060195" y="4332522"/>
                  <a:pt x="7060195" y="4306376"/>
                </a:cubicBezTo>
                <a:lnTo>
                  <a:pt x="7060195" y="4117692"/>
                </a:lnTo>
                <a:cubicBezTo>
                  <a:pt x="7060195" y="4091546"/>
                  <a:pt x="7038999" y="4070350"/>
                  <a:pt x="7012853" y="4070350"/>
                </a:cubicBezTo>
                <a:close/>
                <a:moveTo>
                  <a:pt x="6518178" y="4039394"/>
                </a:moveTo>
                <a:cubicBezTo>
                  <a:pt x="6492032" y="4039394"/>
                  <a:pt x="6470836" y="4060590"/>
                  <a:pt x="6470836" y="4086736"/>
                </a:cubicBezTo>
                <a:lnTo>
                  <a:pt x="6470836" y="4275420"/>
                </a:lnTo>
                <a:cubicBezTo>
                  <a:pt x="6470836" y="4301566"/>
                  <a:pt x="6492032" y="4322762"/>
                  <a:pt x="6518178" y="4322762"/>
                </a:cubicBezTo>
                <a:lnTo>
                  <a:pt x="6622328" y="4322762"/>
                </a:lnTo>
                <a:cubicBezTo>
                  <a:pt x="6648474" y="4322762"/>
                  <a:pt x="6669670" y="4301566"/>
                  <a:pt x="6669670" y="4275420"/>
                </a:cubicBezTo>
                <a:lnTo>
                  <a:pt x="6669670" y="4086736"/>
                </a:lnTo>
                <a:cubicBezTo>
                  <a:pt x="6669670" y="4060590"/>
                  <a:pt x="6648474" y="4039394"/>
                  <a:pt x="6622328" y="4039394"/>
                </a:cubicBezTo>
                <a:close/>
                <a:moveTo>
                  <a:pt x="6165978" y="4015582"/>
                </a:moveTo>
                <a:cubicBezTo>
                  <a:pt x="6142336" y="4015582"/>
                  <a:pt x="6123171" y="4034747"/>
                  <a:pt x="6123171" y="4058389"/>
                </a:cubicBezTo>
                <a:lnTo>
                  <a:pt x="6123171" y="4227568"/>
                </a:lnTo>
                <a:cubicBezTo>
                  <a:pt x="6123171" y="4251210"/>
                  <a:pt x="6142336" y="4270375"/>
                  <a:pt x="6165978" y="4270375"/>
                </a:cubicBezTo>
                <a:lnTo>
                  <a:pt x="6260149" y="4270375"/>
                </a:lnTo>
                <a:cubicBezTo>
                  <a:pt x="6283791" y="4270375"/>
                  <a:pt x="6302956" y="4251210"/>
                  <a:pt x="6302956" y="4227568"/>
                </a:cubicBezTo>
                <a:lnTo>
                  <a:pt x="6302956" y="4058389"/>
                </a:lnTo>
                <a:cubicBezTo>
                  <a:pt x="6302956" y="4034747"/>
                  <a:pt x="6283791" y="4015582"/>
                  <a:pt x="6260149" y="4015582"/>
                </a:cubicBezTo>
                <a:close/>
                <a:moveTo>
                  <a:pt x="5844850" y="3994147"/>
                </a:moveTo>
                <a:cubicBezTo>
                  <a:pt x="5824966" y="3994147"/>
                  <a:pt x="5808846" y="4010267"/>
                  <a:pt x="5808846" y="4030151"/>
                </a:cubicBezTo>
                <a:lnTo>
                  <a:pt x="5808846" y="4205795"/>
                </a:lnTo>
                <a:cubicBezTo>
                  <a:pt x="5808846" y="4225679"/>
                  <a:pt x="5824966" y="4241799"/>
                  <a:pt x="5844850" y="4241799"/>
                </a:cubicBezTo>
                <a:lnTo>
                  <a:pt x="5924054" y="4241799"/>
                </a:lnTo>
                <a:cubicBezTo>
                  <a:pt x="5943938" y="4241799"/>
                  <a:pt x="5960058" y="4225679"/>
                  <a:pt x="5960058" y="4205795"/>
                </a:cubicBezTo>
                <a:lnTo>
                  <a:pt x="5960058" y="4030151"/>
                </a:lnTo>
                <a:cubicBezTo>
                  <a:pt x="5960058" y="4010267"/>
                  <a:pt x="5943938" y="3994147"/>
                  <a:pt x="5924054" y="3994147"/>
                </a:cubicBezTo>
                <a:close/>
                <a:moveTo>
                  <a:pt x="5541976" y="3958428"/>
                </a:moveTo>
                <a:cubicBezTo>
                  <a:pt x="5523657" y="3958428"/>
                  <a:pt x="5508807" y="3973278"/>
                  <a:pt x="5508807" y="3991597"/>
                </a:cubicBezTo>
                <a:lnTo>
                  <a:pt x="5508807" y="4158625"/>
                </a:lnTo>
                <a:cubicBezTo>
                  <a:pt x="5508807" y="4176944"/>
                  <a:pt x="5523657" y="4191794"/>
                  <a:pt x="5541976" y="4191794"/>
                </a:cubicBezTo>
                <a:lnTo>
                  <a:pt x="5614944" y="4191794"/>
                </a:lnTo>
                <a:cubicBezTo>
                  <a:pt x="5633263" y="4191794"/>
                  <a:pt x="5648113" y="4176944"/>
                  <a:pt x="5648113" y="4158625"/>
                </a:cubicBezTo>
                <a:lnTo>
                  <a:pt x="5648113" y="3991597"/>
                </a:lnTo>
                <a:cubicBezTo>
                  <a:pt x="5648113" y="3973278"/>
                  <a:pt x="5633263" y="3958428"/>
                  <a:pt x="5614944" y="3958428"/>
                </a:cubicBezTo>
                <a:close/>
                <a:moveTo>
                  <a:pt x="5270513" y="3920328"/>
                </a:moveTo>
                <a:cubicBezTo>
                  <a:pt x="5252194" y="3920328"/>
                  <a:pt x="5237344" y="3935178"/>
                  <a:pt x="5237344" y="3953497"/>
                </a:cubicBezTo>
                <a:lnTo>
                  <a:pt x="5237344" y="4127669"/>
                </a:lnTo>
                <a:cubicBezTo>
                  <a:pt x="5237344" y="4145988"/>
                  <a:pt x="5252194" y="4160838"/>
                  <a:pt x="5270513" y="4160838"/>
                </a:cubicBezTo>
                <a:lnTo>
                  <a:pt x="5343481" y="4160838"/>
                </a:lnTo>
                <a:cubicBezTo>
                  <a:pt x="5361800" y="4160838"/>
                  <a:pt x="5376650" y="4145988"/>
                  <a:pt x="5376650" y="4127669"/>
                </a:cubicBezTo>
                <a:lnTo>
                  <a:pt x="5376650" y="3953497"/>
                </a:lnTo>
                <a:cubicBezTo>
                  <a:pt x="5376650" y="3935178"/>
                  <a:pt x="5361800" y="3920328"/>
                  <a:pt x="5343481" y="3920328"/>
                </a:cubicBezTo>
                <a:close/>
                <a:moveTo>
                  <a:pt x="5003813" y="3908421"/>
                </a:moveTo>
                <a:cubicBezTo>
                  <a:pt x="4985494" y="3908421"/>
                  <a:pt x="4970644" y="3923271"/>
                  <a:pt x="4970644" y="3941590"/>
                </a:cubicBezTo>
                <a:lnTo>
                  <a:pt x="4970644" y="4103855"/>
                </a:lnTo>
                <a:cubicBezTo>
                  <a:pt x="4970644" y="4122174"/>
                  <a:pt x="4985494" y="4137024"/>
                  <a:pt x="5003813" y="4137024"/>
                </a:cubicBezTo>
                <a:lnTo>
                  <a:pt x="5076781" y="4137024"/>
                </a:lnTo>
                <a:cubicBezTo>
                  <a:pt x="5095100" y="4137024"/>
                  <a:pt x="5109950" y="4122174"/>
                  <a:pt x="5109950" y="4103855"/>
                </a:cubicBezTo>
                <a:lnTo>
                  <a:pt x="5109950" y="3941590"/>
                </a:lnTo>
                <a:cubicBezTo>
                  <a:pt x="5109950" y="3923271"/>
                  <a:pt x="5095100" y="3908421"/>
                  <a:pt x="5076781" y="3908421"/>
                </a:cubicBezTo>
                <a:close/>
                <a:moveTo>
                  <a:pt x="4746638" y="3872702"/>
                </a:moveTo>
                <a:cubicBezTo>
                  <a:pt x="4728319" y="3872702"/>
                  <a:pt x="4713469" y="3887552"/>
                  <a:pt x="4713469" y="3905871"/>
                </a:cubicBezTo>
                <a:lnTo>
                  <a:pt x="4713469" y="4068136"/>
                </a:lnTo>
                <a:cubicBezTo>
                  <a:pt x="4713469" y="4086455"/>
                  <a:pt x="4728319" y="4101305"/>
                  <a:pt x="4746638" y="4101305"/>
                </a:cubicBezTo>
                <a:lnTo>
                  <a:pt x="4819606" y="4101305"/>
                </a:lnTo>
                <a:cubicBezTo>
                  <a:pt x="4837925" y="4101305"/>
                  <a:pt x="4852775" y="4086455"/>
                  <a:pt x="4852775" y="4068136"/>
                </a:cubicBezTo>
                <a:lnTo>
                  <a:pt x="4852775" y="3905871"/>
                </a:lnTo>
                <a:cubicBezTo>
                  <a:pt x="4852775" y="3887552"/>
                  <a:pt x="4837925" y="3872702"/>
                  <a:pt x="4819606" y="3872702"/>
                </a:cubicBezTo>
                <a:close/>
                <a:moveTo>
                  <a:pt x="4507491" y="3841744"/>
                </a:moveTo>
                <a:cubicBezTo>
                  <a:pt x="4491051" y="3841744"/>
                  <a:pt x="4477724" y="3855071"/>
                  <a:pt x="4477724" y="3871511"/>
                </a:cubicBezTo>
                <a:lnTo>
                  <a:pt x="4477724" y="4033439"/>
                </a:lnTo>
                <a:cubicBezTo>
                  <a:pt x="4477724" y="4049879"/>
                  <a:pt x="4491051" y="4063206"/>
                  <a:pt x="4507491" y="4063206"/>
                </a:cubicBezTo>
                <a:lnTo>
                  <a:pt x="4572977" y="4063206"/>
                </a:lnTo>
                <a:cubicBezTo>
                  <a:pt x="4589417" y="4063206"/>
                  <a:pt x="4602744" y="4049879"/>
                  <a:pt x="4602744" y="4033439"/>
                </a:cubicBezTo>
                <a:lnTo>
                  <a:pt x="4602744" y="3871511"/>
                </a:lnTo>
                <a:cubicBezTo>
                  <a:pt x="4602744" y="3855071"/>
                  <a:pt x="4589417" y="3841744"/>
                  <a:pt x="4572977" y="3841744"/>
                </a:cubicBezTo>
                <a:close/>
                <a:moveTo>
                  <a:pt x="4306672" y="3822693"/>
                </a:moveTo>
                <a:cubicBezTo>
                  <a:pt x="4294616" y="3822693"/>
                  <a:pt x="4284842" y="3832467"/>
                  <a:pt x="4284842" y="3844523"/>
                </a:cubicBezTo>
                <a:lnTo>
                  <a:pt x="4284842" y="3996132"/>
                </a:lnTo>
                <a:cubicBezTo>
                  <a:pt x="4284842" y="4008188"/>
                  <a:pt x="4294616" y="4017962"/>
                  <a:pt x="4306672" y="4017962"/>
                </a:cubicBezTo>
                <a:lnTo>
                  <a:pt x="4354696" y="4017962"/>
                </a:lnTo>
                <a:cubicBezTo>
                  <a:pt x="4366752" y="4017962"/>
                  <a:pt x="4376526" y="4008188"/>
                  <a:pt x="4376526" y="3996132"/>
                </a:cubicBezTo>
                <a:lnTo>
                  <a:pt x="4376526" y="3844523"/>
                </a:lnTo>
                <a:cubicBezTo>
                  <a:pt x="4376526" y="3832467"/>
                  <a:pt x="4366752" y="3822693"/>
                  <a:pt x="4354696" y="3822693"/>
                </a:cubicBezTo>
                <a:close/>
                <a:moveTo>
                  <a:pt x="4118553" y="3784593"/>
                </a:moveTo>
                <a:cubicBezTo>
                  <a:pt x="4106497" y="3784593"/>
                  <a:pt x="4096723" y="3794367"/>
                  <a:pt x="4096723" y="3806423"/>
                </a:cubicBezTo>
                <a:lnTo>
                  <a:pt x="4096723" y="3958032"/>
                </a:lnTo>
                <a:cubicBezTo>
                  <a:pt x="4096723" y="3970088"/>
                  <a:pt x="4106497" y="3979862"/>
                  <a:pt x="4118553" y="3979862"/>
                </a:cubicBezTo>
                <a:lnTo>
                  <a:pt x="4166577" y="3979862"/>
                </a:lnTo>
                <a:cubicBezTo>
                  <a:pt x="4178633" y="3979862"/>
                  <a:pt x="4188407" y="3970088"/>
                  <a:pt x="4188407" y="3958032"/>
                </a:cubicBezTo>
                <a:lnTo>
                  <a:pt x="4188407" y="3806423"/>
                </a:lnTo>
                <a:cubicBezTo>
                  <a:pt x="4188407" y="3794367"/>
                  <a:pt x="4178633" y="3784593"/>
                  <a:pt x="4166577" y="3784593"/>
                </a:cubicBezTo>
                <a:close/>
                <a:moveTo>
                  <a:pt x="3928053" y="3775068"/>
                </a:moveTo>
                <a:cubicBezTo>
                  <a:pt x="3915997" y="3775068"/>
                  <a:pt x="3906223" y="3784842"/>
                  <a:pt x="3906223" y="3796898"/>
                </a:cubicBezTo>
                <a:lnTo>
                  <a:pt x="3906223" y="3934220"/>
                </a:lnTo>
                <a:cubicBezTo>
                  <a:pt x="3906223" y="3946276"/>
                  <a:pt x="3915997" y="3956050"/>
                  <a:pt x="3928053" y="3956050"/>
                </a:cubicBezTo>
                <a:lnTo>
                  <a:pt x="3976077" y="3956050"/>
                </a:lnTo>
                <a:cubicBezTo>
                  <a:pt x="3988133" y="3956050"/>
                  <a:pt x="3997907" y="3946276"/>
                  <a:pt x="3997907" y="3934220"/>
                </a:cubicBezTo>
                <a:lnTo>
                  <a:pt x="3997907" y="3796898"/>
                </a:lnTo>
                <a:cubicBezTo>
                  <a:pt x="3997907" y="3784842"/>
                  <a:pt x="3988133" y="3775068"/>
                  <a:pt x="3976077" y="3775068"/>
                </a:cubicBezTo>
                <a:close/>
                <a:moveTo>
                  <a:pt x="3768288" y="3746500"/>
                </a:moveTo>
                <a:cubicBezTo>
                  <a:pt x="3757015" y="3746500"/>
                  <a:pt x="3747877" y="3755638"/>
                  <a:pt x="3747877" y="3766911"/>
                </a:cubicBezTo>
                <a:lnTo>
                  <a:pt x="3747877" y="3904683"/>
                </a:lnTo>
                <a:cubicBezTo>
                  <a:pt x="3747877" y="3915956"/>
                  <a:pt x="3757015" y="3925094"/>
                  <a:pt x="3768288" y="3925094"/>
                </a:cubicBezTo>
                <a:lnTo>
                  <a:pt x="3813190" y="3925094"/>
                </a:lnTo>
                <a:cubicBezTo>
                  <a:pt x="3824463" y="3925094"/>
                  <a:pt x="3833601" y="3915956"/>
                  <a:pt x="3833601" y="3904683"/>
                </a:cubicBezTo>
                <a:lnTo>
                  <a:pt x="3833601" y="3766911"/>
                </a:lnTo>
                <a:cubicBezTo>
                  <a:pt x="3833601" y="3755638"/>
                  <a:pt x="3824463" y="3746500"/>
                  <a:pt x="3813190" y="3746500"/>
                </a:cubicBezTo>
                <a:close/>
                <a:moveTo>
                  <a:pt x="3618269" y="3717925"/>
                </a:moveTo>
                <a:cubicBezTo>
                  <a:pt x="3606996" y="3717925"/>
                  <a:pt x="3597858" y="3727063"/>
                  <a:pt x="3597858" y="3738336"/>
                </a:cubicBezTo>
                <a:lnTo>
                  <a:pt x="3597858" y="3876108"/>
                </a:lnTo>
                <a:cubicBezTo>
                  <a:pt x="3597858" y="3887381"/>
                  <a:pt x="3606996" y="3896519"/>
                  <a:pt x="3618269" y="3896519"/>
                </a:cubicBezTo>
                <a:lnTo>
                  <a:pt x="3663171" y="3896519"/>
                </a:lnTo>
                <a:cubicBezTo>
                  <a:pt x="3674444" y="3896519"/>
                  <a:pt x="3683582" y="3887381"/>
                  <a:pt x="3683582" y="3876108"/>
                </a:cubicBezTo>
                <a:lnTo>
                  <a:pt x="3683582" y="3738336"/>
                </a:lnTo>
                <a:cubicBezTo>
                  <a:pt x="3683582" y="3727063"/>
                  <a:pt x="3674444" y="3717925"/>
                  <a:pt x="3663171" y="3717925"/>
                </a:cubicBezTo>
                <a:close/>
                <a:moveTo>
                  <a:pt x="3473125" y="3689350"/>
                </a:moveTo>
                <a:cubicBezTo>
                  <a:pt x="3463105" y="3689350"/>
                  <a:pt x="3454982" y="3697473"/>
                  <a:pt x="3454982" y="3707493"/>
                </a:cubicBezTo>
                <a:lnTo>
                  <a:pt x="3454982" y="3833131"/>
                </a:lnTo>
                <a:cubicBezTo>
                  <a:pt x="3454982" y="3843151"/>
                  <a:pt x="3463105" y="3851274"/>
                  <a:pt x="3473125" y="3851274"/>
                </a:cubicBezTo>
                <a:lnTo>
                  <a:pt x="3513039" y="3851274"/>
                </a:lnTo>
                <a:cubicBezTo>
                  <a:pt x="3523059" y="3851274"/>
                  <a:pt x="3531182" y="3843151"/>
                  <a:pt x="3531182" y="3833131"/>
                </a:cubicBezTo>
                <a:lnTo>
                  <a:pt x="3531182" y="3707493"/>
                </a:lnTo>
                <a:cubicBezTo>
                  <a:pt x="3531182" y="3697473"/>
                  <a:pt x="3523059" y="3689350"/>
                  <a:pt x="3513039" y="3689350"/>
                </a:cubicBezTo>
                <a:close/>
                <a:moveTo>
                  <a:pt x="3317890" y="3663156"/>
                </a:moveTo>
                <a:cubicBezTo>
                  <a:pt x="3309435" y="3663156"/>
                  <a:pt x="3302581" y="3670010"/>
                  <a:pt x="3302581" y="3678465"/>
                </a:cubicBezTo>
                <a:lnTo>
                  <a:pt x="3302581" y="3809771"/>
                </a:lnTo>
                <a:cubicBezTo>
                  <a:pt x="3302581" y="3818226"/>
                  <a:pt x="3309435" y="3825080"/>
                  <a:pt x="3317890" y="3825080"/>
                </a:cubicBezTo>
                <a:lnTo>
                  <a:pt x="3351567" y="3825080"/>
                </a:lnTo>
                <a:cubicBezTo>
                  <a:pt x="3360022" y="3825080"/>
                  <a:pt x="3366876" y="3818226"/>
                  <a:pt x="3366876" y="3809771"/>
                </a:cubicBezTo>
                <a:lnTo>
                  <a:pt x="3366876" y="3678465"/>
                </a:lnTo>
                <a:cubicBezTo>
                  <a:pt x="3366876" y="3670010"/>
                  <a:pt x="3360022" y="3663156"/>
                  <a:pt x="3351567" y="3663156"/>
                </a:cubicBezTo>
                <a:close/>
                <a:moveTo>
                  <a:pt x="3209032" y="3644102"/>
                </a:moveTo>
                <a:cubicBezTo>
                  <a:pt x="3201518" y="3644102"/>
                  <a:pt x="3195426" y="3650194"/>
                  <a:pt x="3195426" y="3657708"/>
                </a:cubicBezTo>
                <a:lnTo>
                  <a:pt x="3195426" y="3780513"/>
                </a:lnTo>
                <a:cubicBezTo>
                  <a:pt x="3195426" y="3788027"/>
                  <a:pt x="3201518" y="3794119"/>
                  <a:pt x="3209032" y="3794119"/>
                </a:cubicBezTo>
                <a:lnTo>
                  <a:pt x="3238966" y="3794119"/>
                </a:lnTo>
                <a:cubicBezTo>
                  <a:pt x="3246480" y="3794119"/>
                  <a:pt x="3252572" y="3788027"/>
                  <a:pt x="3252572" y="3780513"/>
                </a:cubicBezTo>
                <a:lnTo>
                  <a:pt x="3252572" y="3657708"/>
                </a:lnTo>
                <a:cubicBezTo>
                  <a:pt x="3252572" y="3650194"/>
                  <a:pt x="3246480" y="3644102"/>
                  <a:pt x="3238966" y="3644102"/>
                </a:cubicBezTo>
                <a:close/>
                <a:moveTo>
                  <a:pt x="3082826" y="3613145"/>
                </a:moveTo>
                <a:cubicBezTo>
                  <a:pt x="3075312" y="3613145"/>
                  <a:pt x="3069220" y="3619237"/>
                  <a:pt x="3069220" y="3626751"/>
                </a:cubicBezTo>
                <a:lnTo>
                  <a:pt x="3069220" y="3761461"/>
                </a:lnTo>
                <a:cubicBezTo>
                  <a:pt x="3069220" y="3768975"/>
                  <a:pt x="3075312" y="3775067"/>
                  <a:pt x="3082826" y="3775067"/>
                </a:cubicBezTo>
                <a:lnTo>
                  <a:pt x="3112760" y="3775067"/>
                </a:lnTo>
                <a:cubicBezTo>
                  <a:pt x="3120274" y="3775067"/>
                  <a:pt x="3126366" y="3768975"/>
                  <a:pt x="3126366" y="3761461"/>
                </a:cubicBezTo>
                <a:lnTo>
                  <a:pt x="3126366" y="3626751"/>
                </a:lnTo>
                <a:cubicBezTo>
                  <a:pt x="3126366" y="3619237"/>
                  <a:pt x="3120274" y="3613145"/>
                  <a:pt x="3112760" y="3613145"/>
                </a:cubicBezTo>
                <a:close/>
                <a:moveTo>
                  <a:pt x="2956620" y="3598858"/>
                </a:moveTo>
                <a:cubicBezTo>
                  <a:pt x="2949106" y="3598858"/>
                  <a:pt x="2943014" y="3604950"/>
                  <a:pt x="2943014" y="3612464"/>
                </a:cubicBezTo>
                <a:lnTo>
                  <a:pt x="2943014" y="3747174"/>
                </a:lnTo>
                <a:cubicBezTo>
                  <a:pt x="2943014" y="3754688"/>
                  <a:pt x="2949106" y="3760780"/>
                  <a:pt x="2956620" y="3760780"/>
                </a:cubicBezTo>
                <a:lnTo>
                  <a:pt x="2986554" y="3760780"/>
                </a:lnTo>
                <a:cubicBezTo>
                  <a:pt x="2994068" y="3760780"/>
                  <a:pt x="3000160" y="3754688"/>
                  <a:pt x="3000160" y="3747174"/>
                </a:cubicBezTo>
                <a:lnTo>
                  <a:pt x="3000160" y="3612464"/>
                </a:lnTo>
                <a:cubicBezTo>
                  <a:pt x="3000160" y="3604950"/>
                  <a:pt x="2994068" y="3598858"/>
                  <a:pt x="2986554" y="3598858"/>
                </a:cubicBezTo>
                <a:close/>
                <a:moveTo>
                  <a:pt x="2834817" y="3567902"/>
                </a:moveTo>
                <a:cubicBezTo>
                  <a:pt x="2828805" y="3567902"/>
                  <a:pt x="2823931" y="3572776"/>
                  <a:pt x="2823931" y="3578788"/>
                </a:cubicBezTo>
                <a:lnTo>
                  <a:pt x="2823931" y="3718938"/>
                </a:lnTo>
                <a:cubicBezTo>
                  <a:pt x="2823931" y="3724950"/>
                  <a:pt x="2828805" y="3729824"/>
                  <a:pt x="2834817" y="3729824"/>
                </a:cubicBezTo>
                <a:lnTo>
                  <a:pt x="2858764" y="3729824"/>
                </a:lnTo>
                <a:cubicBezTo>
                  <a:pt x="2864776" y="3729824"/>
                  <a:pt x="2869650" y="3724950"/>
                  <a:pt x="2869650" y="3718938"/>
                </a:cubicBezTo>
                <a:lnTo>
                  <a:pt x="2869650" y="3578788"/>
                </a:lnTo>
                <a:cubicBezTo>
                  <a:pt x="2869650" y="3572776"/>
                  <a:pt x="2864776" y="3567902"/>
                  <a:pt x="2858764" y="3567902"/>
                </a:cubicBezTo>
                <a:close/>
                <a:moveTo>
                  <a:pt x="2715754" y="3536946"/>
                </a:moveTo>
                <a:cubicBezTo>
                  <a:pt x="2709742" y="3536946"/>
                  <a:pt x="2704868" y="3541820"/>
                  <a:pt x="2704868" y="3547832"/>
                </a:cubicBezTo>
                <a:lnTo>
                  <a:pt x="2704868" y="3687982"/>
                </a:lnTo>
                <a:cubicBezTo>
                  <a:pt x="2704868" y="3693994"/>
                  <a:pt x="2709742" y="3698868"/>
                  <a:pt x="2715754" y="3698868"/>
                </a:cubicBezTo>
                <a:lnTo>
                  <a:pt x="2739701" y="3698868"/>
                </a:lnTo>
                <a:cubicBezTo>
                  <a:pt x="2745713" y="3698868"/>
                  <a:pt x="2750587" y="3693994"/>
                  <a:pt x="2750587" y="3687982"/>
                </a:cubicBezTo>
                <a:lnTo>
                  <a:pt x="2750587" y="3547832"/>
                </a:lnTo>
                <a:cubicBezTo>
                  <a:pt x="2750587" y="3541820"/>
                  <a:pt x="2745713" y="3536946"/>
                  <a:pt x="2739701" y="3536946"/>
                </a:cubicBezTo>
                <a:close/>
                <a:moveTo>
                  <a:pt x="2589548" y="3517896"/>
                </a:moveTo>
                <a:cubicBezTo>
                  <a:pt x="2583536" y="3517896"/>
                  <a:pt x="2578662" y="3522770"/>
                  <a:pt x="2578662" y="3528782"/>
                </a:cubicBezTo>
                <a:lnTo>
                  <a:pt x="2578662" y="3668932"/>
                </a:lnTo>
                <a:cubicBezTo>
                  <a:pt x="2578662" y="3674944"/>
                  <a:pt x="2583536" y="3679818"/>
                  <a:pt x="2589548" y="3679818"/>
                </a:cubicBezTo>
                <a:lnTo>
                  <a:pt x="2613495" y="3679818"/>
                </a:lnTo>
                <a:cubicBezTo>
                  <a:pt x="2619507" y="3679818"/>
                  <a:pt x="2624381" y="3674944"/>
                  <a:pt x="2624381" y="3668932"/>
                </a:cubicBezTo>
                <a:lnTo>
                  <a:pt x="2624381" y="3528782"/>
                </a:lnTo>
                <a:cubicBezTo>
                  <a:pt x="2624381" y="3522770"/>
                  <a:pt x="2619507" y="3517896"/>
                  <a:pt x="2613495" y="3517896"/>
                </a:cubicBezTo>
                <a:close/>
                <a:moveTo>
                  <a:pt x="2460961" y="3496465"/>
                </a:moveTo>
                <a:cubicBezTo>
                  <a:pt x="2454949" y="3496465"/>
                  <a:pt x="2450075" y="3501339"/>
                  <a:pt x="2450075" y="3507351"/>
                </a:cubicBezTo>
                <a:lnTo>
                  <a:pt x="2450075" y="3647501"/>
                </a:lnTo>
                <a:cubicBezTo>
                  <a:pt x="2450075" y="3653513"/>
                  <a:pt x="2454949" y="3658387"/>
                  <a:pt x="2460961" y="3658387"/>
                </a:cubicBezTo>
                <a:lnTo>
                  <a:pt x="2484908" y="3658387"/>
                </a:lnTo>
                <a:cubicBezTo>
                  <a:pt x="2490920" y="3658387"/>
                  <a:pt x="2495794" y="3653513"/>
                  <a:pt x="2495794" y="3647501"/>
                </a:cubicBezTo>
                <a:lnTo>
                  <a:pt x="2495794" y="3507351"/>
                </a:lnTo>
                <a:cubicBezTo>
                  <a:pt x="2495794" y="3501339"/>
                  <a:pt x="2490920" y="3496465"/>
                  <a:pt x="2484908" y="3496465"/>
                </a:cubicBezTo>
                <a:close/>
                <a:moveTo>
                  <a:pt x="2339517" y="3479794"/>
                </a:moveTo>
                <a:cubicBezTo>
                  <a:pt x="2333505" y="3479794"/>
                  <a:pt x="2328631" y="3484668"/>
                  <a:pt x="2328631" y="3490680"/>
                </a:cubicBezTo>
                <a:lnTo>
                  <a:pt x="2328631" y="3623693"/>
                </a:lnTo>
                <a:cubicBezTo>
                  <a:pt x="2328631" y="3629705"/>
                  <a:pt x="2333505" y="3634579"/>
                  <a:pt x="2339517" y="3634579"/>
                </a:cubicBezTo>
                <a:lnTo>
                  <a:pt x="2363464" y="3634579"/>
                </a:lnTo>
                <a:cubicBezTo>
                  <a:pt x="2369476" y="3634579"/>
                  <a:pt x="2374350" y="3629705"/>
                  <a:pt x="2374350" y="3623693"/>
                </a:cubicBezTo>
                <a:lnTo>
                  <a:pt x="2374350" y="3490680"/>
                </a:lnTo>
                <a:cubicBezTo>
                  <a:pt x="2374350" y="3484668"/>
                  <a:pt x="2369476" y="3479794"/>
                  <a:pt x="2363464" y="3479794"/>
                </a:cubicBezTo>
                <a:close/>
                <a:moveTo>
                  <a:pt x="2215692" y="3451219"/>
                </a:moveTo>
                <a:cubicBezTo>
                  <a:pt x="2209680" y="3451219"/>
                  <a:pt x="2204806" y="3456093"/>
                  <a:pt x="2204806" y="3462105"/>
                </a:cubicBezTo>
                <a:lnTo>
                  <a:pt x="2204806" y="3595118"/>
                </a:lnTo>
                <a:cubicBezTo>
                  <a:pt x="2204806" y="3601130"/>
                  <a:pt x="2209680" y="3606004"/>
                  <a:pt x="2215692" y="3606004"/>
                </a:cubicBezTo>
                <a:lnTo>
                  <a:pt x="2239639" y="3606004"/>
                </a:lnTo>
                <a:cubicBezTo>
                  <a:pt x="2245651" y="3606004"/>
                  <a:pt x="2250525" y="3601130"/>
                  <a:pt x="2250525" y="3595118"/>
                </a:cubicBezTo>
                <a:lnTo>
                  <a:pt x="2250525" y="3462105"/>
                </a:lnTo>
                <a:cubicBezTo>
                  <a:pt x="2250525" y="3456093"/>
                  <a:pt x="2245651" y="3451219"/>
                  <a:pt x="2239639" y="3451219"/>
                </a:cubicBezTo>
                <a:close/>
                <a:moveTo>
                  <a:pt x="2108536" y="3432169"/>
                </a:moveTo>
                <a:cubicBezTo>
                  <a:pt x="2102524" y="3432169"/>
                  <a:pt x="2097650" y="3437043"/>
                  <a:pt x="2097650" y="3443055"/>
                </a:cubicBezTo>
                <a:lnTo>
                  <a:pt x="2097650" y="3576068"/>
                </a:lnTo>
                <a:cubicBezTo>
                  <a:pt x="2097650" y="3582080"/>
                  <a:pt x="2102524" y="3586954"/>
                  <a:pt x="2108536" y="3586954"/>
                </a:cubicBezTo>
                <a:lnTo>
                  <a:pt x="2132483" y="3586954"/>
                </a:lnTo>
                <a:cubicBezTo>
                  <a:pt x="2138495" y="3586954"/>
                  <a:pt x="2143369" y="3582080"/>
                  <a:pt x="2143369" y="3576068"/>
                </a:cubicBezTo>
                <a:lnTo>
                  <a:pt x="2143369" y="3443055"/>
                </a:lnTo>
                <a:cubicBezTo>
                  <a:pt x="2143369" y="3437043"/>
                  <a:pt x="2138495" y="3432169"/>
                  <a:pt x="2132483" y="3432169"/>
                </a:cubicBezTo>
                <a:close/>
                <a:moveTo>
                  <a:pt x="1965660" y="3422645"/>
                </a:moveTo>
                <a:cubicBezTo>
                  <a:pt x="1959648" y="3422645"/>
                  <a:pt x="1954774" y="3427519"/>
                  <a:pt x="1954774" y="3433531"/>
                </a:cubicBezTo>
                <a:lnTo>
                  <a:pt x="1954774" y="3545115"/>
                </a:lnTo>
                <a:cubicBezTo>
                  <a:pt x="1954774" y="3551127"/>
                  <a:pt x="1959648" y="3556001"/>
                  <a:pt x="1965660" y="3556001"/>
                </a:cubicBezTo>
                <a:lnTo>
                  <a:pt x="1989607" y="3556001"/>
                </a:lnTo>
                <a:cubicBezTo>
                  <a:pt x="1995619" y="3556001"/>
                  <a:pt x="2000493" y="3551127"/>
                  <a:pt x="2000493" y="3545115"/>
                </a:cubicBezTo>
                <a:lnTo>
                  <a:pt x="2000493" y="3433531"/>
                </a:lnTo>
                <a:cubicBezTo>
                  <a:pt x="2000493" y="3427519"/>
                  <a:pt x="1995619" y="3422645"/>
                  <a:pt x="1989607" y="3422645"/>
                </a:cubicBezTo>
                <a:close/>
                <a:moveTo>
                  <a:pt x="1841833" y="3408358"/>
                </a:moveTo>
                <a:cubicBezTo>
                  <a:pt x="1835821" y="3408358"/>
                  <a:pt x="1830947" y="3413232"/>
                  <a:pt x="1830947" y="3419244"/>
                </a:cubicBezTo>
                <a:lnTo>
                  <a:pt x="1830947" y="3521302"/>
                </a:lnTo>
                <a:cubicBezTo>
                  <a:pt x="1830947" y="3527314"/>
                  <a:pt x="1835821" y="3532188"/>
                  <a:pt x="1841833" y="3532188"/>
                </a:cubicBezTo>
                <a:lnTo>
                  <a:pt x="1865780" y="3532188"/>
                </a:lnTo>
                <a:cubicBezTo>
                  <a:pt x="1871792" y="3532188"/>
                  <a:pt x="1876666" y="3527314"/>
                  <a:pt x="1876666" y="3521302"/>
                </a:cubicBezTo>
                <a:lnTo>
                  <a:pt x="1876666" y="3419244"/>
                </a:lnTo>
                <a:cubicBezTo>
                  <a:pt x="1876666" y="3413232"/>
                  <a:pt x="1871792" y="3408358"/>
                  <a:pt x="1865780" y="3408358"/>
                </a:cubicBezTo>
                <a:close/>
                <a:moveTo>
                  <a:pt x="1708482" y="3391689"/>
                </a:moveTo>
                <a:cubicBezTo>
                  <a:pt x="1702470" y="3391689"/>
                  <a:pt x="1697596" y="3396563"/>
                  <a:pt x="1697596" y="3402575"/>
                </a:cubicBezTo>
                <a:lnTo>
                  <a:pt x="1697596" y="3504633"/>
                </a:lnTo>
                <a:cubicBezTo>
                  <a:pt x="1697596" y="3510645"/>
                  <a:pt x="1702470" y="3515519"/>
                  <a:pt x="1708482" y="3515519"/>
                </a:cubicBezTo>
                <a:lnTo>
                  <a:pt x="1732429" y="3515519"/>
                </a:lnTo>
                <a:cubicBezTo>
                  <a:pt x="1738441" y="3515519"/>
                  <a:pt x="1743315" y="3510645"/>
                  <a:pt x="1743315" y="3504633"/>
                </a:cubicBezTo>
                <a:lnTo>
                  <a:pt x="1743315" y="3402575"/>
                </a:lnTo>
                <a:cubicBezTo>
                  <a:pt x="1743315" y="3396563"/>
                  <a:pt x="1738441" y="3391689"/>
                  <a:pt x="1732429" y="3391689"/>
                </a:cubicBezTo>
                <a:close/>
                <a:moveTo>
                  <a:pt x="1567989" y="3372639"/>
                </a:moveTo>
                <a:cubicBezTo>
                  <a:pt x="1561977" y="3372639"/>
                  <a:pt x="1557103" y="3377513"/>
                  <a:pt x="1557103" y="3383525"/>
                </a:cubicBezTo>
                <a:lnTo>
                  <a:pt x="1557103" y="3485583"/>
                </a:lnTo>
                <a:cubicBezTo>
                  <a:pt x="1557103" y="3491595"/>
                  <a:pt x="1561977" y="3496469"/>
                  <a:pt x="1567989" y="3496469"/>
                </a:cubicBezTo>
                <a:lnTo>
                  <a:pt x="1591936" y="3496469"/>
                </a:lnTo>
                <a:cubicBezTo>
                  <a:pt x="1597948" y="3496469"/>
                  <a:pt x="1602822" y="3491595"/>
                  <a:pt x="1602822" y="3485583"/>
                </a:cubicBezTo>
                <a:lnTo>
                  <a:pt x="1602822" y="3383525"/>
                </a:lnTo>
                <a:cubicBezTo>
                  <a:pt x="1602822" y="3377513"/>
                  <a:pt x="1597948" y="3372639"/>
                  <a:pt x="1591936" y="3372639"/>
                </a:cubicBezTo>
                <a:close/>
                <a:moveTo>
                  <a:pt x="1429877" y="3358351"/>
                </a:moveTo>
                <a:cubicBezTo>
                  <a:pt x="1423865" y="3358351"/>
                  <a:pt x="1418991" y="3363225"/>
                  <a:pt x="1418991" y="3369237"/>
                </a:cubicBezTo>
                <a:lnTo>
                  <a:pt x="1418991" y="3471295"/>
                </a:lnTo>
                <a:cubicBezTo>
                  <a:pt x="1418991" y="3477307"/>
                  <a:pt x="1423865" y="3482181"/>
                  <a:pt x="1429877" y="3482181"/>
                </a:cubicBezTo>
                <a:lnTo>
                  <a:pt x="1453824" y="3482181"/>
                </a:lnTo>
                <a:cubicBezTo>
                  <a:pt x="1459836" y="3482181"/>
                  <a:pt x="1464710" y="3477307"/>
                  <a:pt x="1464710" y="3471295"/>
                </a:cubicBezTo>
                <a:lnTo>
                  <a:pt x="1464710" y="3369237"/>
                </a:lnTo>
                <a:cubicBezTo>
                  <a:pt x="1464710" y="3363225"/>
                  <a:pt x="1459836" y="3358351"/>
                  <a:pt x="1453824" y="3358351"/>
                </a:cubicBezTo>
                <a:close/>
                <a:moveTo>
                  <a:pt x="1298909" y="3344064"/>
                </a:moveTo>
                <a:cubicBezTo>
                  <a:pt x="1292897" y="3344064"/>
                  <a:pt x="1288023" y="3348938"/>
                  <a:pt x="1288023" y="3354950"/>
                </a:cubicBezTo>
                <a:lnTo>
                  <a:pt x="1288023" y="3457008"/>
                </a:lnTo>
                <a:cubicBezTo>
                  <a:pt x="1288023" y="3463020"/>
                  <a:pt x="1292897" y="3467894"/>
                  <a:pt x="1298909" y="3467894"/>
                </a:cubicBezTo>
                <a:lnTo>
                  <a:pt x="1322856" y="3467894"/>
                </a:lnTo>
                <a:cubicBezTo>
                  <a:pt x="1328868" y="3467894"/>
                  <a:pt x="1333742" y="3463020"/>
                  <a:pt x="1333742" y="3457008"/>
                </a:cubicBezTo>
                <a:lnTo>
                  <a:pt x="1333742" y="3354950"/>
                </a:lnTo>
                <a:cubicBezTo>
                  <a:pt x="1333742" y="3348938"/>
                  <a:pt x="1328868" y="3344064"/>
                  <a:pt x="1322856" y="3344064"/>
                </a:cubicBezTo>
                <a:close/>
                <a:moveTo>
                  <a:pt x="1165559" y="3329776"/>
                </a:moveTo>
                <a:cubicBezTo>
                  <a:pt x="1159547" y="3329776"/>
                  <a:pt x="1154673" y="3334650"/>
                  <a:pt x="1154673" y="3340662"/>
                </a:cubicBezTo>
                <a:lnTo>
                  <a:pt x="1154673" y="3442720"/>
                </a:lnTo>
                <a:cubicBezTo>
                  <a:pt x="1154673" y="3448732"/>
                  <a:pt x="1159547" y="3453606"/>
                  <a:pt x="1165559" y="3453606"/>
                </a:cubicBezTo>
                <a:lnTo>
                  <a:pt x="1189506" y="3453606"/>
                </a:lnTo>
                <a:cubicBezTo>
                  <a:pt x="1195518" y="3453606"/>
                  <a:pt x="1200392" y="3448732"/>
                  <a:pt x="1200392" y="3442720"/>
                </a:cubicBezTo>
                <a:lnTo>
                  <a:pt x="1200392" y="3340662"/>
                </a:lnTo>
                <a:cubicBezTo>
                  <a:pt x="1200392" y="3334650"/>
                  <a:pt x="1195518" y="3329776"/>
                  <a:pt x="1189506" y="3329776"/>
                </a:cubicBezTo>
                <a:close/>
                <a:moveTo>
                  <a:pt x="901238" y="3325018"/>
                </a:moveTo>
                <a:cubicBezTo>
                  <a:pt x="895226" y="3325018"/>
                  <a:pt x="890352" y="3329892"/>
                  <a:pt x="890352" y="3335904"/>
                </a:cubicBezTo>
                <a:lnTo>
                  <a:pt x="890352" y="3421287"/>
                </a:lnTo>
                <a:cubicBezTo>
                  <a:pt x="890352" y="3427299"/>
                  <a:pt x="895226" y="3432173"/>
                  <a:pt x="901238" y="3432173"/>
                </a:cubicBezTo>
                <a:lnTo>
                  <a:pt x="925185" y="3432173"/>
                </a:lnTo>
                <a:cubicBezTo>
                  <a:pt x="931197" y="3432173"/>
                  <a:pt x="936071" y="3427299"/>
                  <a:pt x="936071" y="3421287"/>
                </a:cubicBezTo>
                <a:lnTo>
                  <a:pt x="936071" y="3335904"/>
                </a:lnTo>
                <a:cubicBezTo>
                  <a:pt x="936071" y="3329892"/>
                  <a:pt x="931197" y="3325018"/>
                  <a:pt x="925185" y="3325018"/>
                </a:cubicBezTo>
                <a:close/>
                <a:moveTo>
                  <a:pt x="1029826" y="3317874"/>
                </a:moveTo>
                <a:cubicBezTo>
                  <a:pt x="1023814" y="3317874"/>
                  <a:pt x="1018940" y="3322748"/>
                  <a:pt x="1018940" y="3328760"/>
                </a:cubicBezTo>
                <a:lnTo>
                  <a:pt x="1018940" y="3414143"/>
                </a:lnTo>
                <a:cubicBezTo>
                  <a:pt x="1018940" y="3420155"/>
                  <a:pt x="1023814" y="3425029"/>
                  <a:pt x="1029826" y="3425029"/>
                </a:cubicBezTo>
                <a:lnTo>
                  <a:pt x="1053773" y="3425029"/>
                </a:lnTo>
                <a:cubicBezTo>
                  <a:pt x="1059785" y="3425029"/>
                  <a:pt x="1064659" y="3420155"/>
                  <a:pt x="1064659" y="3414143"/>
                </a:cubicBezTo>
                <a:lnTo>
                  <a:pt x="1064659" y="3328760"/>
                </a:lnTo>
                <a:cubicBezTo>
                  <a:pt x="1064659" y="3322748"/>
                  <a:pt x="1059785" y="3317874"/>
                  <a:pt x="1053773" y="3317874"/>
                </a:cubicBezTo>
                <a:close/>
                <a:moveTo>
                  <a:pt x="748838" y="3303586"/>
                </a:moveTo>
                <a:cubicBezTo>
                  <a:pt x="742826" y="3303586"/>
                  <a:pt x="737952" y="3308460"/>
                  <a:pt x="737952" y="3314472"/>
                </a:cubicBezTo>
                <a:lnTo>
                  <a:pt x="737952" y="3399855"/>
                </a:lnTo>
                <a:cubicBezTo>
                  <a:pt x="737952" y="3405867"/>
                  <a:pt x="742826" y="3410741"/>
                  <a:pt x="748838" y="3410741"/>
                </a:cubicBezTo>
                <a:lnTo>
                  <a:pt x="772785" y="3410741"/>
                </a:lnTo>
                <a:cubicBezTo>
                  <a:pt x="778797" y="3410741"/>
                  <a:pt x="783671" y="3405867"/>
                  <a:pt x="783671" y="3399855"/>
                </a:cubicBezTo>
                <a:lnTo>
                  <a:pt x="783671" y="3314472"/>
                </a:lnTo>
                <a:cubicBezTo>
                  <a:pt x="783671" y="3308460"/>
                  <a:pt x="778797" y="3303586"/>
                  <a:pt x="772785" y="3303586"/>
                </a:cubicBezTo>
                <a:close/>
                <a:moveTo>
                  <a:pt x="603582" y="3284536"/>
                </a:moveTo>
                <a:cubicBezTo>
                  <a:pt x="597570" y="3284536"/>
                  <a:pt x="592696" y="3289410"/>
                  <a:pt x="592696" y="3295422"/>
                </a:cubicBezTo>
                <a:lnTo>
                  <a:pt x="592696" y="3380805"/>
                </a:lnTo>
                <a:cubicBezTo>
                  <a:pt x="592696" y="3386817"/>
                  <a:pt x="597570" y="3391691"/>
                  <a:pt x="603582" y="3391691"/>
                </a:cubicBezTo>
                <a:lnTo>
                  <a:pt x="627529" y="3391691"/>
                </a:lnTo>
                <a:cubicBezTo>
                  <a:pt x="633541" y="3391691"/>
                  <a:pt x="638415" y="3386817"/>
                  <a:pt x="638415" y="3380805"/>
                </a:cubicBezTo>
                <a:lnTo>
                  <a:pt x="638415" y="3295422"/>
                </a:lnTo>
                <a:cubicBezTo>
                  <a:pt x="638415" y="3289410"/>
                  <a:pt x="633541" y="3284536"/>
                  <a:pt x="627529" y="3284536"/>
                </a:cubicBezTo>
                <a:close/>
                <a:moveTo>
                  <a:pt x="446420" y="3277392"/>
                </a:moveTo>
                <a:cubicBezTo>
                  <a:pt x="440408" y="3277392"/>
                  <a:pt x="435534" y="3282266"/>
                  <a:pt x="435534" y="3288278"/>
                </a:cubicBezTo>
                <a:lnTo>
                  <a:pt x="435534" y="3373661"/>
                </a:lnTo>
                <a:cubicBezTo>
                  <a:pt x="435534" y="3379673"/>
                  <a:pt x="440408" y="3384547"/>
                  <a:pt x="446420" y="3384547"/>
                </a:cubicBezTo>
                <a:lnTo>
                  <a:pt x="470367" y="3384547"/>
                </a:lnTo>
                <a:cubicBezTo>
                  <a:pt x="476379" y="3384547"/>
                  <a:pt x="481253" y="3379673"/>
                  <a:pt x="481253" y="3373661"/>
                </a:cubicBezTo>
                <a:lnTo>
                  <a:pt x="481253" y="3288278"/>
                </a:lnTo>
                <a:cubicBezTo>
                  <a:pt x="481253" y="3282266"/>
                  <a:pt x="476379" y="3277392"/>
                  <a:pt x="470367" y="3277392"/>
                </a:cubicBezTo>
                <a:close/>
                <a:moveTo>
                  <a:pt x="305926" y="3263104"/>
                </a:moveTo>
                <a:cubicBezTo>
                  <a:pt x="299914" y="3263104"/>
                  <a:pt x="295040" y="3267978"/>
                  <a:pt x="295040" y="3273990"/>
                </a:cubicBezTo>
                <a:lnTo>
                  <a:pt x="295040" y="3359373"/>
                </a:lnTo>
                <a:cubicBezTo>
                  <a:pt x="295040" y="3365385"/>
                  <a:pt x="299914" y="3370259"/>
                  <a:pt x="305926" y="3370259"/>
                </a:cubicBezTo>
                <a:lnTo>
                  <a:pt x="329873" y="3370259"/>
                </a:lnTo>
                <a:cubicBezTo>
                  <a:pt x="335885" y="3370259"/>
                  <a:pt x="340759" y="3365385"/>
                  <a:pt x="340759" y="3359373"/>
                </a:cubicBezTo>
                <a:lnTo>
                  <a:pt x="340759" y="3273990"/>
                </a:lnTo>
                <a:cubicBezTo>
                  <a:pt x="340759" y="3267978"/>
                  <a:pt x="335885" y="3263104"/>
                  <a:pt x="329873" y="3263104"/>
                </a:cubicBezTo>
                <a:close/>
                <a:moveTo>
                  <a:pt x="158288" y="3255961"/>
                </a:moveTo>
                <a:cubicBezTo>
                  <a:pt x="152276" y="3255961"/>
                  <a:pt x="147402" y="3260835"/>
                  <a:pt x="147402" y="3266847"/>
                </a:cubicBezTo>
                <a:lnTo>
                  <a:pt x="147402" y="3352230"/>
                </a:lnTo>
                <a:cubicBezTo>
                  <a:pt x="147402" y="3358242"/>
                  <a:pt x="152276" y="3363116"/>
                  <a:pt x="158288" y="3363116"/>
                </a:cubicBezTo>
                <a:lnTo>
                  <a:pt x="182235" y="3363116"/>
                </a:lnTo>
                <a:cubicBezTo>
                  <a:pt x="188247" y="3363116"/>
                  <a:pt x="193121" y="3358242"/>
                  <a:pt x="193121" y="3352230"/>
                </a:cubicBezTo>
                <a:lnTo>
                  <a:pt x="193121" y="3266847"/>
                </a:lnTo>
                <a:cubicBezTo>
                  <a:pt x="193121" y="3260835"/>
                  <a:pt x="188247" y="3255961"/>
                  <a:pt x="182235" y="3255961"/>
                </a:cubicBezTo>
                <a:close/>
                <a:moveTo>
                  <a:pt x="13032" y="3253580"/>
                </a:moveTo>
                <a:cubicBezTo>
                  <a:pt x="7020" y="3253580"/>
                  <a:pt x="2146" y="3258454"/>
                  <a:pt x="2146" y="3264466"/>
                </a:cubicBezTo>
                <a:lnTo>
                  <a:pt x="2146" y="3349849"/>
                </a:lnTo>
                <a:cubicBezTo>
                  <a:pt x="2146" y="3355861"/>
                  <a:pt x="7020" y="3360735"/>
                  <a:pt x="13032" y="3360735"/>
                </a:cubicBezTo>
                <a:lnTo>
                  <a:pt x="36979" y="3360735"/>
                </a:lnTo>
                <a:cubicBezTo>
                  <a:pt x="42991" y="3360735"/>
                  <a:pt x="47865" y="3355861"/>
                  <a:pt x="47865" y="3349849"/>
                </a:cubicBezTo>
                <a:lnTo>
                  <a:pt x="47865" y="3264466"/>
                </a:lnTo>
                <a:cubicBezTo>
                  <a:pt x="47865" y="3258454"/>
                  <a:pt x="42991" y="3253580"/>
                  <a:pt x="36979" y="3253580"/>
                </a:cubicBezTo>
                <a:close/>
                <a:moveTo>
                  <a:pt x="37046" y="1858393"/>
                </a:moveTo>
                <a:cubicBezTo>
                  <a:pt x="32838" y="1858393"/>
                  <a:pt x="29426" y="1861805"/>
                  <a:pt x="29426" y="1866013"/>
                </a:cubicBezTo>
                <a:lnTo>
                  <a:pt x="29426" y="1959615"/>
                </a:lnTo>
                <a:cubicBezTo>
                  <a:pt x="29427" y="1963823"/>
                  <a:pt x="32839" y="1967235"/>
                  <a:pt x="37046" y="1967235"/>
                </a:cubicBezTo>
                <a:lnTo>
                  <a:pt x="67525" y="1967235"/>
                </a:lnTo>
                <a:cubicBezTo>
                  <a:pt x="71733" y="1967235"/>
                  <a:pt x="75145" y="1963823"/>
                  <a:pt x="75145" y="1959615"/>
                </a:cubicBezTo>
                <a:lnTo>
                  <a:pt x="75145" y="1866013"/>
                </a:lnTo>
                <a:cubicBezTo>
                  <a:pt x="75144" y="1861805"/>
                  <a:pt x="71732" y="1858393"/>
                  <a:pt x="67525" y="1858393"/>
                </a:cubicBezTo>
                <a:close/>
                <a:moveTo>
                  <a:pt x="187064" y="1839343"/>
                </a:moveTo>
                <a:cubicBezTo>
                  <a:pt x="182856" y="1839343"/>
                  <a:pt x="179444" y="1842755"/>
                  <a:pt x="179444" y="1846963"/>
                </a:cubicBezTo>
                <a:lnTo>
                  <a:pt x="179444" y="1940565"/>
                </a:lnTo>
                <a:cubicBezTo>
                  <a:pt x="179444" y="1944773"/>
                  <a:pt x="182856" y="1948185"/>
                  <a:pt x="187064" y="1948185"/>
                </a:cubicBezTo>
                <a:lnTo>
                  <a:pt x="217543" y="1948185"/>
                </a:lnTo>
                <a:cubicBezTo>
                  <a:pt x="221751" y="1948185"/>
                  <a:pt x="225163" y="1944773"/>
                  <a:pt x="225163" y="1940565"/>
                </a:cubicBezTo>
                <a:lnTo>
                  <a:pt x="225163" y="1846963"/>
                </a:lnTo>
                <a:cubicBezTo>
                  <a:pt x="225161" y="1842755"/>
                  <a:pt x="221750" y="1839343"/>
                  <a:pt x="217543" y="1839343"/>
                </a:cubicBezTo>
                <a:close/>
                <a:moveTo>
                  <a:pt x="329938" y="1813149"/>
                </a:moveTo>
                <a:cubicBezTo>
                  <a:pt x="325730" y="1813149"/>
                  <a:pt x="322318" y="1816561"/>
                  <a:pt x="322318" y="1820769"/>
                </a:cubicBezTo>
                <a:lnTo>
                  <a:pt x="322318" y="1926749"/>
                </a:lnTo>
                <a:cubicBezTo>
                  <a:pt x="322319" y="1930957"/>
                  <a:pt x="325730" y="1934369"/>
                  <a:pt x="329938" y="1934369"/>
                </a:cubicBezTo>
                <a:lnTo>
                  <a:pt x="360417" y="1934369"/>
                </a:lnTo>
                <a:cubicBezTo>
                  <a:pt x="364625" y="1934369"/>
                  <a:pt x="368037" y="1930957"/>
                  <a:pt x="368037" y="1926749"/>
                </a:cubicBezTo>
                <a:lnTo>
                  <a:pt x="368037" y="1820769"/>
                </a:lnTo>
                <a:cubicBezTo>
                  <a:pt x="368037" y="1816561"/>
                  <a:pt x="364625" y="1813149"/>
                  <a:pt x="360417" y="1813149"/>
                </a:cubicBezTo>
                <a:close/>
                <a:moveTo>
                  <a:pt x="475194" y="1794099"/>
                </a:moveTo>
                <a:cubicBezTo>
                  <a:pt x="470986" y="1794099"/>
                  <a:pt x="467574" y="1797511"/>
                  <a:pt x="467574" y="1801719"/>
                </a:cubicBezTo>
                <a:lnTo>
                  <a:pt x="467574" y="1907699"/>
                </a:lnTo>
                <a:cubicBezTo>
                  <a:pt x="467574" y="1911907"/>
                  <a:pt x="470986" y="1915319"/>
                  <a:pt x="475194" y="1915319"/>
                </a:cubicBezTo>
                <a:lnTo>
                  <a:pt x="505673" y="1915319"/>
                </a:lnTo>
                <a:cubicBezTo>
                  <a:pt x="509881" y="1915319"/>
                  <a:pt x="513293" y="1911907"/>
                  <a:pt x="513293" y="1907699"/>
                </a:cubicBezTo>
                <a:lnTo>
                  <a:pt x="513293" y="1801719"/>
                </a:lnTo>
                <a:cubicBezTo>
                  <a:pt x="513293" y="1797511"/>
                  <a:pt x="509881" y="1794099"/>
                  <a:pt x="505673" y="1794099"/>
                </a:cubicBezTo>
                <a:close/>
                <a:moveTo>
                  <a:pt x="625213" y="1775049"/>
                </a:moveTo>
                <a:cubicBezTo>
                  <a:pt x="621005" y="1775049"/>
                  <a:pt x="617593" y="1778461"/>
                  <a:pt x="617593" y="1782669"/>
                </a:cubicBezTo>
                <a:lnTo>
                  <a:pt x="617593" y="1888649"/>
                </a:lnTo>
                <a:cubicBezTo>
                  <a:pt x="617593" y="1892857"/>
                  <a:pt x="621005" y="1896269"/>
                  <a:pt x="625213" y="1896269"/>
                </a:cubicBezTo>
                <a:lnTo>
                  <a:pt x="655692" y="1896269"/>
                </a:lnTo>
                <a:cubicBezTo>
                  <a:pt x="659900" y="1896269"/>
                  <a:pt x="663312" y="1892857"/>
                  <a:pt x="663312" y="1888649"/>
                </a:cubicBezTo>
                <a:lnTo>
                  <a:pt x="663312" y="1782669"/>
                </a:lnTo>
                <a:cubicBezTo>
                  <a:pt x="663311" y="1778461"/>
                  <a:pt x="659899" y="1775049"/>
                  <a:pt x="655692" y="1775049"/>
                </a:cubicBezTo>
                <a:close/>
                <a:moveTo>
                  <a:pt x="772850" y="1755999"/>
                </a:moveTo>
                <a:cubicBezTo>
                  <a:pt x="768642" y="1755999"/>
                  <a:pt x="765230" y="1759411"/>
                  <a:pt x="765230" y="1763619"/>
                </a:cubicBezTo>
                <a:lnTo>
                  <a:pt x="765230" y="1869599"/>
                </a:lnTo>
                <a:cubicBezTo>
                  <a:pt x="765230" y="1873807"/>
                  <a:pt x="768642" y="1877219"/>
                  <a:pt x="772850" y="1877219"/>
                </a:cubicBezTo>
                <a:lnTo>
                  <a:pt x="803329" y="1877219"/>
                </a:lnTo>
                <a:cubicBezTo>
                  <a:pt x="807537" y="1877219"/>
                  <a:pt x="810949" y="1873807"/>
                  <a:pt x="810949" y="1869599"/>
                </a:cubicBezTo>
                <a:lnTo>
                  <a:pt x="810949" y="1763619"/>
                </a:lnTo>
                <a:cubicBezTo>
                  <a:pt x="810947" y="1759411"/>
                  <a:pt x="807537" y="1755999"/>
                  <a:pt x="803329" y="1755999"/>
                </a:cubicBezTo>
                <a:close/>
                <a:moveTo>
                  <a:pt x="920488" y="1736949"/>
                </a:moveTo>
                <a:cubicBezTo>
                  <a:pt x="916280" y="1736949"/>
                  <a:pt x="912868" y="1740361"/>
                  <a:pt x="912868" y="1744569"/>
                </a:cubicBezTo>
                <a:lnTo>
                  <a:pt x="912868" y="1850549"/>
                </a:lnTo>
                <a:cubicBezTo>
                  <a:pt x="912868" y="1854757"/>
                  <a:pt x="916280" y="1858169"/>
                  <a:pt x="920488" y="1858169"/>
                </a:cubicBezTo>
                <a:lnTo>
                  <a:pt x="950967" y="1858169"/>
                </a:lnTo>
                <a:cubicBezTo>
                  <a:pt x="955175" y="1858169"/>
                  <a:pt x="958587" y="1854757"/>
                  <a:pt x="958587" y="1850549"/>
                </a:cubicBezTo>
                <a:lnTo>
                  <a:pt x="958587" y="1744569"/>
                </a:lnTo>
                <a:cubicBezTo>
                  <a:pt x="958587" y="1740361"/>
                  <a:pt x="955175" y="1736949"/>
                  <a:pt x="950967" y="1736949"/>
                </a:cubicBezTo>
                <a:close/>
                <a:moveTo>
                  <a:pt x="1053838" y="1722662"/>
                </a:moveTo>
                <a:cubicBezTo>
                  <a:pt x="1049630" y="1722662"/>
                  <a:pt x="1046218" y="1726074"/>
                  <a:pt x="1046218" y="1730282"/>
                </a:cubicBezTo>
                <a:lnTo>
                  <a:pt x="1046218" y="1836262"/>
                </a:lnTo>
                <a:cubicBezTo>
                  <a:pt x="1046218" y="1840470"/>
                  <a:pt x="1049630" y="1843882"/>
                  <a:pt x="1053838" y="1843882"/>
                </a:cubicBezTo>
                <a:lnTo>
                  <a:pt x="1084317" y="1843882"/>
                </a:lnTo>
                <a:cubicBezTo>
                  <a:pt x="1088525" y="1843882"/>
                  <a:pt x="1091937" y="1840470"/>
                  <a:pt x="1091937" y="1836262"/>
                </a:cubicBezTo>
                <a:lnTo>
                  <a:pt x="1091937" y="1730282"/>
                </a:lnTo>
                <a:cubicBezTo>
                  <a:pt x="1091937" y="1726074"/>
                  <a:pt x="1088525" y="1722662"/>
                  <a:pt x="1084317" y="1722662"/>
                </a:cubicBezTo>
                <a:close/>
                <a:moveTo>
                  <a:pt x="1189570" y="1710755"/>
                </a:moveTo>
                <a:cubicBezTo>
                  <a:pt x="1185362" y="1710755"/>
                  <a:pt x="1181950" y="1714167"/>
                  <a:pt x="1181950" y="1718375"/>
                </a:cubicBezTo>
                <a:lnTo>
                  <a:pt x="1181950" y="1824355"/>
                </a:lnTo>
                <a:cubicBezTo>
                  <a:pt x="1181950" y="1828563"/>
                  <a:pt x="1185362" y="1831975"/>
                  <a:pt x="1189570" y="1831975"/>
                </a:cubicBezTo>
                <a:lnTo>
                  <a:pt x="1220049" y="1831975"/>
                </a:lnTo>
                <a:cubicBezTo>
                  <a:pt x="1224257" y="1831975"/>
                  <a:pt x="1227669" y="1828563"/>
                  <a:pt x="1227669" y="1824355"/>
                </a:cubicBezTo>
                <a:lnTo>
                  <a:pt x="1227669" y="1718375"/>
                </a:lnTo>
                <a:cubicBezTo>
                  <a:pt x="1227669" y="1714167"/>
                  <a:pt x="1224257" y="1710755"/>
                  <a:pt x="1220049" y="1710755"/>
                </a:cubicBezTo>
                <a:close/>
                <a:moveTo>
                  <a:pt x="1322919" y="1682180"/>
                </a:moveTo>
                <a:cubicBezTo>
                  <a:pt x="1318711" y="1682180"/>
                  <a:pt x="1315299" y="1685592"/>
                  <a:pt x="1315299" y="1689800"/>
                </a:cubicBezTo>
                <a:lnTo>
                  <a:pt x="1315299" y="1795780"/>
                </a:lnTo>
                <a:cubicBezTo>
                  <a:pt x="1315299" y="1799988"/>
                  <a:pt x="1318711" y="1803400"/>
                  <a:pt x="1322919" y="1803400"/>
                </a:cubicBezTo>
                <a:lnTo>
                  <a:pt x="1353398" y="1803400"/>
                </a:lnTo>
                <a:cubicBezTo>
                  <a:pt x="1357606" y="1803400"/>
                  <a:pt x="1361018" y="1799988"/>
                  <a:pt x="1361018" y="1795780"/>
                </a:cubicBezTo>
                <a:lnTo>
                  <a:pt x="1361018" y="1689800"/>
                </a:lnTo>
                <a:cubicBezTo>
                  <a:pt x="1361018" y="1685592"/>
                  <a:pt x="1357606" y="1682180"/>
                  <a:pt x="1353398" y="1682180"/>
                </a:cubicBezTo>
                <a:close/>
                <a:moveTo>
                  <a:pt x="1458650" y="1648842"/>
                </a:moveTo>
                <a:cubicBezTo>
                  <a:pt x="1454442" y="1648842"/>
                  <a:pt x="1451030" y="1652254"/>
                  <a:pt x="1451030" y="1656462"/>
                </a:cubicBezTo>
                <a:lnTo>
                  <a:pt x="1451030" y="1788636"/>
                </a:lnTo>
                <a:cubicBezTo>
                  <a:pt x="1451030" y="1792844"/>
                  <a:pt x="1454442" y="1796256"/>
                  <a:pt x="1458650" y="1796256"/>
                </a:cubicBezTo>
                <a:lnTo>
                  <a:pt x="1489129" y="1796256"/>
                </a:lnTo>
                <a:cubicBezTo>
                  <a:pt x="1493337" y="1796256"/>
                  <a:pt x="1496749" y="1792844"/>
                  <a:pt x="1496749" y="1788636"/>
                </a:cubicBezTo>
                <a:lnTo>
                  <a:pt x="1496749" y="1656462"/>
                </a:lnTo>
                <a:cubicBezTo>
                  <a:pt x="1496749" y="1652254"/>
                  <a:pt x="1493337" y="1648842"/>
                  <a:pt x="1489129" y="1648842"/>
                </a:cubicBezTo>
                <a:close/>
                <a:moveTo>
                  <a:pt x="1584856" y="1617886"/>
                </a:moveTo>
                <a:cubicBezTo>
                  <a:pt x="1580648" y="1617886"/>
                  <a:pt x="1577236" y="1621298"/>
                  <a:pt x="1577236" y="1625506"/>
                </a:cubicBezTo>
                <a:lnTo>
                  <a:pt x="1577236" y="1757680"/>
                </a:lnTo>
                <a:cubicBezTo>
                  <a:pt x="1577236" y="1761888"/>
                  <a:pt x="1580648" y="1765300"/>
                  <a:pt x="1584856" y="1765300"/>
                </a:cubicBezTo>
                <a:lnTo>
                  <a:pt x="1615335" y="1765300"/>
                </a:lnTo>
                <a:cubicBezTo>
                  <a:pt x="1619543" y="1765300"/>
                  <a:pt x="1622955" y="1761888"/>
                  <a:pt x="1622955" y="1757680"/>
                </a:cubicBezTo>
                <a:lnTo>
                  <a:pt x="1622955" y="1625506"/>
                </a:lnTo>
                <a:cubicBezTo>
                  <a:pt x="1622955" y="1621298"/>
                  <a:pt x="1619543" y="1617886"/>
                  <a:pt x="1615335" y="1617886"/>
                </a:cubicBezTo>
                <a:close/>
                <a:moveTo>
                  <a:pt x="1720586" y="1584547"/>
                </a:moveTo>
                <a:cubicBezTo>
                  <a:pt x="1716378" y="1584547"/>
                  <a:pt x="1712966" y="1587959"/>
                  <a:pt x="1712966" y="1592167"/>
                </a:cubicBezTo>
                <a:lnTo>
                  <a:pt x="1712966" y="1743392"/>
                </a:lnTo>
                <a:cubicBezTo>
                  <a:pt x="1712966" y="1747600"/>
                  <a:pt x="1716378" y="1751012"/>
                  <a:pt x="1720586" y="1751012"/>
                </a:cubicBezTo>
                <a:lnTo>
                  <a:pt x="1751065" y="1751012"/>
                </a:lnTo>
                <a:cubicBezTo>
                  <a:pt x="1755273" y="1751012"/>
                  <a:pt x="1758685" y="1747600"/>
                  <a:pt x="1758685" y="1743392"/>
                </a:cubicBezTo>
                <a:lnTo>
                  <a:pt x="1758685" y="1592167"/>
                </a:lnTo>
                <a:cubicBezTo>
                  <a:pt x="1758685" y="1587959"/>
                  <a:pt x="1755273" y="1584547"/>
                  <a:pt x="1751065" y="1584547"/>
                </a:cubicBezTo>
                <a:close/>
                <a:moveTo>
                  <a:pt x="1851555" y="1553591"/>
                </a:moveTo>
                <a:cubicBezTo>
                  <a:pt x="1847347" y="1553591"/>
                  <a:pt x="1843935" y="1557003"/>
                  <a:pt x="1843935" y="1561211"/>
                </a:cubicBezTo>
                <a:lnTo>
                  <a:pt x="1843935" y="1712436"/>
                </a:lnTo>
                <a:cubicBezTo>
                  <a:pt x="1843935" y="1716644"/>
                  <a:pt x="1847347" y="1720056"/>
                  <a:pt x="1851555" y="1720056"/>
                </a:cubicBezTo>
                <a:lnTo>
                  <a:pt x="1882034" y="1720056"/>
                </a:lnTo>
                <a:cubicBezTo>
                  <a:pt x="1886242" y="1720056"/>
                  <a:pt x="1889654" y="1716644"/>
                  <a:pt x="1889654" y="1712436"/>
                </a:cubicBezTo>
                <a:lnTo>
                  <a:pt x="1889654" y="1561211"/>
                </a:lnTo>
                <a:cubicBezTo>
                  <a:pt x="1889654" y="1557003"/>
                  <a:pt x="1886242" y="1553591"/>
                  <a:pt x="1882034" y="1553591"/>
                </a:cubicBezTo>
                <a:close/>
                <a:moveTo>
                  <a:pt x="1984905" y="1532160"/>
                </a:moveTo>
                <a:cubicBezTo>
                  <a:pt x="1980697" y="1532160"/>
                  <a:pt x="1977285" y="1535572"/>
                  <a:pt x="1977285" y="1539780"/>
                </a:cubicBezTo>
                <a:lnTo>
                  <a:pt x="1977285" y="1691005"/>
                </a:lnTo>
                <a:cubicBezTo>
                  <a:pt x="1977285" y="1695213"/>
                  <a:pt x="1980697" y="1698625"/>
                  <a:pt x="1984905" y="1698625"/>
                </a:cubicBezTo>
                <a:lnTo>
                  <a:pt x="2015384" y="1698625"/>
                </a:lnTo>
                <a:cubicBezTo>
                  <a:pt x="2019592" y="1698625"/>
                  <a:pt x="2023004" y="1695213"/>
                  <a:pt x="2023004" y="1691005"/>
                </a:cubicBezTo>
                <a:lnTo>
                  <a:pt x="2023004" y="1539780"/>
                </a:lnTo>
                <a:cubicBezTo>
                  <a:pt x="2023004" y="1535572"/>
                  <a:pt x="2019592" y="1532160"/>
                  <a:pt x="2015384" y="1532160"/>
                </a:cubicBezTo>
                <a:close/>
                <a:moveTo>
                  <a:pt x="2118255" y="1508348"/>
                </a:moveTo>
                <a:cubicBezTo>
                  <a:pt x="2114047" y="1508348"/>
                  <a:pt x="2110635" y="1511760"/>
                  <a:pt x="2110635" y="1515968"/>
                </a:cubicBezTo>
                <a:lnTo>
                  <a:pt x="2110635" y="1667193"/>
                </a:lnTo>
                <a:cubicBezTo>
                  <a:pt x="2110635" y="1671401"/>
                  <a:pt x="2114047" y="1674813"/>
                  <a:pt x="2118255" y="1674813"/>
                </a:cubicBezTo>
                <a:lnTo>
                  <a:pt x="2148734" y="1674813"/>
                </a:lnTo>
                <a:cubicBezTo>
                  <a:pt x="2152942" y="1674813"/>
                  <a:pt x="2156354" y="1671401"/>
                  <a:pt x="2156354" y="1667193"/>
                </a:cubicBezTo>
                <a:lnTo>
                  <a:pt x="2156354" y="1515968"/>
                </a:lnTo>
                <a:cubicBezTo>
                  <a:pt x="2156354" y="1511760"/>
                  <a:pt x="2152942" y="1508348"/>
                  <a:pt x="2148734" y="1508348"/>
                </a:cubicBezTo>
                <a:close/>
                <a:moveTo>
                  <a:pt x="2220649" y="1489298"/>
                </a:moveTo>
                <a:cubicBezTo>
                  <a:pt x="2216441" y="1489298"/>
                  <a:pt x="2213029" y="1492710"/>
                  <a:pt x="2213029" y="1496918"/>
                </a:cubicBezTo>
                <a:lnTo>
                  <a:pt x="2213029" y="1648143"/>
                </a:lnTo>
                <a:cubicBezTo>
                  <a:pt x="2213029" y="1652351"/>
                  <a:pt x="2216441" y="1655763"/>
                  <a:pt x="2220649" y="1655763"/>
                </a:cubicBezTo>
                <a:lnTo>
                  <a:pt x="2251128" y="1655763"/>
                </a:lnTo>
                <a:cubicBezTo>
                  <a:pt x="2255336" y="1655763"/>
                  <a:pt x="2258748" y="1652351"/>
                  <a:pt x="2258748" y="1648143"/>
                </a:cubicBezTo>
                <a:lnTo>
                  <a:pt x="2258748" y="1496918"/>
                </a:lnTo>
                <a:cubicBezTo>
                  <a:pt x="2258748" y="1492710"/>
                  <a:pt x="2255336" y="1489298"/>
                  <a:pt x="2251128" y="1489298"/>
                </a:cubicBezTo>
                <a:close/>
                <a:moveTo>
                  <a:pt x="2339711" y="1463104"/>
                </a:moveTo>
                <a:cubicBezTo>
                  <a:pt x="2335503" y="1463104"/>
                  <a:pt x="2332091" y="1466516"/>
                  <a:pt x="2332091" y="1470724"/>
                </a:cubicBezTo>
                <a:lnTo>
                  <a:pt x="2332091" y="1621949"/>
                </a:lnTo>
                <a:cubicBezTo>
                  <a:pt x="2332091" y="1626157"/>
                  <a:pt x="2335503" y="1629569"/>
                  <a:pt x="2339711" y="1629569"/>
                </a:cubicBezTo>
                <a:lnTo>
                  <a:pt x="2370190" y="1629569"/>
                </a:lnTo>
                <a:cubicBezTo>
                  <a:pt x="2374398" y="1629569"/>
                  <a:pt x="2377810" y="1626157"/>
                  <a:pt x="2377810" y="1621949"/>
                </a:cubicBezTo>
                <a:lnTo>
                  <a:pt x="2377810" y="1470724"/>
                </a:lnTo>
                <a:cubicBezTo>
                  <a:pt x="2377810" y="1466516"/>
                  <a:pt x="2374398" y="1463104"/>
                  <a:pt x="2370190" y="1463104"/>
                </a:cubicBezTo>
                <a:close/>
                <a:moveTo>
                  <a:pt x="2461155" y="1429766"/>
                </a:moveTo>
                <a:cubicBezTo>
                  <a:pt x="2456947" y="1429766"/>
                  <a:pt x="2453535" y="1433178"/>
                  <a:pt x="2453535" y="1437386"/>
                </a:cubicBezTo>
                <a:lnTo>
                  <a:pt x="2453535" y="1588611"/>
                </a:lnTo>
                <a:cubicBezTo>
                  <a:pt x="2453535" y="1592819"/>
                  <a:pt x="2456947" y="1596231"/>
                  <a:pt x="2461155" y="1596231"/>
                </a:cubicBezTo>
                <a:lnTo>
                  <a:pt x="2491634" y="1596231"/>
                </a:lnTo>
                <a:cubicBezTo>
                  <a:pt x="2495842" y="1596231"/>
                  <a:pt x="2499254" y="1592819"/>
                  <a:pt x="2499254" y="1588611"/>
                </a:cubicBezTo>
                <a:lnTo>
                  <a:pt x="2499254" y="1437386"/>
                </a:lnTo>
                <a:cubicBezTo>
                  <a:pt x="2499254" y="1433178"/>
                  <a:pt x="2495842" y="1429766"/>
                  <a:pt x="2491634" y="1429766"/>
                </a:cubicBezTo>
                <a:close/>
                <a:moveTo>
                  <a:pt x="2587361" y="1410716"/>
                </a:moveTo>
                <a:cubicBezTo>
                  <a:pt x="2583153" y="1410716"/>
                  <a:pt x="2579741" y="1414128"/>
                  <a:pt x="2579741" y="1418336"/>
                </a:cubicBezTo>
                <a:lnTo>
                  <a:pt x="2579741" y="1569561"/>
                </a:lnTo>
                <a:cubicBezTo>
                  <a:pt x="2579741" y="1573769"/>
                  <a:pt x="2583153" y="1577181"/>
                  <a:pt x="2587361" y="1577181"/>
                </a:cubicBezTo>
                <a:lnTo>
                  <a:pt x="2617840" y="1577181"/>
                </a:lnTo>
                <a:cubicBezTo>
                  <a:pt x="2622048" y="1577181"/>
                  <a:pt x="2625460" y="1573769"/>
                  <a:pt x="2625460" y="1569561"/>
                </a:cubicBezTo>
                <a:lnTo>
                  <a:pt x="2625460" y="1418336"/>
                </a:lnTo>
                <a:cubicBezTo>
                  <a:pt x="2625460" y="1414128"/>
                  <a:pt x="2622048" y="1410716"/>
                  <a:pt x="2617840" y="1410716"/>
                </a:cubicBezTo>
                <a:close/>
                <a:moveTo>
                  <a:pt x="2706424" y="1374997"/>
                </a:moveTo>
                <a:cubicBezTo>
                  <a:pt x="2702216" y="1374997"/>
                  <a:pt x="2698804" y="1378409"/>
                  <a:pt x="2698804" y="1382617"/>
                </a:cubicBezTo>
                <a:lnTo>
                  <a:pt x="2698804" y="1533842"/>
                </a:lnTo>
                <a:cubicBezTo>
                  <a:pt x="2698804" y="1538050"/>
                  <a:pt x="2702216" y="1541462"/>
                  <a:pt x="2706424" y="1541462"/>
                </a:cubicBezTo>
                <a:lnTo>
                  <a:pt x="2736903" y="1541462"/>
                </a:lnTo>
                <a:cubicBezTo>
                  <a:pt x="2741111" y="1541462"/>
                  <a:pt x="2744523" y="1538050"/>
                  <a:pt x="2744523" y="1533842"/>
                </a:cubicBezTo>
                <a:lnTo>
                  <a:pt x="2744523" y="1382617"/>
                </a:lnTo>
                <a:cubicBezTo>
                  <a:pt x="2744523" y="1378409"/>
                  <a:pt x="2741111" y="1374997"/>
                  <a:pt x="2736903" y="1374997"/>
                </a:cubicBezTo>
                <a:close/>
                <a:moveTo>
                  <a:pt x="2831893" y="1339750"/>
                </a:moveTo>
                <a:cubicBezTo>
                  <a:pt x="2827685" y="1339750"/>
                  <a:pt x="2824273" y="1343162"/>
                  <a:pt x="2824273" y="1347370"/>
                </a:cubicBezTo>
                <a:lnTo>
                  <a:pt x="2824273" y="1517173"/>
                </a:lnTo>
                <a:cubicBezTo>
                  <a:pt x="2824273" y="1521381"/>
                  <a:pt x="2827685" y="1524793"/>
                  <a:pt x="2831893" y="1524793"/>
                </a:cubicBezTo>
                <a:lnTo>
                  <a:pt x="2862372" y="1524793"/>
                </a:lnTo>
                <a:cubicBezTo>
                  <a:pt x="2866580" y="1524793"/>
                  <a:pt x="2869992" y="1521381"/>
                  <a:pt x="2869992" y="1517173"/>
                </a:cubicBezTo>
                <a:lnTo>
                  <a:pt x="2869992" y="1347370"/>
                </a:lnTo>
                <a:cubicBezTo>
                  <a:pt x="2869992" y="1343162"/>
                  <a:pt x="2866580" y="1339750"/>
                  <a:pt x="2862372" y="1339750"/>
                </a:cubicBezTo>
                <a:close/>
                <a:moveTo>
                  <a:pt x="2960481" y="1308794"/>
                </a:moveTo>
                <a:cubicBezTo>
                  <a:pt x="2956273" y="1308794"/>
                  <a:pt x="2952861" y="1312206"/>
                  <a:pt x="2952861" y="1316414"/>
                </a:cubicBezTo>
                <a:lnTo>
                  <a:pt x="2952861" y="1486217"/>
                </a:lnTo>
                <a:cubicBezTo>
                  <a:pt x="2952861" y="1490425"/>
                  <a:pt x="2956273" y="1493837"/>
                  <a:pt x="2960481" y="1493837"/>
                </a:cubicBezTo>
                <a:lnTo>
                  <a:pt x="2990960" y="1493837"/>
                </a:lnTo>
                <a:cubicBezTo>
                  <a:pt x="2995168" y="1493837"/>
                  <a:pt x="2998580" y="1490425"/>
                  <a:pt x="2998580" y="1486217"/>
                </a:cubicBezTo>
                <a:lnTo>
                  <a:pt x="2998580" y="1316414"/>
                </a:lnTo>
                <a:cubicBezTo>
                  <a:pt x="2998580" y="1312206"/>
                  <a:pt x="2995168" y="1308794"/>
                  <a:pt x="2990960" y="1308794"/>
                </a:cubicBezTo>
                <a:close/>
                <a:moveTo>
                  <a:pt x="3084306" y="1284981"/>
                </a:moveTo>
                <a:cubicBezTo>
                  <a:pt x="3080098" y="1284981"/>
                  <a:pt x="3076686" y="1288393"/>
                  <a:pt x="3076686" y="1292601"/>
                </a:cubicBezTo>
                <a:lnTo>
                  <a:pt x="3076686" y="1462404"/>
                </a:lnTo>
                <a:cubicBezTo>
                  <a:pt x="3076686" y="1466612"/>
                  <a:pt x="3080098" y="1470024"/>
                  <a:pt x="3084306" y="1470024"/>
                </a:cubicBezTo>
                <a:lnTo>
                  <a:pt x="3114785" y="1470024"/>
                </a:lnTo>
                <a:cubicBezTo>
                  <a:pt x="3118993" y="1470024"/>
                  <a:pt x="3122405" y="1466612"/>
                  <a:pt x="3122405" y="1462404"/>
                </a:cubicBezTo>
                <a:lnTo>
                  <a:pt x="3122405" y="1292601"/>
                </a:lnTo>
                <a:cubicBezTo>
                  <a:pt x="3122405" y="1288393"/>
                  <a:pt x="3118993" y="1284981"/>
                  <a:pt x="3114785" y="1284981"/>
                </a:cubicBezTo>
                <a:close/>
                <a:moveTo>
                  <a:pt x="3205750" y="1256406"/>
                </a:moveTo>
                <a:cubicBezTo>
                  <a:pt x="3201542" y="1256406"/>
                  <a:pt x="3198130" y="1259818"/>
                  <a:pt x="3198130" y="1264026"/>
                </a:cubicBezTo>
                <a:lnTo>
                  <a:pt x="3198130" y="1433829"/>
                </a:lnTo>
                <a:cubicBezTo>
                  <a:pt x="3198130" y="1438037"/>
                  <a:pt x="3201542" y="1441449"/>
                  <a:pt x="3205750" y="1441449"/>
                </a:cubicBezTo>
                <a:lnTo>
                  <a:pt x="3236229" y="1441449"/>
                </a:lnTo>
                <a:cubicBezTo>
                  <a:pt x="3240437" y="1441449"/>
                  <a:pt x="3243849" y="1438037"/>
                  <a:pt x="3243849" y="1433829"/>
                </a:cubicBezTo>
                <a:lnTo>
                  <a:pt x="3243849" y="1264026"/>
                </a:lnTo>
                <a:cubicBezTo>
                  <a:pt x="3243849" y="1259818"/>
                  <a:pt x="3240437" y="1256406"/>
                  <a:pt x="3236229" y="1256406"/>
                </a:cubicBezTo>
                <a:close/>
                <a:moveTo>
                  <a:pt x="3329574" y="1215924"/>
                </a:moveTo>
                <a:cubicBezTo>
                  <a:pt x="3325366" y="1215924"/>
                  <a:pt x="3321954" y="1219336"/>
                  <a:pt x="3321954" y="1223544"/>
                </a:cubicBezTo>
                <a:lnTo>
                  <a:pt x="3321954" y="1414779"/>
                </a:lnTo>
                <a:cubicBezTo>
                  <a:pt x="3321954" y="1418987"/>
                  <a:pt x="3325366" y="1422399"/>
                  <a:pt x="3329574" y="1422399"/>
                </a:cubicBezTo>
                <a:lnTo>
                  <a:pt x="3360053" y="1422399"/>
                </a:lnTo>
                <a:cubicBezTo>
                  <a:pt x="3364261" y="1422399"/>
                  <a:pt x="3367673" y="1418987"/>
                  <a:pt x="3367673" y="1414779"/>
                </a:cubicBezTo>
                <a:lnTo>
                  <a:pt x="3367673" y="1223544"/>
                </a:lnTo>
                <a:cubicBezTo>
                  <a:pt x="3367673" y="1219336"/>
                  <a:pt x="3364261" y="1215924"/>
                  <a:pt x="3360053" y="1215924"/>
                </a:cubicBezTo>
                <a:close/>
                <a:moveTo>
                  <a:pt x="3493880" y="1170680"/>
                </a:moveTo>
                <a:cubicBezTo>
                  <a:pt x="3489672" y="1170680"/>
                  <a:pt x="3486260" y="1174092"/>
                  <a:pt x="3486260" y="1178300"/>
                </a:cubicBezTo>
                <a:lnTo>
                  <a:pt x="3486260" y="1369535"/>
                </a:lnTo>
                <a:cubicBezTo>
                  <a:pt x="3486260" y="1373743"/>
                  <a:pt x="3489672" y="1377155"/>
                  <a:pt x="3493880" y="1377155"/>
                </a:cubicBezTo>
                <a:lnTo>
                  <a:pt x="3524359" y="1377155"/>
                </a:lnTo>
                <a:cubicBezTo>
                  <a:pt x="3528567" y="1377155"/>
                  <a:pt x="3531979" y="1373743"/>
                  <a:pt x="3531979" y="1369535"/>
                </a:cubicBezTo>
                <a:lnTo>
                  <a:pt x="3531979" y="1178300"/>
                </a:lnTo>
                <a:cubicBezTo>
                  <a:pt x="3531979" y="1174092"/>
                  <a:pt x="3528567" y="1170680"/>
                  <a:pt x="3524359" y="1170680"/>
                </a:cubicBezTo>
                <a:close/>
                <a:moveTo>
                  <a:pt x="3629612" y="1132580"/>
                </a:moveTo>
                <a:cubicBezTo>
                  <a:pt x="3625404" y="1132580"/>
                  <a:pt x="3621992" y="1135992"/>
                  <a:pt x="3621992" y="1140200"/>
                </a:cubicBezTo>
                <a:lnTo>
                  <a:pt x="3621992" y="1331435"/>
                </a:lnTo>
                <a:cubicBezTo>
                  <a:pt x="3621992" y="1335643"/>
                  <a:pt x="3625404" y="1339055"/>
                  <a:pt x="3629612" y="1339055"/>
                </a:cubicBezTo>
                <a:lnTo>
                  <a:pt x="3660091" y="1339055"/>
                </a:lnTo>
                <a:cubicBezTo>
                  <a:pt x="3664299" y="1339055"/>
                  <a:pt x="3667711" y="1335643"/>
                  <a:pt x="3667711" y="1331435"/>
                </a:cubicBezTo>
                <a:lnTo>
                  <a:pt x="3667711" y="1140200"/>
                </a:lnTo>
                <a:cubicBezTo>
                  <a:pt x="3667711" y="1135992"/>
                  <a:pt x="3664299" y="1132580"/>
                  <a:pt x="3660091" y="1132580"/>
                </a:cubicBezTo>
                <a:close/>
                <a:moveTo>
                  <a:pt x="3776849" y="1089715"/>
                </a:moveTo>
                <a:cubicBezTo>
                  <a:pt x="3771369" y="1089715"/>
                  <a:pt x="3766927" y="1094157"/>
                  <a:pt x="3766927" y="1099637"/>
                </a:cubicBezTo>
                <a:lnTo>
                  <a:pt x="3766927" y="1300558"/>
                </a:lnTo>
                <a:cubicBezTo>
                  <a:pt x="3766927" y="1306038"/>
                  <a:pt x="3771369" y="1310480"/>
                  <a:pt x="3776849" y="1310480"/>
                </a:cubicBezTo>
                <a:lnTo>
                  <a:pt x="3816535" y="1310480"/>
                </a:lnTo>
                <a:cubicBezTo>
                  <a:pt x="3822015" y="1310480"/>
                  <a:pt x="3826457" y="1306038"/>
                  <a:pt x="3826457" y="1300558"/>
                </a:cubicBezTo>
                <a:lnTo>
                  <a:pt x="3826457" y="1099637"/>
                </a:lnTo>
                <a:cubicBezTo>
                  <a:pt x="3826457" y="1094157"/>
                  <a:pt x="3822015" y="1089715"/>
                  <a:pt x="3816535" y="1089715"/>
                </a:cubicBezTo>
                <a:close/>
                <a:moveTo>
                  <a:pt x="3934011" y="1049234"/>
                </a:moveTo>
                <a:cubicBezTo>
                  <a:pt x="3928531" y="1049234"/>
                  <a:pt x="3924089" y="1053676"/>
                  <a:pt x="3924089" y="1059156"/>
                </a:cubicBezTo>
                <a:lnTo>
                  <a:pt x="3924089" y="1260077"/>
                </a:lnTo>
                <a:cubicBezTo>
                  <a:pt x="3924089" y="1265557"/>
                  <a:pt x="3928531" y="1269999"/>
                  <a:pt x="3934011" y="1269999"/>
                </a:cubicBezTo>
                <a:lnTo>
                  <a:pt x="3973697" y="1269999"/>
                </a:lnTo>
                <a:cubicBezTo>
                  <a:pt x="3979177" y="1269999"/>
                  <a:pt x="3983619" y="1265557"/>
                  <a:pt x="3983619" y="1260077"/>
                </a:cubicBezTo>
                <a:lnTo>
                  <a:pt x="3983619" y="1059156"/>
                </a:lnTo>
                <a:cubicBezTo>
                  <a:pt x="3983619" y="1053676"/>
                  <a:pt x="3979177" y="1049234"/>
                  <a:pt x="3973697" y="1049234"/>
                </a:cubicBezTo>
                <a:close/>
                <a:moveTo>
                  <a:pt x="4139592" y="989702"/>
                </a:moveTo>
                <a:cubicBezTo>
                  <a:pt x="4123153" y="989702"/>
                  <a:pt x="4109826" y="1003029"/>
                  <a:pt x="4109826" y="1019468"/>
                </a:cubicBezTo>
                <a:lnTo>
                  <a:pt x="4109826" y="1187846"/>
                </a:lnTo>
                <a:cubicBezTo>
                  <a:pt x="4109826" y="1204285"/>
                  <a:pt x="4123153" y="1217612"/>
                  <a:pt x="4139592" y="1217612"/>
                </a:cubicBezTo>
                <a:cubicBezTo>
                  <a:pt x="4156031" y="1217612"/>
                  <a:pt x="4169358" y="1204285"/>
                  <a:pt x="4169358" y="1187846"/>
                </a:cubicBezTo>
                <a:lnTo>
                  <a:pt x="4169358" y="1019468"/>
                </a:lnTo>
                <a:cubicBezTo>
                  <a:pt x="4169358" y="1003029"/>
                  <a:pt x="4156031" y="989702"/>
                  <a:pt x="4139592" y="989702"/>
                </a:cubicBezTo>
                <a:close/>
                <a:moveTo>
                  <a:pt x="4305086" y="939005"/>
                </a:moveTo>
                <a:cubicBezTo>
                  <a:pt x="4291934" y="939005"/>
                  <a:pt x="4281273" y="949666"/>
                  <a:pt x="4281273" y="962818"/>
                </a:cubicBezTo>
                <a:lnTo>
                  <a:pt x="4281273" y="1158079"/>
                </a:lnTo>
                <a:cubicBezTo>
                  <a:pt x="4281273" y="1171231"/>
                  <a:pt x="4291934" y="1181892"/>
                  <a:pt x="4305086" y="1181892"/>
                </a:cubicBezTo>
                <a:lnTo>
                  <a:pt x="4357473" y="1181892"/>
                </a:lnTo>
                <a:cubicBezTo>
                  <a:pt x="4370625" y="1181892"/>
                  <a:pt x="4381286" y="1171231"/>
                  <a:pt x="4381286" y="1158079"/>
                </a:cubicBezTo>
                <a:lnTo>
                  <a:pt x="4381286" y="962818"/>
                </a:lnTo>
                <a:cubicBezTo>
                  <a:pt x="4381286" y="949666"/>
                  <a:pt x="4370625" y="939005"/>
                  <a:pt x="4357473" y="939005"/>
                </a:cubicBezTo>
                <a:close/>
                <a:moveTo>
                  <a:pt x="4519399" y="896143"/>
                </a:moveTo>
                <a:cubicBezTo>
                  <a:pt x="4506247" y="896143"/>
                  <a:pt x="4495586" y="906804"/>
                  <a:pt x="4495586" y="919956"/>
                </a:cubicBezTo>
                <a:lnTo>
                  <a:pt x="4495586" y="1115217"/>
                </a:lnTo>
                <a:cubicBezTo>
                  <a:pt x="4495586" y="1128369"/>
                  <a:pt x="4506247" y="1139030"/>
                  <a:pt x="4519399" y="1139030"/>
                </a:cubicBezTo>
                <a:lnTo>
                  <a:pt x="4571786" y="1139030"/>
                </a:lnTo>
                <a:cubicBezTo>
                  <a:pt x="4584938" y="1139030"/>
                  <a:pt x="4595599" y="1128369"/>
                  <a:pt x="4595599" y="1115217"/>
                </a:cubicBezTo>
                <a:lnTo>
                  <a:pt x="4595599" y="919956"/>
                </a:lnTo>
                <a:cubicBezTo>
                  <a:pt x="4595599" y="906804"/>
                  <a:pt x="4584938" y="896143"/>
                  <a:pt x="4571786" y="896143"/>
                </a:cubicBezTo>
                <a:close/>
                <a:moveTo>
                  <a:pt x="4745164" y="853280"/>
                </a:moveTo>
                <a:cubicBezTo>
                  <a:pt x="4727002" y="853280"/>
                  <a:pt x="4712279" y="868003"/>
                  <a:pt x="4712279" y="886165"/>
                </a:cubicBezTo>
                <a:lnTo>
                  <a:pt x="4712279" y="1063282"/>
                </a:lnTo>
                <a:cubicBezTo>
                  <a:pt x="4712279" y="1081444"/>
                  <a:pt x="4727002" y="1096167"/>
                  <a:pt x="4745164" y="1096167"/>
                </a:cubicBezTo>
                <a:lnTo>
                  <a:pt x="4817509" y="1096167"/>
                </a:lnTo>
                <a:cubicBezTo>
                  <a:pt x="4835671" y="1096167"/>
                  <a:pt x="4850394" y="1081444"/>
                  <a:pt x="4850394" y="1063282"/>
                </a:cubicBezTo>
                <a:lnTo>
                  <a:pt x="4850394" y="886165"/>
                </a:lnTo>
                <a:cubicBezTo>
                  <a:pt x="4850394" y="868003"/>
                  <a:pt x="4835671" y="853280"/>
                  <a:pt x="4817509" y="853280"/>
                </a:cubicBezTo>
                <a:close/>
                <a:moveTo>
                  <a:pt x="4995194" y="793748"/>
                </a:moveTo>
                <a:cubicBezTo>
                  <a:pt x="4977032" y="793748"/>
                  <a:pt x="4962309" y="808471"/>
                  <a:pt x="4962309" y="826633"/>
                </a:cubicBezTo>
                <a:lnTo>
                  <a:pt x="4962309" y="1032327"/>
                </a:lnTo>
                <a:cubicBezTo>
                  <a:pt x="4962309" y="1050489"/>
                  <a:pt x="4977032" y="1065212"/>
                  <a:pt x="4995194" y="1065212"/>
                </a:cubicBezTo>
                <a:lnTo>
                  <a:pt x="5067539" y="1065212"/>
                </a:lnTo>
                <a:cubicBezTo>
                  <a:pt x="5085701" y="1065212"/>
                  <a:pt x="5100424" y="1050489"/>
                  <a:pt x="5100424" y="1032327"/>
                </a:cubicBezTo>
                <a:lnTo>
                  <a:pt x="5100424" y="826633"/>
                </a:lnTo>
                <a:cubicBezTo>
                  <a:pt x="5100424" y="808471"/>
                  <a:pt x="5085701" y="793748"/>
                  <a:pt x="5067539" y="793748"/>
                </a:cubicBezTo>
                <a:close/>
                <a:moveTo>
                  <a:pt x="5273799" y="743742"/>
                </a:moveTo>
                <a:cubicBezTo>
                  <a:pt x="5255637" y="743742"/>
                  <a:pt x="5240914" y="758465"/>
                  <a:pt x="5240914" y="776627"/>
                </a:cubicBezTo>
                <a:lnTo>
                  <a:pt x="5240914" y="1016349"/>
                </a:lnTo>
                <a:cubicBezTo>
                  <a:pt x="5240914" y="1034511"/>
                  <a:pt x="5255637" y="1049234"/>
                  <a:pt x="5273799" y="1049234"/>
                </a:cubicBezTo>
                <a:lnTo>
                  <a:pt x="5346144" y="1049234"/>
                </a:lnTo>
                <a:cubicBezTo>
                  <a:pt x="5364306" y="1049234"/>
                  <a:pt x="5379029" y="1034511"/>
                  <a:pt x="5379029" y="1016349"/>
                </a:cubicBezTo>
                <a:lnTo>
                  <a:pt x="5379029" y="776627"/>
                </a:lnTo>
                <a:cubicBezTo>
                  <a:pt x="5379029" y="758465"/>
                  <a:pt x="5364306" y="743742"/>
                  <a:pt x="5346144" y="743742"/>
                </a:cubicBezTo>
                <a:close/>
                <a:moveTo>
                  <a:pt x="5526211" y="698499"/>
                </a:moveTo>
                <a:cubicBezTo>
                  <a:pt x="5508049" y="698499"/>
                  <a:pt x="5493326" y="713222"/>
                  <a:pt x="5493326" y="731384"/>
                </a:cubicBezTo>
                <a:lnTo>
                  <a:pt x="5493326" y="971106"/>
                </a:lnTo>
                <a:cubicBezTo>
                  <a:pt x="5493326" y="989268"/>
                  <a:pt x="5508049" y="1003991"/>
                  <a:pt x="5526211" y="1003991"/>
                </a:cubicBezTo>
                <a:lnTo>
                  <a:pt x="5598556" y="1003991"/>
                </a:lnTo>
                <a:cubicBezTo>
                  <a:pt x="5616718" y="1003991"/>
                  <a:pt x="5631441" y="989268"/>
                  <a:pt x="5631441" y="971106"/>
                </a:cubicBezTo>
                <a:lnTo>
                  <a:pt x="5631441" y="731384"/>
                </a:lnTo>
                <a:cubicBezTo>
                  <a:pt x="5631441" y="713222"/>
                  <a:pt x="5616718" y="698499"/>
                  <a:pt x="5598556" y="698499"/>
                </a:cubicBezTo>
                <a:close/>
                <a:moveTo>
                  <a:pt x="5835774" y="660399"/>
                </a:moveTo>
                <a:cubicBezTo>
                  <a:pt x="5817612" y="660399"/>
                  <a:pt x="5802889" y="675122"/>
                  <a:pt x="5802889" y="693284"/>
                </a:cubicBezTo>
                <a:lnTo>
                  <a:pt x="5802889" y="933006"/>
                </a:lnTo>
                <a:cubicBezTo>
                  <a:pt x="5802889" y="951168"/>
                  <a:pt x="5817612" y="965891"/>
                  <a:pt x="5835774" y="965891"/>
                </a:cubicBezTo>
                <a:lnTo>
                  <a:pt x="5908119" y="965891"/>
                </a:lnTo>
                <a:cubicBezTo>
                  <a:pt x="5926281" y="965891"/>
                  <a:pt x="5941004" y="951168"/>
                  <a:pt x="5941004" y="933006"/>
                </a:cubicBezTo>
                <a:lnTo>
                  <a:pt x="5941004" y="693284"/>
                </a:lnTo>
                <a:cubicBezTo>
                  <a:pt x="5941004" y="675122"/>
                  <a:pt x="5926281" y="660399"/>
                  <a:pt x="5908119" y="660399"/>
                </a:cubicBezTo>
                <a:close/>
                <a:moveTo>
                  <a:pt x="6176292" y="617537"/>
                </a:moveTo>
                <a:cubicBezTo>
                  <a:pt x="6158130" y="617537"/>
                  <a:pt x="6143407" y="632260"/>
                  <a:pt x="6143407" y="650422"/>
                </a:cubicBezTo>
                <a:lnTo>
                  <a:pt x="6143407" y="890144"/>
                </a:lnTo>
                <a:cubicBezTo>
                  <a:pt x="6143407" y="908306"/>
                  <a:pt x="6158130" y="923029"/>
                  <a:pt x="6176292" y="923029"/>
                </a:cubicBezTo>
                <a:lnTo>
                  <a:pt x="6248637" y="923029"/>
                </a:lnTo>
                <a:cubicBezTo>
                  <a:pt x="6266799" y="923029"/>
                  <a:pt x="6281522" y="908306"/>
                  <a:pt x="6281522" y="890144"/>
                </a:cubicBezTo>
                <a:lnTo>
                  <a:pt x="6281522" y="650422"/>
                </a:lnTo>
                <a:cubicBezTo>
                  <a:pt x="6281522" y="632260"/>
                  <a:pt x="6266799" y="617537"/>
                  <a:pt x="6248637" y="617537"/>
                </a:cubicBezTo>
                <a:close/>
                <a:moveTo>
                  <a:pt x="6522481" y="567530"/>
                </a:moveTo>
                <a:cubicBezTo>
                  <a:pt x="6501187" y="567530"/>
                  <a:pt x="6483925" y="584792"/>
                  <a:pt x="6483925" y="606086"/>
                </a:cubicBezTo>
                <a:lnTo>
                  <a:pt x="6483925" y="864731"/>
                </a:lnTo>
                <a:cubicBezTo>
                  <a:pt x="6483925" y="886025"/>
                  <a:pt x="6501187" y="903287"/>
                  <a:pt x="6522481" y="903287"/>
                </a:cubicBezTo>
                <a:lnTo>
                  <a:pt x="6607301" y="903287"/>
                </a:lnTo>
                <a:cubicBezTo>
                  <a:pt x="6628595" y="903287"/>
                  <a:pt x="6645857" y="886025"/>
                  <a:pt x="6645857" y="864731"/>
                </a:cubicBezTo>
                <a:lnTo>
                  <a:pt x="6645857" y="606086"/>
                </a:lnTo>
                <a:cubicBezTo>
                  <a:pt x="6645857" y="584792"/>
                  <a:pt x="6628595" y="567530"/>
                  <a:pt x="6607301" y="567530"/>
                </a:cubicBezTo>
                <a:close/>
                <a:moveTo>
                  <a:pt x="9449524" y="565853"/>
                </a:moveTo>
                <a:lnTo>
                  <a:pt x="9455405" y="574674"/>
                </a:lnTo>
                <a:lnTo>
                  <a:pt x="9449548" y="574674"/>
                </a:lnTo>
                <a:close/>
                <a:moveTo>
                  <a:pt x="6915387" y="507999"/>
                </a:moveTo>
                <a:cubicBezTo>
                  <a:pt x="6894093" y="507999"/>
                  <a:pt x="6876831" y="525261"/>
                  <a:pt x="6876831" y="546555"/>
                </a:cubicBezTo>
                <a:lnTo>
                  <a:pt x="6876831" y="805200"/>
                </a:lnTo>
                <a:cubicBezTo>
                  <a:pt x="6876831" y="826494"/>
                  <a:pt x="6894093" y="843756"/>
                  <a:pt x="6915387" y="843756"/>
                </a:cubicBezTo>
                <a:lnTo>
                  <a:pt x="7000207" y="843756"/>
                </a:lnTo>
                <a:cubicBezTo>
                  <a:pt x="7021501" y="843756"/>
                  <a:pt x="7038763" y="826494"/>
                  <a:pt x="7038763" y="805200"/>
                </a:cubicBezTo>
                <a:lnTo>
                  <a:pt x="7038763" y="546555"/>
                </a:lnTo>
                <a:cubicBezTo>
                  <a:pt x="7038763" y="525261"/>
                  <a:pt x="7021501" y="507999"/>
                  <a:pt x="7000207" y="507999"/>
                </a:cubicBezTo>
                <a:close/>
                <a:moveTo>
                  <a:pt x="7332106" y="450849"/>
                </a:moveTo>
                <a:cubicBezTo>
                  <a:pt x="7310812" y="450849"/>
                  <a:pt x="7293550" y="468111"/>
                  <a:pt x="7293550" y="489405"/>
                </a:cubicBezTo>
                <a:lnTo>
                  <a:pt x="7293550" y="748050"/>
                </a:lnTo>
                <a:cubicBezTo>
                  <a:pt x="7293550" y="769344"/>
                  <a:pt x="7310812" y="786606"/>
                  <a:pt x="7332106" y="786606"/>
                </a:cubicBezTo>
                <a:lnTo>
                  <a:pt x="7416926" y="786606"/>
                </a:lnTo>
                <a:cubicBezTo>
                  <a:pt x="7438220" y="786606"/>
                  <a:pt x="7455482" y="769344"/>
                  <a:pt x="7455482" y="748050"/>
                </a:cubicBezTo>
                <a:lnTo>
                  <a:pt x="7455482" y="489405"/>
                </a:lnTo>
                <a:cubicBezTo>
                  <a:pt x="7455482" y="468111"/>
                  <a:pt x="7438220" y="450849"/>
                  <a:pt x="7416926" y="450849"/>
                </a:cubicBezTo>
                <a:close/>
                <a:moveTo>
                  <a:pt x="7779441" y="388935"/>
                </a:moveTo>
                <a:cubicBezTo>
                  <a:pt x="7754389" y="388935"/>
                  <a:pt x="7734081" y="409243"/>
                  <a:pt x="7734081" y="434295"/>
                </a:cubicBezTo>
                <a:lnTo>
                  <a:pt x="7734081" y="705527"/>
                </a:lnTo>
                <a:cubicBezTo>
                  <a:pt x="7734081" y="730579"/>
                  <a:pt x="7754389" y="750887"/>
                  <a:pt x="7779441" y="750887"/>
                </a:cubicBezTo>
                <a:lnTo>
                  <a:pt x="7879229" y="750887"/>
                </a:lnTo>
                <a:cubicBezTo>
                  <a:pt x="7904281" y="750887"/>
                  <a:pt x="7924589" y="730579"/>
                  <a:pt x="7924589" y="705527"/>
                </a:cubicBezTo>
                <a:lnTo>
                  <a:pt x="7924589" y="434295"/>
                </a:lnTo>
                <a:cubicBezTo>
                  <a:pt x="7924589" y="409243"/>
                  <a:pt x="7904281" y="388935"/>
                  <a:pt x="7879229" y="388935"/>
                </a:cubicBezTo>
                <a:close/>
                <a:moveTo>
                  <a:pt x="8264195" y="315117"/>
                </a:moveTo>
                <a:cubicBezTo>
                  <a:pt x="8234446" y="315117"/>
                  <a:pt x="8210330" y="339233"/>
                  <a:pt x="8210330" y="368982"/>
                </a:cubicBezTo>
                <a:lnTo>
                  <a:pt x="8210330" y="623204"/>
                </a:lnTo>
                <a:cubicBezTo>
                  <a:pt x="8210330" y="652953"/>
                  <a:pt x="8234446" y="677069"/>
                  <a:pt x="8264195" y="677069"/>
                </a:cubicBezTo>
                <a:lnTo>
                  <a:pt x="8382692" y="677069"/>
                </a:lnTo>
                <a:cubicBezTo>
                  <a:pt x="8412441" y="677069"/>
                  <a:pt x="8436557" y="652953"/>
                  <a:pt x="8436557" y="623204"/>
                </a:cubicBezTo>
                <a:lnTo>
                  <a:pt x="8436557" y="368982"/>
                </a:lnTo>
                <a:cubicBezTo>
                  <a:pt x="8436557" y="339233"/>
                  <a:pt x="8412441" y="315117"/>
                  <a:pt x="8382692" y="315117"/>
                </a:cubicBezTo>
                <a:close/>
                <a:moveTo>
                  <a:pt x="8771400" y="248444"/>
                </a:moveTo>
                <a:cubicBezTo>
                  <a:pt x="8735075" y="248444"/>
                  <a:pt x="8705628" y="277891"/>
                  <a:pt x="8705628" y="314216"/>
                </a:cubicBezTo>
                <a:lnTo>
                  <a:pt x="8705628" y="570816"/>
                </a:lnTo>
                <a:cubicBezTo>
                  <a:pt x="8705628" y="607141"/>
                  <a:pt x="8735075" y="636588"/>
                  <a:pt x="8771400" y="636588"/>
                </a:cubicBezTo>
                <a:lnTo>
                  <a:pt x="8916091" y="636588"/>
                </a:lnTo>
                <a:cubicBezTo>
                  <a:pt x="8952416" y="636588"/>
                  <a:pt x="8981863" y="607141"/>
                  <a:pt x="8981863" y="570816"/>
                </a:cubicBezTo>
                <a:lnTo>
                  <a:pt x="8981863" y="314216"/>
                </a:lnTo>
                <a:cubicBezTo>
                  <a:pt x="8981863" y="277891"/>
                  <a:pt x="8952416" y="248444"/>
                  <a:pt x="8916091" y="248444"/>
                </a:cubicBezTo>
                <a:close/>
                <a:moveTo>
                  <a:pt x="9448413" y="165099"/>
                </a:moveTo>
                <a:lnTo>
                  <a:pt x="9450618" y="165099"/>
                </a:lnTo>
                <a:lnTo>
                  <a:pt x="9448416" y="166369"/>
                </a:lnTo>
                <a:close/>
                <a:moveTo>
                  <a:pt x="9447956" y="0"/>
                </a:moveTo>
                <a:lnTo>
                  <a:pt x="9448413" y="165099"/>
                </a:lnTo>
                <a:lnTo>
                  <a:pt x="9326231" y="165099"/>
                </a:lnTo>
                <a:cubicBezTo>
                  <a:pt x="9289906" y="165099"/>
                  <a:pt x="9260459" y="194546"/>
                  <a:pt x="9260459" y="230871"/>
                </a:cubicBezTo>
                <a:lnTo>
                  <a:pt x="9260459" y="508902"/>
                </a:lnTo>
                <a:cubicBezTo>
                  <a:pt x="9260459" y="545227"/>
                  <a:pt x="9289906" y="574674"/>
                  <a:pt x="9326231" y="574674"/>
                </a:cubicBezTo>
                <a:lnTo>
                  <a:pt x="9449548" y="574674"/>
                </a:lnTo>
                <a:lnTo>
                  <a:pt x="9459779" y="4267992"/>
                </a:lnTo>
                <a:lnTo>
                  <a:pt x="9340835" y="4267992"/>
                </a:lnTo>
                <a:cubicBezTo>
                  <a:pt x="9303027" y="4267992"/>
                  <a:pt x="9272377" y="4298642"/>
                  <a:pt x="9272377" y="4336450"/>
                </a:cubicBezTo>
                <a:lnTo>
                  <a:pt x="9272377" y="4540597"/>
                </a:lnTo>
                <a:cubicBezTo>
                  <a:pt x="9272377" y="4578405"/>
                  <a:pt x="9303027" y="4609055"/>
                  <a:pt x="9340835" y="4609055"/>
                </a:cubicBezTo>
                <a:lnTo>
                  <a:pt x="9460723" y="4609055"/>
                </a:lnTo>
                <a:cubicBezTo>
                  <a:pt x="9460842" y="4651737"/>
                  <a:pt x="9460960" y="4694419"/>
                  <a:pt x="9461078" y="4737100"/>
                </a:cubicBezTo>
                <a:lnTo>
                  <a:pt x="5366964" y="4251580"/>
                </a:lnTo>
                <a:lnTo>
                  <a:pt x="1535293" y="3503617"/>
                </a:lnTo>
                <a:lnTo>
                  <a:pt x="0" y="3385518"/>
                </a:lnTo>
                <a:lnTo>
                  <a:pt x="13122" y="1837103"/>
                </a:lnTo>
                <a:lnTo>
                  <a:pt x="1049773" y="1705881"/>
                </a:lnTo>
                <a:lnTo>
                  <a:pt x="5393208" y="669230"/>
                </a:lnTo>
                <a:close/>
              </a:path>
            </a:pathLst>
          </a:custGeom>
          <a:solidFill>
            <a:schemeClr val="bg1">
              <a:lumMod val="50000"/>
              <a:alpha val="58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圆角矩形 97"/>
          <p:cNvSpPr/>
          <p:nvPr/>
        </p:nvSpPr>
        <p:spPr>
          <a:xfrm>
            <a:off x="1319909" y="3609433"/>
            <a:ext cx="664368" cy="935115"/>
          </a:xfrm>
          <a:custGeom>
            <a:avLst/>
            <a:gdLst>
              <a:gd name="connsiteX0" fmla="*/ 0 w 690562"/>
              <a:gd name="connsiteY0" fmla="*/ 29370 h 821348"/>
              <a:gd name="connsiteX1" fmla="*/ 29370 w 690562"/>
              <a:gd name="connsiteY1" fmla="*/ 0 h 821348"/>
              <a:gd name="connsiteX2" fmla="*/ 661192 w 690562"/>
              <a:gd name="connsiteY2" fmla="*/ 0 h 821348"/>
              <a:gd name="connsiteX3" fmla="*/ 690562 w 690562"/>
              <a:gd name="connsiteY3" fmla="*/ 29370 h 821348"/>
              <a:gd name="connsiteX4" fmla="*/ 690562 w 690562"/>
              <a:gd name="connsiteY4" fmla="*/ 791978 h 821348"/>
              <a:gd name="connsiteX5" fmla="*/ 661192 w 690562"/>
              <a:gd name="connsiteY5" fmla="*/ 821348 h 821348"/>
              <a:gd name="connsiteX6" fmla="*/ 29370 w 690562"/>
              <a:gd name="connsiteY6" fmla="*/ 821348 h 821348"/>
              <a:gd name="connsiteX7" fmla="*/ 0 w 690562"/>
              <a:gd name="connsiteY7" fmla="*/ 791978 h 821348"/>
              <a:gd name="connsiteX8" fmla="*/ 0 w 690562"/>
              <a:gd name="connsiteY8" fmla="*/ 29370 h 821348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69130 w 690562"/>
              <a:gd name="connsiteY3" fmla="*/ 34132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103189 h 895167"/>
              <a:gd name="connsiteX1" fmla="*/ 29370 w 690562"/>
              <a:gd name="connsiteY1" fmla="*/ 73819 h 895167"/>
              <a:gd name="connsiteX2" fmla="*/ 625474 w 690562"/>
              <a:gd name="connsiteY2" fmla="*/ 0 h 895167"/>
              <a:gd name="connsiteX3" fmla="*/ 669130 w 690562"/>
              <a:gd name="connsiteY3" fmla="*/ 41276 h 895167"/>
              <a:gd name="connsiteX4" fmla="*/ 690562 w 690562"/>
              <a:gd name="connsiteY4" fmla="*/ 865797 h 895167"/>
              <a:gd name="connsiteX5" fmla="*/ 661192 w 690562"/>
              <a:gd name="connsiteY5" fmla="*/ 895167 h 895167"/>
              <a:gd name="connsiteX6" fmla="*/ 29370 w 690562"/>
              <a:gd name="connsiteY6" fmla="*/ 895167 h 895167"/>
              <a:gd name="connsiteX7" fmla="*/ 0 w 690562"/>
              <a:gd name="connsiteY7" fmla="*/ 865797 h 895167"/>
              <a:gd name="connsiteX8" fmla="*/ 0 w 690562"/>
              <a:gd name="connsiteY8" fmla="*/ 103189 h 895167"/>
              <a:gd name="connsiteX0" fmla="*/ 0 w 690562"/>
              <a:gd name="connsiteY0" fmla="*/ 103189 h 935648"/>
              <a:gd name="connsiteX1" fmla="*/ 29370 w 690562"/>
              <a:gd name="connsiteY1" fmla="*/ 73819 h 935648"/>
              <a:gd name="connsiteX2" fmla="*/ 625474 w 690562"/>
              <a:gd name="connsiteY2" fmla="*/ 0 h 935648"/>
              <a:gd name="connsiteX3" fmla="*/ 669130 w 690562"/>
              <a:gd name="connsiteY3" fmla="*/ 41276 h 935648"/>
              <a:gd name="connsiteX4" fmla="*/ 690562 w 690562"/>
              <a:gd name="connsiteY4" fmla="*/ 865797 h 935648"/>
              <a:gd name="connsiteX5" fmla="*/ 632617 w 690562"/>
              <a:gd name="connsiteY5" fmla="*/ 935648 h 935648"/>
              <a:gd name="connsiteX6" fmla="*/ 29370 w 690562"/>
              <a:gd name="connsiteY6" fmla="*/ 895167 h 935648"/>
              <a:gd name="connsiteX7" fmla="*/ 0 w 690562"/>
              <a:gd name="connsiteY7" fmla="*/ 865797 h 935648"/>
              <a:gd name="connsiteX8" fmla="*/ 0 w 690562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0081 w 669130"/>
              <a:gd name="connsiteY4" fmla="*/ 870560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6989 w 669130"/>
              <a:gd name="connsiteY6" fmla="*/ 902311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59606"/>
              <a:gd name="connsiteY0" fmla="*/ 100808 h 933267"/>
              <a:gd name="connsiteX1" fmla="*/ 29370 w 659606"/>
              <a:gd name="connsiteY1" fmla="*/ 71438 h 933267"/>
              <a:gd name="connsiteX2" fmla="*/ 625474 w 659606"/>
              <a:gd name="connsiteY2" fmla="*/ 0 h 933267"/>
              <a:gd name="connsiteX3" fmla="*/ 650080 w 659606"/>
              <a:gd name="connsiteY3" fmla="*/ 43658 h 933267"/>
              <a:gd name="connsiteX4" fmla="*/ 659606 w 659606"/>
              <a:gd name="connsiteY4" fmla="*/ 884847 h 933267"/>
              <a:gd name="connsiteX5" fmla="*/ 632617 w 659606"/>
              <a:gd name="connsiteY5" fmla="*/ 933267 h 933267"/>
              <a:gd name="connsiteX6" fmla="*/ 26989 w 659606"/>
              <a:gd name="connsiteY6" fmla="*/ 899930 h 933267"/>
              <a:gd name="connsiteX7" fmla="*/ 0 w 659606"/>
              <a:gd name="connsiteY7" fmla="*/ 863416 h 933267"/>
              <a:gd name="connsiteX8" fmla="*/ 0 w 659606"/>
              <a:gd name="connsiteY8" fmla="*/ 100808 h 933267"/>
              <a:gd name="connsiteX0" fmla="*/ 0 w 664368"/>
              <a:gd name="connsiteY0" fmla="*/ 100808 h 933267"/>
              <a:gd name="connsiteX1" fmla="*/ 29370 w 664368"/>
              <a:gd name="connsiteY1" fmla="*/ 71438 h 933267"/>
              <a:gd name="connsiteX2" fmla="*/ 625474 w 664368"/>
              <a:gd name="connsiteY2" fmla="*/ 0 h 933267"/>
              <a:gd name="connsiteX3" fmla="*/ 664368 w 664368"/>
              <a:gd name="connsiteY3" fmla="*/ 53183 h 933267"/>
              <a:gd name="connsiteX4" fmla="*/ 659606 w 664368"/>
              <a:gd name="connsiteY4" fmla="*/ 884847 h 933267"/>
              <a:gd name="connsiteX5" fmla="*/ 632617 w 664368"/>
              <a:gd name="connsiteY5" fmla="*/ 933267 h 933267"/>
              <a:gd name="connsiteX6" fmla="*/ 26989 w 664368"/>
              <a:gd name="connsiteY6" fmla="*/ 899930 h 933267"/>
              <a:gd name="connsiteX7" fmla="*/ 0 w 664368"/>
              <a:gd name="connsiteY7" fmla="*/ 863416 h 933267"/>
              <a:gd name="connsiteX8" fmla="*/ 0 w 664368"/>
              <a:gd name="connsiteY8" fmla="*/ 100808 h 933267"/>
              <a:gd name="connsiteX0" fmla="*/ 0 w 664368"/>
              <a:gd name="connsiteY0" fmla="*/ 102656 h 935115"/>
              <a:gd name="connsiteX1" fmla="*/ 29370 w 664368"/>
              <a:gd name="connsiteY1" fmla="*/ 73286 h 935115"/>
              <a:gd name="connsiteX2" fmla="*/ 625474 w 664368"/>
              <a:gd name="connsiteY2" fmla="*/ 1848 h 935115"/>
              <a:gd name="connsiteX3" fmla="*/ 664368 w 664368"/>
              <a:gd name="connsiteY3" fmla="*/ 55031 h 935115"/>
              <a:gd name="connsiteX4" fmla="*/ 659606 w 664368"/>
              <a:gd name="connsiteY4" fmla="*/ 886695 h 935115"/>
              <a:gd name="connsiteX5" fmla="*/ 632617 w 664368"/>
              <a:gd name="connsiteY5" fmla="*/ 935115 h 935115"/>
              <a:gd name="connsiteX6" fmla="*/ 26989 w 664368"/>
              <a:gd name="connsiteY6" fmla="*/ 901778 h 935115"/>
              <a:gd name="connsiteX7" fmla="*/ 0 w 664368"/>
              <a:gd name="connsiteY7" fmla="*/ 865264 h 935115"/>
              <a:gd name="connsiteX8" fmla="*/ 0 w 664368"/>
              <a:gd name="connsiteY8" fmla="*/ 102656 h 93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4368" h="935115">
                <a:moveTo>
                  <a:pt x="0" y="102656"/>
                </a:moveTo>
                <a:cubicBezTo>
                  <a:pt x="0" y="86435"/>
                  <a:pt x="13149" y="73286"/>
                  <a:pt x="29370" y="73286"/>
                </a:cubicBezTo>
                <a:cubicBezTo>
                  <a:pt x="220927" y="58999"/>
                  <a:pt x="467254" y="20899"/>
                  <a:pt x="625474" y="1848"/>
                </a:cubicBezTo>
                <a:cubicBezTo>
                  <a:pt x="658363" y="-10058"/>
                  <a:pt x="664368" y="38810"/>
                  <a:pt x="664368" y="55031"/>
                </a:cubicBezTo>
                <a:cubicBezTo>
                  <a:pt x="662781" y="332252"/>
                  <a:pt x="661193" y="609474"/>
                  <a:pt x="659606" y="886695"/>
                </a:cubicBezTo>
                <a:cubicBezTo>
                  <a:pt x="659606" y="902916"/>
                  <a:pt x="648838" y="935115"/>
                  <a:pt x="632617" y="935115"/>
                </a:cubicBezTo>
                <a:lnTo>
                  <a:pt x="26989" y="901778"/>
                </a:lnTo>
                <a:cubicBezTo>
                  <a:pt x="10768" y="901778"/>
                  <a:pt x="0" y="881485"/>
                  <a:pt x="0" y="865264"/>
                </a:cubicBezTo>
                <a:lnTo>
                  <a:pt x="0" y="102656"/>
                </a:ln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33000">
                <a:srgbClr val="D2144F"/>
              </a:gs>
              <a:gs pos="96000">
                <a:srgbClr val="F87477"/>
              </a:gs>
              <a:gs pos="100000">
                <a:srgbClr val="FA9496"/>
              </a:gs>
            </a:gsLst>
            <a:lin ang="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圆角矩形 97"/>
          <p:cNvSpPr/>
          <p:nvPr/>
        </p:nvSpPr>
        <p:spPr>
          <a:xfrm>
            <a:off x="2053333" y="3497767"/>
            <a:ext cx="726865" cy="1122981"/>
          </a:xfrm>
          <a:custGeom>
            <a:avLst/>
            <a:gdLst>
              <a:gd name="connsiteX0" fmla="*/ 0 w 690562"/>
              <a:gd name="connsiteY0" fmla="*/ 29370 h 821348"/>
              <a:gd name="connsiteX1" fmla="*/ 29370 w 690562"/>
              <a:gd name="connsiteY1" fmla="*/ 0 h 821348"/>
              <a:gd name="connsiteX2" fmla="*/ 661192 w 690562"/>
              <a:gd name="connsiteY2" fmla="*/ 0 h 821348"/>
              <a:gd name="connsiteX3" fmla="*/ 690562 w 690562"/>
              <a:gd name="connsiteY3" fmla="*/ 29370 h 821348"/>
              <a:gd name="connsiteX4" fmla="*/ 690562 w 690562"/>
              <a:gd name="connsiteY4" fmla="*/ 791978 h 821348"/>
              <a:gd name="connsiteX5" fmla="*/ 661192 w 690562"/>
              <a:gd name="connsiteY5" fmla="*/ 821348 h 821348"/>
              <a:gd name="connsiteX6" fmla="*/ 29370 w 690562"/>
              <a:gd name="connsiteY6" fmla="*/ 821348 h 821348"/>
              <a:gd name="connsiteX7" fmla="*/ 0 w 690562"/>
              <a:gd name="connsiteY7" fmla="*/ 791978 h 821348"/>
              <a:gd name="connsiteX8" fmla="*/ 0 w 690562"/>
              <a:gd name="connsiteY8" fmla="*/ 29370 h 821348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69130 w 690562"/>
              <a:gd name="connsiteY3" fmla="*/ 34132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103189 h 895167"/>
              <a:gd name="connsiteX1" fmla="*/ 29370 w 690562"/>
              <a:gd name="connsiteY1" fmla="*/ 73819 h 895167"/>
              <a:gd name="connsiteX2" fmla="*/ 625474 w 690562"/>
              <a:gd name="connsiteY2" fmla="*/ 0 h 895167"/>
              <a:gd name="connsiteX3" fmla="*/ 669130 w 690562"/>
              <a:gd name="connsiteY3" fmla="*/ 41276 h 895167"/>
              <a:gd name="connsiteX4" fmla="*/ 690562 w 690562"/>
              <a:gd name="connsiteY4" fmla="*/ 865797 h 895167"/>
              <a:gd name="connsiteX5" fmla="*/ 661192 w 690562"/>
              <a:gd name="connsiteY5" fmla="*/ 895167 h 895167"/>
              <a:gd name="connsiteX6" fmla="*/ 29370 w 690562"/>
              <a:gd name="connsiteY6" fmla="*/ 895167 h 895167"/>
              <a:gd name="connsiteX7" fmla="*/ 0 w 690562"/>
              <a:gd name="connsiteY7" fmla="*/ 865797 h 895167"/>
              <a:gd name="connsiteX8" fmla="*/ 0 w 690562"/>
              <a:gd name="connsiteY8" fmla="*/ 103189 h 895167"/>
              <a:gd name="connsiteX0" fmla="*/ 0 w 690562"/>
              <a:gd name="connsiteY0" fmla="*/ 103189 h 935648"/>
              <a:gd name="connsiteX1" fmla="*/ 29370 w 690562"/>
              <a:gd name="connsiteY1" fmla="*/ 73819 h 935648"/>
              <a:gd name="connsiteX2" fmla="*/ 625474 w 690562"/>
              <a:gd name="connsiteY2" fmla="*/ 0 h 935648"/>
              <a:gd name="connsiteX3" fmla="*/ 669130 w 690562"/>
              <a:gd name="connsiteY3" fmla="*/ 41276 h 935648"/>
              <a:gd name="connsiteX4" fmla="*/ 690562 w 690562"/>
              <a:gd name="connsiteY4" fmla="*/ 865797 h 935648"/>
              <a:gd name="connsiteX5" fmla="*/ 632617 w 690562"/>
              <a:gd name="connsiteY5" fmla="*/ 935648 h 935648"/>
              <a:gd name="connsiteX6" fmla="*/ 29370 w 690562"/>
              <a:gd name="connsiteY6" fmla="*/ 895167 h 935648"/>
              <a:gd name="connsiteX7" fmla="*/ 0 w 690562"/>
              <a:gd name="connsiteY7" fmla="*/ 865797 h 935648"/>
              <a:gd name="connsiteX8" fmla="*/ 0 w 690562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0081 w 669130"/>
              <a:gd name="connsiteY4" fmla="*/ 870560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6989 w 669130"/>
              <a:gd name="connsiteY6" fmla="*/ 902311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59606"/>
              <a:gd name="connsiteY0" fmla="*/ 100808 h 933267"/>
              <a:gd name="connsiteX1" fmla="*/ 29370 w 659606"/>
              <a:gd name="connsiteY1" fmla="*/ 71438 h 933267"/>
              <a:gd name="connsiteX2" fmla="*/ 625474 w 659606"/>
              <a:gd name="connsiteY2" fmla="*/ 0 h 933267"/>
              <a:gd name="connsiteX3" fmla="*/ 650080 w 659606"/>
              <a:gd name="connsiteY3" fmla="*/ 43658 h 933267"/>
              <a:gd name="connsiteX4" fmla="*/ 659606 w 659606"/>
              <a:gd name="connsiteY4" fmla="*/ 884847 h 933267"/>
              <a:gd name="connsiteX5" fmla="*/ 632617 w 659606"/>
              <a:gd name="connsiteY5" fmla="*/ 933267 h 933267"/>
              <a:gd name="connsiteX6" fmla="*/ 26989 w 659606"/>
              <a:gd name="connsiteY6" fmla="*/ 899930 h 933267"/>
              <a:gd name="connsiteX7" fmla="*/ 0 w 659606"/>
              <a:gd name="connsiteY7" fmla="*/ 863416 h 933267"/>
              <a:gd name="connsiteX8" fmla="*/ 0 w 659606"/>
              <a:gd name="connsiteY8" fmla="*/ 100808 h 933267"/>
              <a:gd name="connsiteX0" fmla="*/ 0 w 664368"/>
              <a:gd name="connsiteY0" fmla="*/ 100808 h 933267"/>
              <a:gd name="connsiteX1" fmla="*/ 29370 w 664368"/>
              <a:gd name="connsiteY1" fmla="*/ 71438 h 933267"/>
              <a:gd name="connsiteX2" fmla="*/ 625474 w 664368"/>
              <a:gd name="connsiteY2" fmla="*/ 0 h 933267"/>
              <a:gd name="connsiteX3" fmla="*/ 664368 w 664368"/>
              <a:gd name="connsiteY3" fmla="*/ 53183 h 933267"/>
              <a:gd name="connsiteX4" fmla="*/ 659606 w 664368"/>
              <a:gd name="connsiteY4" fmla="*/ 884847 h 933267"/>
              <a:gd name="connsiteX5" fmla="*/ 632617 w 664368"/>
              <a:gd name="connsiteY5" fmla="*/ 933267 h 933267"/>
              <a:gd name="connsiteX6" fmla="*/ 26989 w 664368"/>
              <a:gd name="connsiteY6" fmla="*/ 899930 h 933267"/>
              <a:gd name="connsiteX7" fmla="*/ 0 w 664368"/>
              <a:gd name="connsiteY7" fmla="*/ 863416 h 933267"/>
              <a:gd name="connsiteX8" fmla="*/ 0 w 664368"/>
              <a:gd name="connsiteY8" fmla="*/ 100808 h 933267"/>
              <a:gd name="connsiteX0" fmla="*/ 0 w 664368"/>
              <a:gd name="connsiteY0" fmla="*/ 102656 h 935115"/>
              <a:gd name="connsiteX1" fmla="*/ 29370 w 664368"/>
              <a:gd name="connsiteY1" fmla="*/ 73286 h 935115"/>
              <a:gd name="connsiteX2" fmla="*/ 625474 w 664368"/>
              <a:gd name="connsiteY2" fmla="*/ 1848 h 935115"/>
              <a:gd name="connsiteX3" fmla="*/ 664368 w 664368"/>
              <a:gd name="connsiteY3" fmla="*/ 55031 h 935115"/>
              <a:gd name="connsiteX4" fmla="*/ 659606 w 664368"/>
              <a:gd name="connsiteY4" fmla="*/ 886695 h 935115"/>
              <a:gd name="connsiteX5" fmla="*/ 632617 w 664368"/>
              <a:gd name="connsiteY5" fmla="*/ 935115 h 935115"/>
              <a:gd name="connsiteX6" fmla="*/ 26989 w 664368"/>
              <a:gd name="connsiteY6" fmla="*/ 901778 h 935115"/>
              <a:gd name="connsiteX7" fmla="*/ 0 w 664368"/>
              <a:gd name="connsiteY7" fmla="*/ 865264 h 935115"/>
              <a:gd name="connsiteX8" fmla="*/ 0 w 664368"/>
              <a:gd name="connsiteY8" fmla="*/ 102656 h 935115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71507"/>
              <a:gd name="connsiteY0" fmla="*/ 113215 h 945674"/>
              <a:gd name="connsiteX1" fmla="*/ 29370 w 671507"/>
              <a:gd name="connsiteY1" fmla="*/ 83845 h 945674"/>
              <a:gd name="connsiteX2" fmla="*/ 619608 w 671507"/>
              <a:gd name="connsiteY2" fmla="*/ 1558 h 945674"/>
              <a:gd name="connsiteX3" fmla="*/ 664368 w 671507"/>
              <a:gd name="connsiteY3" fmla="*/ 65590 h 945674"/>
              <a:gd name="connsiteX4" fmla="*/ 671338 w 671507"/>
              <a:gd name="connsiteY4" fmla="*/ 910815 h 945674"/>
              <a:gd name="connsiteX5" fmla="*/ 632617 w 671507"/>
              <a:gd name="connsiteY5" fmla="*/ 945674 h 945674"/>
              <a:gd name="connsiteX6" fmla="*/ 26989 w 671507"/>
              <a:gd name="connsiteY6" fmla="*/ 912337 h 945674"/>
              <a:gd name="connsiteX7" fmla="*/ 0 w 671507"/>
              <a:gd name="connsiteY7" fmla="*/ 875823 h 945674"/>
              <a:gd name="connsiteX8" fmla="*/ 0 w 671507"/>
              <a:gd name="connsiteY8" fmla="*/ 113215 h 94567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507" h="959234">
                <a:moveTo>
                  <a:pt x="0" y="113215"/>
                </a:moveTo>
                <a:cubicBezTo>
                  <a:pt x="0" y="96994"/>
                  <a:pt x="13149" y="83845"/>
                  <a:pt x="29370" y="83845"/>
                </a:cubicBezTo>
                <a:cubicBezTo>
                  <a:pt x="138798" y="69558"/>
                  <a:pt x="458455" y="12473"/>
                  <a:pt x="619608" y="1558"/>
                </a:cubicBezTo>
                <a:cubicBezTo>
                  <a:pt x="652497" y="-10348"/>
                  <a:pt x="664368" y="49369"/>
                  <a:pt x="664368" y="65590"/>
                </a:cubicBezTo>
                <a:cubicBezTo>
                  <a:pt x="662781" y="342811"/>
                  <a:pt x="672925" y="633594"/>
                  <a:pt x="671338" y="910815"/>
                </a:cubicBezTo>
                <a:cubicBezTo>
                  <a:pt x="671338" y="927036"/>
                  <a:pt x="648838" y="959234"/>
                  <a:pt x="632617" y="959234"/>
                </a:cubicBezTo>
                <a:lnTo>
                  <a:pt x="26989" y="912337"/>
                </a:lnTo>
                <a:cubicBezTo>
                  <a:pt x="10768" y="912337"/>
                  <a:pt x="0" y="892044"/>
                  <a:pt x="0" y="875823"/>
                </a:cubicBezTo>
                <a:lnTo>
                  <a:pt x="0" y="113215"/>
                </a:ln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6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圆角矩形 97"/>
          <p:cNvSpPr/>
          <p:nvPr/>
        </p:nvSpPr>
        <p:spPr>
          <a:xfrm>
            <a:off x="2856608" y="3339820"/>
            <a:ext cx="776288" cy="1409700"/>
          </a:xfrm>
          <a:custGeom>
            <a:avLst/>
            <a:gdLst>
              <a:gd name="connsiteX0" fmla="*/ 0 w 690562"/>
              <a:gd name="connsiteY0" fmla="*/ 29370 h 821348"/>
              <a:gd name="connsiteX1" fmla="*/ 29370 w 690562"/>
              <a:gd name="connsiteY1" fmla="*/ 0 h 821348"/>
              <a:gd name="connsiteX2" fmla="*/ 661192 w 690562"/>
              <a:gd name="connsiteY2" fmla="*/ 0 h 821348"/>
              <a:gd name="connsiteX3" fmla="*/ 690562 w 690562"/>
              <a:gd name="connsiteY3" fmla="*/ 29370 h 821348"/>
              <a:gd name="connsiteX4" fmla="*/ 690562 w 690562"/>
              <a:gd name="connsiteY4" fmla="*/ 791978 h 821348"/>
              <a:gd name="connsiteX5" fmla="*/ 661192 w 690562"/>
              <a:gd name="connsiteY5" fmla="*/ 821348 h 821348"/>
              <a:gd name="connsiteX6" fmla="*/ 29370 w 690562"/>
              <a:gd name="connsiteY6" fmla="*/ 821348 h 821348"/>
              <a:gd name="connsiteX7" fmla="*/ 0 w 690562"/>
              <a:gd name="connsiteY7" fmla="*/ 791978 h 821348"/>
              <a:gd name="connsiteX8" fmla="*/ 0 w 690562"/>
              <a:gd name="connsiteY8" fmla="*/ 29370 h 821348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69130 w 690562"/>
              <a:gd name="connsiteY3" fmla="*/ 34132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103189 h 895167"/>
              <a:gd name="connsiteX1" fmla="*/ 29370 w 690562"/>
              <a:gd name="connsiteY1" fmla="*/ 73819 h 895167"/>
              <a:gd name="connsiteX2" fmla="*/ 625474 w 690562"/>
              <a:gd name="connsiteY2" fmla="*/ 0 h 895167"/>
              <a:gd name="connsiteX3" fmla="*/ 669130 w 690562"/>
              <a:gd name="connsiteY3" fmla="*/ 41276 h 895167"/>
              <a:gd name="connsiteX4" fmla="*/ 690562 w 690562"/>
              <a:gd name="connsiteY4" fmla="*/ 865797 h 895167"/>
              <a:gd name="connsiteX5" fmla="*/ 661192 w 690562"/>
              <a:gd name="connsiteY5" fmla="*/ 895167 h 895167"/>
              <a:gd name="connsiteX6" fmla="*/ 29370 w 690562"/>
              <a:gd name="connsiteY6" fmla="*/ 895167 h 895167"/>
              <a:gd name="connsiteX7" fmla="*/ 0 w 690562"/>
              <a:gd name="connsiteY7" fmla="*/ 865797 h 895167"/>
              <a:gd name="connsiteX8" fmla="*/ 0 w 690562"/>
              <a:gd name="connsiteY8" fmla="*/ 103189 h 895167"/>
              <a:gd name="connsiteX0" fmla="*/ 0 w 690562"/>
              <a:gd name="connsiteY0" fmla="*/ 103189 h 935648"/>
              <a:gd name="connsiteX1" fmla="*/ 29370 w 690562"/>
              <a:gd name="connsiteY1" fmla="*/ 73819 h 935648"/>
              <a:gd name="connsiteX2" fmla="*/ 625474 w 690562"/>
              <a:gd name="connsiteY2" fmla="*/ 0 h 935648"/>
              <a:gd name="connsiteX3" fmla="*/ 669130 w 690562"/>
              <a:gd name="connsiteY3" fmla="*/ 41276 h 935648"/>
              <a:gd name="connsiteX4" fmla="*/ 690562 w 690562"/>
              <a:gd name="connsiteY4" fmla="*/ 865797 h 935648"/>
              <a:gd name="connsiteX5" fmla="*/ 632617 w 690562"/>
              <a:gd name="connsiteY5" fmla="*/ 935648 h 935648"/>
              <a:gd name="connsiteX6" fmla="*/ 29370 w 690562"/>
              <a:gd name="connsiteY6" fmla="*/ 895167 h 935648"/>
              <a:gd name="connsiteX7" fmla="*/ 0 w 690562"/>
              <a:gd name="connsiteY7" fmla="*/ 865797 h 935648"/>
              <a:gd name="connsiteX8" fmla="*/ 0 w 690562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0081 w 669130"/>
              <a:gd name="connsiteY4" fmla="*/ 870560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6989 w 669130"/>
              <a:gd name="connsiteY6" fmla="*/ 902311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59606"/>
              <a:gd name="connsiteY0" fmla="*/ 100808 h 933267"/>
              <a:gd name="connsiteX1" fmla="*/ 29370 w 659606"/>
              <a:gd name="connsiteY1" fmla="*/ 71438 h 933267"/>
              <a:gd name="connsiteX2" fmla="*/ 625474 w 659606"/>
              <a:gd name="connsiteY2" fmla="*/ 0 h 933267"/>
              <a:gd name="connsiteX3" fmla="*/ 650080 w 659606"/>
              <a:gd name="connsiteY3" fmla="*/ 43658 h 933267"/>
              <a:gd name="connsiteX4" fmla="*/ 659606 w 659606"/>
              <a:gd name="connsiteY4" fmla="*/ 884847 h 933267"/>
              <a:gd name="connsiteX5" fmla="*/ 632617 w 659606"/>
              <a:gd name="connsiteY5" fmla="*/ 933267 h 933267"/>
              <a:gd name="connsiteX6" fmla="*/ 26989 w 659606"/>
              <a:gd name="connsiteY6" fmla="*/ 899930 h 933267"/>
              <a:gd name="connsiteX7" fmla="*/ 0 w 659606"/>
              <a:gd name="connsiteY7" fmla="*/ 863416 h 933267"/>
              <a:gd name="connsiteX8" fmla="*/ 0 w 659606"/>
              <a:gd name="connsiteY8" fmla="*/ 100808 h 933267"/>
              <a:gd name="connsiteX0" fmla="*/ 0 w 664368"/>
              <a:gd name="connsiteY0" fmla="*/ 100808 h 933267"/>
              <a:gd name="connsiteX1" fmla="*/ 29370 w 664368"/>
              <a:gd name="connsiteY1" fmla="*/ 71438 h 933267"/>
              <a:gd name="connsiteX2" fmla="*/ 625474 w 664368"/>
              <a:gd name="connsiteY2" fmla="*/ 0 h 933267"/>
              <a:gd name="connsiteX3" fmla="*/ 664368 w 664368"/>
              <a:gd name="connsiteY3" fmla="*/ 53183 h 933267"/>
              <a:gd name="connsiteX4" fmla="*/ 659606 w 664368"/>
              <a:gd name="connsiteY4" fmla="*/ 884847 h 933267"/>
              <a:gd name="connsiteX5" fmla="*/ 632617 w 664368"/>
              <a:gd name="connsiteY5" fmla="*/ 933267 h 933267"/>
              <a:gd name="connsiteX6" fmla="*/ 26989 w 664368"/>
              <a:gd name="connsiteY6" fmla="*/ 899930 h 933267"/>
              <a:gd name="connsiteX7" fmla="*/ 0 w 664368"/>
              <a:gd name="connsiteY7" fmla="*/ 863416 h 933267"/>
              <a:gd name="connsiteX8" fmla="*/ 0 w 664368"/>
              <a:gd name="connsiteY8" fmla="*/ 100808 h 933267"/>
              <a:gd name="connsiteX0" fmla="*/ 0 w 664368"/>
              <a:gd name="connsiteY0" fmla="*/ 102656 h 935115"/>
              <a:gd name="connsiteX1" fmla="*/ 29370 w 664368"/>
              <a:gd name="connsiteY1" fmla="*/ 73286 h 935115"/>
              <a:gd name="connsiteX2" fmla="*/ 625474 w 664368"/>
              <a:gd name="connsiteY2" fmla="*/ 1848 h 935115"/>
              <a:gd name="connsiteX3" fmla="*/ 664368 w 664368"/>
              <a:gd name="connsiteY3" fmla="*/ 55031 h 935115"/>
              <a:gd name="connsiteX4" fmla="*/ 659606 w 664368"/>
              <a:gd name="connsiteY4" fmla="*/ 886695 h 935115"/>
              <a:gd name="connsiteX5" fmla="*/ 632617 w 664368"/>
              <a:gd name="connsiteY5" fmla="*/ 935115 h 935115"/>
              <a:gd name="connsiteX6" fmla="*/ 26989 w 664368"/>
              <a:gd name="connsiteY6" fmla="*/ 901778 h 935115"/>
              <a:gd name="connsiteX7" fmla="*/ 0 w 664368"/>
              <a:gd name="connsiteY7" fmla="*/ 865264 h 935115"/>
              <a:gd name="connsiteX8" fmla="*/ 0 w 664368"/>
              <a:gd name="connsiteY8" fmla="*/ 102656 h 935115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71507"/>
              <a:gd name="connsiteY0" fmla="*/ 113215 h 945674"/>
              <a:gd name="connsiteX1" fmla="*/ 29370 w 671507"/>
              <a:gd name="connsiteY1" fmla="*/ 83845 h 945674"/>
              <a:gd name="connsiteX2" fmla="*/ 619608 w 671507"/>
              <a:gd name="connsiteY2" fmla="*/ 1558 h 945674"/>
              <a:gd name="connsiteX3" fmla="*/ 664368 w 671507"/>
              <a:gd name="connsiteY3" fmla="*/ 65590 h 945674"/>
              <a:gd name="connsiteX4" fmla="*/ 671338 w 671507"/>
              <a:gd name="connsiteY4" fmla="*/ 910815 h 945674"/>
              <a:gd name="connsiteX5" fmla="*/ 632617 w 671507"/>
              <a:gd name="connsiteY5" fmla="*/ 945674 h 945674"/>
              <a:gd name="connsiteX6" fmla="*/ 26989 w 671507"/>
              <a:gd name="connsiteY6" fmla="*/ 912337 h 945674"/>
              <a:gd name="connsiteX7" fmla="*/ 0 w 671507"/>
              <a:gd name="connsiteY7" fmla="*/ 875823 h 945674"/>
              <a:gd name="connsiteX8" fmla="*/ 0 w 671507"/>
              <a:gd name="connsiteY8" fmla="*/ 113215 h 94567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0815 h 988167"/>
              <a:gd name="connsiteX5" fmla="*/ 632617 w 671507"/>
              <a:gd name="connsiteY5" fmla="*/ 988167 h 988167"/>
              <a:gd name="connsiteX6" fmla="*/ 26989 w 671507"/>
              <a:gd name="connsiteY6" fmla="*/ 912337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2337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2337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6788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6788 h 988167"/>
              <a:gd name="connsiteX7" fmla="*/ 0 w 671507"/>
              <a:gd name="connsiteY7" fmla="*/ 875823 h 988167"/>
              <a:gd name="connsiteX8" fmla="*/ 0 w 671507"/>
              <a:gd name="connsiteY8" fmla="*/ 113215 h 98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507" h="988167">
                <a:moveTo>
                  <a:pt x="0" y="113215"/>
                </a:moveTo>
                <a:cubicBezTo>
                  <a:pt x="0" y="96994"/>
                  <a:pt x="13149" y="83845"/>
                  <a:pt x="29370" y="83845"/>
                </a:cubicBezTo>
                <a:cubicBezTo>
                  <a:pt x="138798" y="69558"/>
                  <a:pt x="458455" y="12473"/>
                  <a:pt x="619608" y="1558"/>
                </a:cubicBezTo>
                <a:cubicBezTo>
                  <a:pt x="652497" y="-10348"/>
                  <a:pt x="664368" y="49369"/>
                  <a:pt x="664368" y="65590"/>
                </a:cubicBezTo>
                <a:cubicBezTo>
                  <a:pt x="662781" y="342811"/>
                  <a:pt x="672925" y="635820"/>
                  <a:pt x="671338" y="913041"/>
                </a:cubicBezTo>
                <a:cubicBezTo>
                  <a:pt x="663099" y="960420"/>
                  <a:pt x="648838" y="988167"/>
                  <a:pt x="632617" y="988167"/>
                </a:cubicBezTo>
                <a:cubicBezTo>
                  <a:pt x="406023" y="966599"/>
                  <a:pt x="228865" y="940581"/>
                  <a:pt x="26989" y="916788"/>
                </a:cubicBezTo>
                <a:cubicBezTo>
                  <a:pt x="10768" y="916788"/>
                  <a:pt x="0" y="892044"/>
                  <a:pt x="0" y="875823"/>
                </a:cubicBezTo>
                <a:lnTo>
                  <a:pt x="0" y="113215"/>
                </a:lnTo>
                <a:close/>
              </a:path>
            </a:pathLst>
          </a:cu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2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174284" y="2815944"/>
            <a:ext cx="2627387" cy="2308860"/>
            <a:chOff x="5174284" y="2815944"/>
            <a:chExt cx="2627387" cy="2308860"/>
          </a:xfrm>
        </p:grpSpPr>
        <p:sp>
          <p:nvSpPr>
            <p:cNvPr id="8" name="圆角矩形 97"/>
            <p:cNvSpPr/>
            <p:nvPr/>
          </p:nvSpPr>
          <p:spPr>
            <a:xfrm>
              <a:off x="5174284" y="2815944"/>
              <a:ext cx="2627387" cy="2308860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71507"/>
                <a:gd name="connsiteY0" fmla="*/ 113215 h 945674"/>
                <a:gd name="connsiteX1" fmla="*/ 29370 w 671507"/>
                <a:gd name="connsiteY1" fmla="*/ 83845 h 945674"/>
                <a:gd name="connsiteX2" fmla="*/ 619608 w 671507"/>
                <a:gd name="connsiteY2" fmla="*/ 1558 h 945674"/>
                <a:gd name="connsiteX3" fmla="*/ 664368 w 671507"/>
                <a:gd name="connsiteY3" fmla="*/ 65590 h 945674"/>
                <a:gd name="connsiteX4" fmla="*/ 671338 w 671507"/>
                <a:gd name="connsiteY4" fmla="*/ 910815 h 945674"/>
                <a:gd name="connsiteX5" fmla="*/ 632617 w 671507"/>
                <a:gd name="connsiteY5" fmla="*/ 945674 h 945674"/>
                <a:gd name="connsiteX6" fmla="*/ 26989 w 671507"/>
                <a:gd name="connsiteY6" fmla="*/ 912337 h 945674"/>
                <a:gd name="connsiteX7" fmla="*/ 0 w 671507"/>
                <a:gd name="connsiteY7" fmla="*/ 875823 h 945674"/>
                <a:gd name="connsiteX8" fmla="*/ 0 w 671507"/>
                <a:gd name="connsiteY8" fmla="*/ 113215 h 94567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0815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71007 h 1045959"/>
                <a:gd name="connsiteX1" fmla="*/ 29370 w 671507"/>
                <a:gd name="connsiteY1" fmla="*/ 141637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34553 w 671507"/>
                <a:gd name="connsiteY6" fmla="*/ 1002442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76607"/>
                <a:gd name="connsiteX1" fmla="*/ 52061 w 671507"/>
                <a:gd name="connsiteY1" fmla="*/ 110989 h 1076607"/>
                <a:gd name="connsiteX2" fmla="*/ 649864 w 671507"/>
                <a:gd name="connsiteY2" fmla="*/ 840 h 1076607"/>
                <a:gd name="connsiteX3" fmla="*/ 664368 w 671507"/>
                <a:gd name="connsiteY3" fmla="*/ 123382 h 1076607"/>
                <a:gd name="connsiteX4" fmla="*/ 671338 w 671507"/>
                <a:gd name="connsiteY4" fmla="*/ 970833 h 1076607"/>
                <a:gd name="connsiteX5" fmla="*/ 630096 w 671507"/>
                <a:gd name="connsiteY5" fmla="*/ 1076607 h 1076607"/>
                <a:gd name="connsiteX6" fmla="*/ 34553 w 671507"/>
                <a:gd name="connsiteY6" fmla="*/ 1002442 h 1076607"/>
                <a:gd name="connsiteX7" fmla="*/ 0 w 671507"/>
                <a:gd name="connsiteY7" fmla="*/ 933615 h 1076607"/>
                <a:gd name="connsiteX8" fmla="*/ 0 w 67150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691"/>
                <a:gd name="connsiteY0" fmla="*/ 171007 h 1076607"/>
                <a:gd name="connsiteX1" fmla="*/ 52061 w 676691"/>
                <a:gd name="connsiteY1" fmla="*/ 110989 h 1076607"/>
                <a:gd name="connsiteX2" fmla="*/ 649864 w 676691"/>
                <a:gd name="connsiteY2" fmla="*/ 840 h 1076607"/>
                <a:gd name="connsiteX3" fmla="*/ 674453 w 676691"/>
                <a:gd name="connsiteY3" fmla="*/ 123382 h 1076607"/>
                <a:gd name="connsiteX4" fmla="*/ 676381 w 676691"/>
                <a:gd name="connsiteY4" fmla="*/ 998695 h 1076607"/>
                <a:gd name="connsiteX5" fmla="*/ 630096 w 676691"/>
                <a:gd name="connsiteY5" fmla="*/ 1076607 h 1076607"/>
                <a:gd name="connsiteX6" fmla="*/ 34553 w 676691"/>
                <a:gd name="connsiteY6" fmla="*/ 1002442 h 1076607"/>
                <a:gd name="connsiteX7" fmla="*/ 0 w 676691"/>
                <a:gd name="connsiteY7" fmla="*/ 933615 h 1076607"/>
                <a:gd name="connsiteX8" fmla="*/ 0 w 676691"/>
                <a:gd name="connsiteY8" fmla="*/ 171007 h 1076607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7905 h 1073505"/>
                <a:gd name="connsiteX1" fmla="*/ 52061 w 676691"/>
                <a:gd name="connsiteY1" fmla="*/ 107887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  <a:gd name="connsiteX0" fmla="*/ 0 w 676691"/>
                <a:gd name="connsiteY0" fmla="*/ 167905 h 1073505"/>
                <a:gd name="connsiteX1" fmla="*/ 46173 w 676691"/>
                <a:gd name="connsiteY1" fmla="*/ 97258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  <a:gd name="connsiteX0" fmla="*/ 0 w 676691"/>
                <a:gd name="connsiteY0" fmla="*/ 167905 h 1073505"/>
                <a:gd name="connsiteX1" fmla="*/ 46173 w 676691"/>
                <a:gd name="connsiteY1" fmla="*/ 97258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691" h="1073505">
                  <a:moveTo>
                    <a:pt x="0" y="167905"/>
                  </a:moveTo>
                  <a:cubicBezTo>
                    <a:pt x="0" y="151684"/>
                    <a:pt x="7260" y="105617"/>
                    <a:pt x="46173" y="97258"/>
                  </a:cubicBezTo>
                  <a:cubicBezTo>
                    <a:pt x="162047" y="83969"/>
                    <a:pt x="460977" y="8653"/>
                    <a:pt x="639779" y="525"/>
                  </a:cubicBezTo>
                  <a:cubicBezTo>
                    <a:pt x="682753" y="-8594"/>
                    <a:pt x="674453" y="104059"/>
                    <a:pt x="674453" y="120280"/>
                  </a:cubicBezTo>
                  <a:cubicBezTo>
                    <a:pt x="672866" y="397501"/>
                    <a:pt x="677968" y="718372"/>
                    <a:pt x="676381" y="995593"/>
                  </a:cubicBezTo>
                  <a:cubicBezTo>
                    <a:pt x="678227" y="1034614"/>
                    <a:pt x="646317" y="1073505"/>
                    <a:pt x="630096" y="1073505"/>
                  </a:cubicBezTo>
                  <a:cubicBezTo>
                    <a:pt x="403502" y="1051937"/>
                    <a:pt x="236429" y="1023133"/>
                    <a:pt x="34553" y="999340"/>
                  </a:cubicBezTo>
                  <a:cubicBezTo>
                    <a:pt x="18332" y="999340"/>
                    <a:pt x="0" y="946734"/>
                    <a:pt x="0" y="930513"/>
                  </a:cubicBezTo>
                  <a:lnTo>
                    <a:pt x="0" y="16790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914889" y="3538346"/>
              <a:ext cx="1161827" cy="917035"/>
              <a:chOff x="5735475" y="3169186"/>
              <a:chExt cx="1161827" cy="917035"/>
            </a:xfrm>
          </p:grpSpPr>
          <p:sp>
            <p:nvSpPr>
              <p:cNvPr id="1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51127" y="3622671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TextBox 10"/>
              <p:cNvSpPr txBox="1">
                <a:spLocks noChangeArrowheads="1"/>
              </p:cNvSpPr>
              <p:nvPr/>
            </p:nvSpPr>
            <p:spPr bwMode="auto">
              <a:xfrm flipH="1">
                <a:off x="5735475" y="3169186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709095" y="3084412"/>
            <a:ext cx="1278205" cy="1834969"/>
            <a:chOff x="3709095" y="3084412"/>
            <a:chExt cx="1278205" cy="1834969"/>
          </a:xfrm>
        </p:grpSpPr>
        <p:sp>
          <p:nvSpPr>
            <p:cNvPr id="7" name="圆角矩形 97"/>
            <p:cNvSpPr/>
            <p:nvPr/>
          </p:nvSpPr>
          <p:spPr>
            <a:xfrm>
              <a:off x="3709095" y="3084412"/>
              <a:ext cx="1278205" cy="1834969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71507"/>
                <a:gd name="connsiteY0" fmla="*/ 113215 h 945674"/>
                <a:gd name="connsiteX1" fmla="*/ 29370 w 671507"/>
                <a:gd name="connsiteY1" fmla="*/ 83845 h 945674"/>
                <a:gd name="connsiteX2" fmla="*/ 619608 w 671507"/>
                <a:gd name="connsiteY2" fmla="*/ 1558 h 945674"/>
                <a:gd name="connsiteX3" fmla="*/ 664368 w 671507"/>
                <a:gd name="connsiteY3" fmla="*/ 65590 h 945674"/>
                <a:gd name="connsiteX4" fmla="*/ 671338 w 671507"/>
                <a:gd name="connsiteY4" fmla="*/ 910815 h 945674"/>
                <a:gd name="connsiteX5" fmla="*/ 632617 w 671507"/>
                <a:gd name="connsiteY5" fmla="*/ 945674 h 945674"/>
                <a:gd name="connsiteX6" fmla="*/ 26989 w 671507"/>
                <a:gd name="connsiteY6" fmla="*/ 912337 h 945674"/>
                <a:gd name="connsiteX7" fmla="*/ 0 w 671507"/>
                <a:gd name="connsiteY7" fmla="*/ 875823 h 945674"/>
                <a:gd name="connsiteX8" fmla="*/ 0 w 671507"/>
                <a:gd name="connsiteY8" fmla="*/ 113215 h 94567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0815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71007 h 1045959"/>
                <a:gd name="connsiteX1" fmla="*/ 29370 w 671507"/>
                <a:gd name="connsiteY1" fmla="*/ 141637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34553 w 671507"/>
                <a:gd name="connsiteY6" fmla="*/ 1002442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76607"/>
                <a:gd name="connsiteX1" fmla="*/ 52061 w 671507"/>
                <a:gd name="connsiteY1" fmla="*/ 110989 h 1076607"/>
                <a:gd name="connsiteX2" fmla="*/ 649864 w 671507"/>
                <a:gd name="connsiteY2" fmla="*/ 840 h 1076607"/>
                <a:gd name="connsiteX3" fmla="*/ 664368 w 671507"/>
                <a:gd name="connsiteY3" fmla="*/ 123382 h 1076607"/>
                <a:gd name="connsiteX4" fmla="*/ 671338 w 671507"/>
                <a:gd name="connsiteY4" fmla="*/ 970833 h 1076607"/>
                <a:gd name="connsiteX5" fmla="*/ 630096 w 671507"/>
                <a:gd name="connsiteY5" fmla="*/ 1076607 h 1076607"/>
                <a:gd name="connsiteX6" fmla="*/ 34553 w 671507"/>
                <a:gd name="connsiteY6" fmla="*/ 1002442 h 1076607"/>
                <a:gd name="connsiteX7" fmla="*/ 0 w 671507"/>
                <a:gd name="connsiteY7" fmla="*/ 933615 h 1076607"/>
                <a:gd name="connsiteX8" fmla="*/ 0 w 67150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691"/>
                <a:gd name="connsiteY0" fmla="*/ 171007 h 1076607"/>
                <a:gd name="connsiteX1" fmla="*/ 52061 w 676691"/>
                <a:gd name="connsiteY1" fmla="*/ 110989 h 1076607"/>
                <a:gd name="connsiteX2" fmla="*/ 649864 w 676691"/>
                <a:gd name="connsiteY2" fmla="*/ 840 h 1076607"/>
                <a:gd name="connsiteX3" fmla="*/ 674453 w 676691"/>
                <a:gd name="connsiteY3" fmla="*/ 123382 h 1076607"/>
                <a:gd name="connsiteX4" fmla="*/ 676381 w 676691"/>
                <a:gd name="connsiteY4" fmla="*/ 998695 h 1076607"/>
                <a:gd name="connsiteX5" fmla="*/ 630096 w 676691"/>
                <a:gd name="connsiteY5" fmla="*/ 1076607 h 1076607"/>
                <a:gd name="connsiteX6" fmla="*/ 34553 w 676691"/>
                <a:gd name="connsiteY6" fmla="*/ 1002442 h 1076607"/>
                <a:gd name="connsiteX7" fmla="*/ 0 w 676691"/>
                <a:gd name="connsiteY7" fmla="*/ 933615 h 1076607"/>
                <a:gd name="connsiteX8" fmla="*/ 0 w 676691"/>
                <a:gd name="connsiteY8" fmla="*/ 171007 h 1076607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7905 h 1073505"/>
                <a:gd name="connsiteX1" fmla="*/ 52061 w 676691"/>
                <a:gd name="connsiteY1" fmla="*/ 107887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691" h="1073505">
                  <a:moveTo>
                    <a:pt x="0" y="167905"/>
                  </a:moveTo>
                  <a:cubicBezTo>
                    <a:pt x="0" y="151684"/>
                    <a:pt x="13148" y="116246"/>
                    <a:pt x="52061" y="107887"/>
                  </a:cubicBezTo>
                  <a:cubicBezTo>
                    <a:pt x="164010" y="76883"/>
                    <a:pt x="460977" y="8653"/>
                    <a:pt x="639779" y="525"/>
                  </a:cubicBezTo>
                  <a:cubicBezTo>
                    <a:pt x="682753" y="-8594"/>
                    <a:pt x="674453" y="104059"/>
                    <a:pt x="674453" y="120280"/>
                  </a:cubicBezTo>
                  <a:cubicBezTo>
                    <a:pt x="672866" y="397501"/>
                    <a:pt x="677968" y="718372"/>
                    <a:pt x="676381" y="995593"/>
                  </a:cubicBezTo>
                  <a:cubicBezTo>
                    <a:pt x="678227" y="1034614"/>
                    <a:pt x="646317" y="1073505"/>
                    <a:pt x="630096" y="1073505"/>
                  </a:cubicBezTo>
                  <a:cubicBezTo>
                    <a:pt x="403502" y="1051937"/>
                    <a:pt x="236429" y="1023133"/>
                    <a:pt x="34553" y="999340"/>
                  </a:cubicBezTo>
                  <a:cubicBezTo>
                    <a:pt x="18332" y="999340"/>
                    <a:pt x="0" y="946734"/>
                    <a:pt x="0" y="930513"/>
                  </a:cubicBezTo>
                  <a:lnTo>
                    <a:pt x="0" y="167905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795803" y="3543378"/>
              <a:ext cx="1161827" cy="917035"/>
              <a:chOff x="5735475" y="3169186"/>
              <a:chExt cx="1161827" cy="917035"/>
            </a:xfrm>
          </p:grpSpPr>
          <p:sp>
            <p:nvSpPr>
              <p:cNvPr id="14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51127" y="3622671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35475" y="3169186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86831" y="2620862"/>
            <a:ext cx="1146175" cy="1259693"/>
            <a:chOff x="1086831" y="2620862"/>
            <a:chExt cx="1146175" cy="1259693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652093" y="3150460"/>
              <a:ext cx="0" cy="73009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1086831" y="262086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95142" y="2470514"/>
            <a:ext cx="1146175" cy="1326963"/>
            <a:chOff x="2695142" y="2470514"/>
            <a:chExt cx="1146175" cy="1326963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244752" y="2938189"/>
              <a:ext cx="0" cy="85928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2695142" y="2470514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35851" y="4177823"/>
            <a:ext cx="1146175" cy="1276521"/>
            <a:chOff x="1835851" y="4177823"/>
            <a:chExt cx="1146175" cy="1276521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416765" y="4177823"/>
              <a:ext cx="0" cy="77785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35851" y="4990794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Copyright(c)2007-2011 NordriDesign™ 小A">
  <a:themeElements>
    <a:clrScheme name="Copyright(c)2007-2011 NordriDesign™ 小A 3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3399FF"/>
      </a:accent1>
      <a:accent2>
        <a:srgbClr val="0875F8"/>
      </a:accent2>
      <a:accent3>
        <a:srgbClr val="FFFFFF"/>
      </a:accent3>
      <a:accent4>
        <a:srgbClr val="000000"/>
      </a:accent4>
      <a:accent5>
        <a:srgbClr val="ADCAFF"/>
      </a:accent5>
      <a:accent6>
        <a:srgbClr val="0669E1"/>
      </a:accent6>
      <a:hlink>
        <a:srgbClr val="0E58C4"/>
      </a:hlink>
      <a:folHlink>
        <a:srgbClr val="B2B2B2"/>
      </a:folHlink>
    </a:clrScheme>
    <a:fontScheme name="1_Copyright (c) 2007-2010 NordriDesign™ _ligh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pyright (c) 2007-2010 NordriDesign™ _light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pyright(c)2007-2011 NordriDesign™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pyright(c)2007-2011 NordriDesign™ 小A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B2B2B2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pyright(c)2007-2011 NordriDesign™ 小A 3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0E58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1691</TotalTime>
  <Words>1806</Words>
  <Application>Microsoft Office PowerPoint</Application>
  <PresentationFormat>全屏显示(4:3)</PresentationFormat>
  <Paragraphs>571</Paragraphs>
  <Slides>45</Slides>
  <Notes>45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Copyright(c)2007-2011 NordriDesign™ 小A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单击增加标题内容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上海诺睿网络信息科技有限公司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PPT动态模板-2</dc:title>
  <dc:subject>资源图示库 第3期</dc:subject>
  <dc:creator>NordriDesign™ </dc:creator>
  <dc:description>微笑PPT 小A博客_x000d_
http://blog.sina.com.cn/wxppt</dc:description>
  <cp:lastModifiedBy>微软用户</cp:lastModifiedBy>
  <cp:revision>169</cp:revision>
  <dcterms:created xsi:type="dcterms:W3CDTF">2010-02-22T07:41:47Z</dcterms:created>
  <dcterms:modified xsi:type="dcterms:W3CDTF">2013-07-18T04:09:39Z</dcterms:modified>
</cp:coreProperties>
</file>