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0" r:id="rId16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1884" y="-6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6" cy="7200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123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mtClean="0"/>
            </a:lvl1pPr>
          </a:lstStyle>
          <a:p>
            <a:pPr>
              <a:defRPr/>
            </a:pPr>
            <a:fld id="{0FC75EFD-DA74-4D4B-A18B-6FEBE4430C00}" type="datetime1">
              <a:rPr lang="zh-CN" altLang="en-US"/>
              <a:pPr>
                <a:defRPr/>
              </a:pPr>
              <a:t>2016/9/26 Monday</a:t>
            </a:fld>
            <a:endParaRPr lang="zh-CN" altLang="en-US" sz="1200"/>
          </a:p>
        </p:txBody>
      </p:sp>
      <p:sp>
        <p:nvSpPr>
          <p:cNvPr id="17412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sp>
      <p:sp>
        <p:nvSpPr>
          <p:cNvPr id="17413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defTabSz="0" eaLnBrk="0" hangingPunct="0">
              <a:spcBef>
                <a:spcPct val="30000"/>
              </a:spcBef>
              <a:buFontTx/>
              <a:buNone/>
            </a:pPr>
            <a:r>
              <a:rPr lang="zh-CN" sz="1200"/>
              <a:t>单击此处编辑母版文本样式</a:t>
            </a:r>
          </a:p>
          <a:p>
            <a:pPr defTabSz="0" eaLnBrk="0" hangingPunct="0">
              <a:spcBef>
                <a:spcPct val="30000"/>
              </a:spcBef>
              <a:buFontTx/>
              <a:buNone/>
            </a:pPr>
            <a:r>
              <a:rPr lang="zh-CN" sz="1200"/>
              <a:t>第二级</a:t>
            </a:r>
          </a:p>
          <a:p>
            <a:pPr defTabSz="0" eaLnBrk="0" hangingPunct="0">
              <a:spcBef>
                <a:spcPct val="30000"/>
              </a:spcBef>
              <a:buFontTx/>
              <a:buNone/>
            </a:pPr>
            <a:r>
              <a:rPr lang="zh-CN" sz="1200"/>
              <a:t>第三级</a:t>
            </a:r>
          </a:p>
          <a:p>
            <a:pPr defTabSz="0" eaLnBrk="0" hangingPunct="0">
              <a:spcBef>
                <a:spcPct val="30000"/>
              </a:spcBef>
              <a:buFontTx/>
              <a:buNone/>
            </a:pPr>
            <a:r>
              <a:rPr lang="zh-CN" sz="1200"/>
              <a:t>第四级</a:t>
            </a:r>
          </a:p>
          <a:p>
            <a:pPr defTabSz="0" eaLnBrk="0" hangingPunct="0">
              <a:spcBef>
                <a:spcPct val="30000"/>
              </a:spcBef>
              <a:buFontTx/>
              <a:buNone/>
            </a:pPr>
            <a:r>
              <a:rPr lang="zh-CN" sz="1200"/>
              <a:t>第五级</a:t>
            </a:r>
          </a:p>
        </p:txBody>
      </p:sp>
      <p:sp>
        <p:nvSpPr>
          <p:cNvPr id="5126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127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mtClean="0"/>
            </a:lvl1pPr>
          </a:lstStyle>
          <a:p>
            <a:pPr>
              <a:defRPr/>
            </a:pPr>
            <a:fld id="{3405647F-C7BA-4F53-9505-FA9A91B9A3A6}" type="slidenum">
              <a:rPr lang="zh-CN" altLang="en-US"/>
              <a:pPr>
                <a:defRPr/>
              </a:pPr>
              <a:t>‹#›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02707566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181CE5-95E4-45E3-AB2E-6DF0AA58BBCF}" type="datetime1">
              <a:rPr lang="zh-CN" altLang="en-US"/>
              <a:pPr>
                <a:defRPr/>
              </a:pPr>
              <a:t>2016/9/26 Monday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8D33F7-C8E4-4CD1-93E3-E6F162A77EAC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877393"/>
      </p:ext>
    </p:extLst>
  </p:cSld>
  <p:clrMapOvr>
    <a:masterClrMapping/>
  </p:clrMapOvr>
  <p:transition spd="slow" advClick="0" advTm="0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AB1D25-2E17-426B-85BA-EF844A3CB7F8}" type="datetime1">
              <a:rPr lang="zh-CN" altLang="en-US"/>
              <a:pPr>
                <a:defRPr/>
              </a:pPr>
              <a:t>2016/9/26 Monday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EDB0C1-C489-45C5-B951-5C82E076FEC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025653"/>
      </p:ext>
    </p:extLst>
  </p:cSld>
  <p:clrMapOvr>
    <a:masterClrMapping/>
  </p:clrMapOvr>
  <p:transition spd="slow" advClick="0" advTm="0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8F8C4D-281F-4A9B-9D6D-6EBEBF0F5CD3}" type="datetime1">
              <a:rPr lang="zh-CN" altLang="en-US"/>
              <a:pPr>
                <a:defRPr/>
              </a:pPr>
              <a:t>2016/9/26 Monday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A6DE2-3E6C-4A17-AA07-46AD85A3DDC5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304916"/>
      </p:ext>
    </p:extLst>
  </p:cSld>
  <p:clrMapOvr>
    <a:masterClrMapping/>
  </p:clrMapOvr>
  <p:transition spd="slow" advClick="0" advTm="0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72165B-7755-4E7C-B63B-90E6E836B0E4}" type="datetime1">
              <a:rPr lang="zh-CN" altLang="en-US"/>
              <a:pPr>
                <a:defRPr/>
              </a:pPr>
              <a:t>2016/9/26 Monday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E6E88F-A6D1-4370-9B65-95A134B3B6DC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636962"/>
      </p:ext>
    </p:extLst>
  </p:cSld>
  <p:clrMapOvr>
    <a:masterClrMapping/>
  </p:clrMapOvr>
  <p:transition spd="slow" advClick="0" advTm="0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840C30-199A-442C-8D12-7E88FD8DE8F2}" type="datetime1">
              <a:rPr lang="zh-CN" altLang="en-US"/>
              <a:pPr>
                <a:defRPr/>
              </a:pPr>
              <a:t>2016/9/26 Monday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23DB89-C625-4528-BE08-4CBFA328F8CB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064997"/>
      </p:ext>
    </p:extLst>
  </p:cSld>
  <p:clrMapOvr>
    <a:masterClrMapping/>
  </p:clrMapOvr>
  <p:transition spd="slow" advClick="0" advTm="0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D79B27-E553-4BE0-A29A-60C253EAAFE1}" type="datetime1">
              <a:rPr lang="zh-CN" altLang="en-US"/>
              <a:pPr>
                <a:defRPr/>
              </a:pPr>
              <a:t>2016/9/26 Monday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FE7E4D-1BE7-4E01-8C3E-E0594D703A3E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477777"/>
      </p:ext>
    </p:extLst>
  </p:cSld>
  <p:clrMapOvr>
    <a:masterClrMapping/>
  </p:clrMapOvr>
  <p:transition spd="slow" advClick="0" advTm="0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E7383D-44CA-40BB-9A07-F41C66F13EA5}" type="datetime1">
              <a:rPr lang="zh-CN" altLang="en-US"/>
              <a:pPr>
                <a:defRPr/>
              </a:pPr>
              <a:t>2016/9/26 Monday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AB0A61-4347-4A0C-8487-18A2A2DEC9D8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171714"/>
      </p:ext>
    </p:extLst>
  </p:cSld>
  <p:clrMapOvr>
    <a:masterClrMapping/>
  </p:clrMapOvr>
  <p:transition spd="slow" advClick="0" advTm="0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C5141-39EF-41C1-B5A4-5B365DA89BDB}" type="datetime1">
              <a:rPr lang="zh-CN" altLang="en-US"/>
              <a:pPr>
                <a:defRPr/>
              </a:pPr>
              <a:t>2016/9/26 Monday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05A34B-FB56-43C5-A773-B6018953639E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375119"/>
      </p:ext>
    </p:extLst>
  </p:cSld>
  <p:clrMapOvr>
    <a:masterClrMapping/>
  </p:clrMapOvr>
  <p:transition spd="slow" advClick="0" advTm="0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01B2A9-F906-4A6A-AB9D-AFB8E06E9948}" type="datetime1">
              <a:rPr lang="zh-CN" altLang="en-US"/>
              <a:pPr>
                <a:defRPr/>
              </a:pPr>
              <a:t>2016/9/26 Monday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FF68B6-2BB5-4068-91BC-B8D4DF3B887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856295"/>
      </p:ext>
    </p:extLst>
  </p:cSld>
  <p:clrMapOvr>
    <a:masterClrMapping/>
  </p:clrMapOvr>
  <p:transition spd="slow" advClick="0" advTm="0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6D491C-54E0-4C94-8A45-F52EB601C1ED}" type="datetime1">
              <a:rPr lang="zh-CN" altLang="en-US"/>
              <a:pPr>
                <a:defRPr/>
              </a:pPr>
              <a:t>2016/9/26 Monday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7BDFA8-DF5B-4B57-B261-3533B7010F25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4221810"/>
      </p:ext>
    </p:extLst>
  </p:cSld>
  <p:clrMapOvr>
    <a:masterClrMapping/>
  </p:clrMapOvr>
  <p:transition spd="slow" advClick="0" advTm="0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6C7CD2-134D-46B4-B17F-14A5F5C18687}" type="datetime1">
              <a:rPr lang="zh-CN" altLang="en-US"/>
              <a:pPr>
                <a:defRPr/>
              </a:pPr>
              <a:t>2016/9/26 Monday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2B3CDC-17AE-4713-B1D8-0F607CC69208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208999"/>
      </p:ext>
    </p:extLst>
  </p:cSld>
  <p:clrMapOvr>
    <a:masterClrMapping/>
  </p:clrMapOvr>
  <p:transition spd="slow" advClick="0" advTm="0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A0D30A-7DD8-4E1B-A019-245544624165}" type="datetime1">
              <a:rPr lang="zh-CN" altLang="en-US"/>
              <a:pPr>
                <a:defRPr/>
              </a:pPr>
              <a:t>2016/9/26 Monday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29D0DC-0D35-493F-8B55-78D8F2A6E17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777017"/>
      </p:ext>
    </p:extLst>
  </p:cSld>
  <p:clrMapOvr>
    <a:masterClrMapping/>
  </p:clrMapOvr>
  <p:transition spd="slow" advClick="0" advTm="0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 Light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F639237-17B5-462A-9FBC-E54B94524C4E}" type="datetime1">
              <a:rPr lang="zh-CN" altLang="en-US"/>
              <a:pPr>
                <a:defRPr/>
              </a:pPr>
              <a:t>2016/9/26 Monday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5F6109A-FFFE-428E-863A-C00D943941C5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 advClick="0" advTm="0">
    <p:wipe/>
  </p:transition>
  <p:hf sldNum="0" hdr="0" ftr="0"/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 Light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  <a:sym typeface="Calibri Light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  <a:sym typeface="Calibri Light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  <a:sym typeface="Calibri Light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  <a:sym typeface="Calibri Light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  <a:sym typeface="Calibri Light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  <a:sym typeface="Calibri Light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  <a:sym typeface="Calibri Light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  <a:sym typeface="Calibri Light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5.png"/><Relationship Id="rId7" Type="http://schemas.openxmlformats.org/officeDocument/2006/relationships/image" Target="../media/image2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28.png"/><Relationship Id="rId4" Type="http://schemas.openxmlformats.org/officeDocument/2006/relationships/image" Target="../media/image6.png"/><Relationship Id="rId9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image" Target="../media/image21.png"/><Relationship Id="rId3" Type="http://schemas.openxmlformats.org/officeDocument/2006/relationships/image" Target="../media/image5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11" Type="http://schemas.openxmlformats.org/officeDocument/2006/relationships/image" Target="../media/image19.png"/><Relationship Id="rId5" Type="http://schemas.openxmlformats.org/officeDocument/2006/relationships/image" Target="../media/image7.png"/><Relationship Id="rId10" Type="http://schemas.openxmlformats.org/officeDocument/2006/relationships/image" Target="../media/image18.png"/><Relationship Id="rId4" Type="http://schemas.openxmlformats.org/officeDocument/2006/relationships/image" Target="../media/image6.png"/><Relationship Id="rId9" Type="http://schemas.openxmlformats.org/officeDocument/2006/relationships/image" Target="../media/image17.png"/><Relationship Id="rId1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5.png"/><Relationship Id="rId7" Type="http://schemas.openxmlformats.org/officeDocument/2006/relationships/image" Target="../media/image2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39" t="13231" r="11180" b="13448"/>
          <a:stretch>
            <a:fillRect/>
          </a:stretch>
        </p:blipFill>
        <p:spPr bwMode="auto">
          <a:xfrm>
            <a:off x="39688" y="100013"/>
            <a:ext cx="12006262" cy="671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文本框 1"/>
          <p:cNvSpPr>
            <a:spLocks noChangeArrowheads="1"/>
          </p:cNvSpPr>
          <p:nvPr/>
        </p:nvSpPr>
        <p:spPr bwMode="auto">
          <a:xfrm>
            <a:off x="3276600" y="2381250"/>
            <a:ext cx="60912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论文答辩</a:t>
            </a:r>
            <a:r>
              <a:rPr lang="en-US" altLang="zh-CN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/</a:t>
            </a: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课程分享</a:t>
            </a:r>
            <a:r>
              <a:rPr lang="en-US" altLang="zh-CN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/</a:t>
            </a: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汇报总结</a:t>
            </a:r>
            <a:r>
              <a:rPr lang="en-US" altLang="zh-CN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/</a:t>
            </a: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课件制作</a:t>
            </a:r>
            <a:r>
              <a:rPr lang="en-US" altLang="zh-CN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/</a:t>
            </a: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学术交流</a:t>
            </a:r>
          </a:p>
        </p:txBody>
      </p:sp>
      <p:sp>
        <p:nvSpPr>
          <p:cNvPr id="6148" name="文本框 2"/>
          <p:cNvSpPr>
            <a:spLocks noChangeArrowheads="1"/>
          </p:cNvSpPr>
          <p:nvPr/>
        </p:nvSpPr>
        <p:spPr bwMode="auto">
          <a:xfrm>
            <a:off x="3117850" y="2628900"/>
            <a:ext cx="63246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5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毕业答辩通用模板</a:t>
            </a:r>
          </a:p>
        </p:txBody>
      </p:sp>
      <p:pic>
        <p:nvPicPr>
          <p:cNvPr id="6149" name="图片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4263" y="2722563"/>
            <a:ext cx="744537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图片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877" b="55476"/>
          <a:stretch>
            <a:fillRect/>
          </a:stretch>
        </p:blipFill>
        <p:spPr bwMode="auto">
          <a:xfrm>
            <a:off x="10714038" y="0"/>
            <a:ext cx="1477962" cy="305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图片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67" t="62604"/>
          <a:stretch>
            <a:fillRect/>
          </a:stretch>
        </p:blipFill>
        <p:spPr bwMode="auto">
          <a:xfrm>
            <a:off x="6994525" y="4292600"/>
            <a:ext cx="5197475" cy="256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图片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680" r="76752"/>
          <a:stretch>
            <a:fillRect/>
          </a:stretch>
        </p:blipFill>
        <p:spPr bwMode="auto">
          <a:xfrm>
            <a:off x="0" y="4706938"/>
            <a:ext cx="2835275" cy="214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图片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673" b="81567"/>
          <a:stretch>
            <a:fillRect/>
          </a:stretch>
        </p:blipFill>
        <p:spPr bwMode="auto">
          <a:xfrm>
            <a:off x="0" y="0"/>
            <a:ext cx="1868488" cy="126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4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2" dur="500" tmFilter="0,0; .5, 1; 1, 1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150"/>
                            </p:stCondLst>
                            <p:childTnLst>
                              <p:par>
                                <p:cTn id="34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465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ldLvl="0" autoUpdateAnimBg="0"/>
      <p:bldP spid="6148" grpId="0" bldLvl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34" t="13739" r="10732" b="13994"/>
          <a:stretch>
            <a:fillRect/>
          </a:stretch>
        </p:blipFill>
        <p:spPr bwMode="auto">
          <a:xfrm>
            <a:off x="112713" y="23813"/>
            <a:ext cx="12079287" cy="6834187"/>
          </a:xfrm>
          <a:prstGeom prst="rect">
            <a:avLst/>
          </a:prstGeom>
          <a:blipFill dpi="0" rotWithShape="1">
            <a:blip r:embed="rId2"/>
            <a:srcRect l="14134" t="13739" r="10732" b="13994"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67" name="Group 3"/>
          <p:cNvGrpSpPr>
            <a:grpSpLocks/>
          </p:cNvGrpSpPr>
          <p:nvPr/>
        </p:nvGrpSpPr>
        <p:grpSpPr bwMode="auto">
          <a:xfrm>
            <a:off x="1241425" y="900113"/>
            <a:ext cx="1708150" cy="442912"/>
            <a:chOff x="0" y="0"/>
            <a:chExt cx="1707701" cy="441699"/>
          </a:xfrm>
        </p:grpSpPr>
        <p:pic>
          <p:nvPicPr>
            <p:cNvPr id="11297" name="图片 1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45349" cy="441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98" name="文本框 12"/>
            <p:cNvSpPr>
              <a:spLocks noChangeArrowheads="1"/>
            </p:cNvSpPr>
            <p:nvPr/>
          </p:nvSpPr>
          <p:spPr bwMode="auto">
            <a:xfrm>
              <a:off x="447714" y="28338"/>
              <a:ext cx="125998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0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研究内容</a:t>
              </a:r>
              <a:endParaRPr lang="zh-CN" altLang="en-US"/>
            </a:p>
          </p:txBody>
        </p:sp>
      </p:grpSp>
      <p:pic>
        <p:nvPicPr>
          <p:cNvPr id="11268" name="图片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03" t="82581" r="42166"/>
          <a:stretch>
            <a:fillRect/>
          </a:stretch>
        </p:blipFill>
        <p:spPr bwMode="auto">
          <a:xfrm>
            <a:off x="757238" y="5313363"/>
            <a:ext cx="3878262" cy="119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图片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55" t="893"/>
          <a:stretch>
            <a:fillRect/>
          </a:stretch>
        </p:blipFill>
        <p:spPr bwMode="auto">
          <a:xfrm>
            <a:off x="10109200" y="4670425"/>
            <a:ext cx="1887538" cy="183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图片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0" t="79311" r="74771" b="687"/>
          <a:stretch>
            <a:fillRect/>
          </a:stretch>
        </p:blipFill>
        <p:spPr bwMode="auto">
          <a:xfrm>
            <a:off x="1654175" y="5681663"/>
            <a:ext cx="9779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1" name="Freeform 5"/>
          <p:cNvSpPr>
            <a:spLocks noChangeArrowheads="1"/>
          </p:cNvSpPr>
          <p:nvPr/>
        </p:nvSpPr>
        <p:spPr bwMode="auto">
          <a:xfrm>
            <a:off x="4954588" y="1641475"/>
            <a:ext cx="2276475" cy="1739900"/>
          </a:xfrm>
          <a:custGeom>
            <a:avLst/>
            <a:gdLst>
              <a:gd name="T0" fmla="*/ 2276475 w 1266"/>
              <a:gd name="T1" fmla="*/ 0 h 968"/>
              <a:gd name="T2" fmla="*/ 0 w 1266"/>
              <a:gd name="T3" fmla="*/ 988580 h 968"/>
              <a:gd name="T4" fmla="*/ 0 w 1266"/>
              <a:gd name="T5" fmla="*/ 1739900 h 968"/>
              <a:gd name="T6" fmla="*/ 2276475 w 1266"/>
              <a:gd name="T7" fmla="*/ 751320 h 968"/>
              <a:gd name="T8" fmla="*/ 2276475 w 1266"/>
              <a:gd name="T9" fmla="*/ 0 h 96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66"/>
              <a:gd name="T16" fmla="*/ 0 h 968"/>
              <a:gd name="T17" fmla="*/ 1266 w 1266"/>
              <a:gd name="T18" fmla="*/ 968 h 96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66" h="968">
                <a:moveTo>
                  <a:pt x="1266" y="0"/>
                </a:moveTo>
                <a:lnTo>
                  <a:pt x="0" y="550"/>
                </a:lnTo>
                <a:lnTo>
                  <a:pt x="0" y="968"/>
                </a:lnTo>
                <a:lnTo>
                  <a:pt x="1266" y="418"/>
                </a:lnTo>
                <a:lnTo>
                  <a:pt x="1266" y="0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42" name="Freeform 6"/>
          <p:cNvSpPr>
            <a:spLocks noChangeArrowheads="1"/>
          </p:cNvSpPr>
          <p:nvPr/>
        </p:nvSpPr>
        <p:spPr bwMode="auto">
          <a:xfrm>
            <a:off x="4954588" y="2630488"/>
            <a:ext cx="2276475" cy="1739900"/>
          </a:xfrm>
          <a:custGeom>
            <a:avLst/>
            <a:gdLst>
              <a:gd name="T0" fmla="*/ 2276475 w 1266"/>
              <a:gd name="T1" fmla="*/ 0 h 968"/>
              <a:gd name="T2" fmla="*/ 0 w 1266"/>
              <a:gd name="T3" fmla="*/ 988580 h 968"/>
              <a:gd name="T4" fmla="*/ 0 w 1266"/>
              <a:gd name="T5" fmla="*/ 1739900 h 968"/>
              <a:gd name="T6" fmla="*/ 2276475 w 1266"/>
              <a:gd name="T7" fmla="*/ 751320 h 968"/>
              <a:gd name="T8" fmla="*/ 2276475 w 1266"/>
              <a:gd name="T9" fmla="*/ 0 h 96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66"/>
              <a:gd name="T16" fmla="*/ 0 h 968"/>
              <a:gd name="T17" fmla="*/ 1266 w 1266"/>
              <a:gd name="T18" fmla="*/ 968 h 96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66" h="968">
                <a:moveTo>
                  <a:pt x="1266" y="0"/>
                </a:moveTo>
                <a:lnTo>
                  <a:pt x="0" y="550"/>
                </a:lnTo>
                <a:lnTo>
                  <a:pt x="0" y="968"/>
                </a:lnTo>
                <a:lnTo>
                  <a:pt x="1266" y="418"/>
                </a:lnTo>
                <a:lnTo>
                  <a:pt x="1266" y="0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43" name="Freeform 7"/>
          <p:cNvSpPr>
            <a:spLocks noChangeArrowheads="1"/>
          </p:cNvSpPr>
          <p:nvPr/>
        </p:nvSpPr>
        <p:spPr bwMode="auto">
          <a:xfrm>
            <a:off x="4405313" y="3619500"/>
            <a:ext cx="2825750" cy="1741488"/>
          </a:xfrm>
          <a:custGeom>
            <a:avLst/>
            <a:gdLst>
              <a:gd name="T0" fmla="*/ 2825750 w 1571"/>
              <a:gd name="T1" fmla="*/ 0 h 969"/>
              <a:gd name="T2" fmla="*/ 0 w 1571"/>
              <a:gd name="T3" fmla="*/ 988461 h 969"/>
              <a:gd name="T4" fmla="*/ 0 w 1571"/>
              <a:gd name="T5" fmla="*/ 1741488 h 969"/>
              <a:gd name="T6" fmla="*/ 2825750 w 1571"/>
              <a:gd name="T7" fmla="*/ 751230 h 969"/>
              <a:gd name="T8" fmla="*/ 2825750 w 1571"/>
              <a:gd name="T9" fmla="*/ 0 h 9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71"/>
              <a:gd name="T16" fmla="*/ 0 h 969"/>
              <a:gd name="T17" fmla="*/ 1571 w 1571"/>
              <a:gd name="T18" fmla="*/ 969 h 9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71" h="969">
                <a:moveTo>
                  <a:pt x="1571" y="0"/>
                </a:moveTo>
                <a:lnTo>
                  <a:pt x="0" y="550"/>
                </a:lnTo>
                <a:lnTo>
                  <a:pt x="0" y="969"/>
                </a:lnTo>
                <a:lnTo>
                  <a:pt x="1571" y="418"/>
                </a:lnTo>
                <a:lnTo>
                  <a:pt x="1571" y="0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44" name="Rectangle 9"/>
          <p:cNvSpPr>
            <a:spLocks noChangeArrowheads="1"/>
          </p:cNvSpPr>
          <p:nvPr/>
        </p:nvSpPr>
        <p:spPr bwMode="auto">
          <a:xfrm>
            <a:off x="4954588" y="3619500"/>
            <a:ext cx="2276475" cy="750888"/>
          </a:xfrm>
          <a:prstGeom prst="rect">
            <a:avLst/>
          </a:prstGeom>
          <a:solidFill>
            <a:srgbClr val="A2B9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z="1600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8445" name="Rectangle 10"/>
          <p:cNvSpPr>
            <a:spLocks noChangeArrowheads="1"/>
          </p:cNvSpPr>
          <p:nvPr/>
        </p:nvSpPr>
        <p:spPr bwMode="auto">
          <a:xfrm>
            <a:off x="4954588" y="2630488"/>
            <a:ext cx="2276475" cy="750887"/>
          </a:xfrm>
          <a:prstGeom prst="rect">
            <a:avLst/>
          </a:prstGeom>
          <a:solidFill>
            <a:srgbClr val="EBAC0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z="1600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1276" name="Freeform 21"/>
          <p:cNvSpPr>
            <a:spLocks noEditPoints="1" noChangeArrowheads="1"/>
          </p:cNvSpPr>
          <p:nvPr/>
        </p:nvSpPr>
        <p:spPr bwMode="auto">
          <a:xfrm>
            <a:off x="6826250" y="4816475"/>
            <a:ext cx="120650" cy="304800"/>
          </a:xfrm>
          <a:custGeom>
            <a:avLst/>
            <a:gdLst>
              <a:gd name="T0" fmla="*/ 38780 w 28"/>
              <a:gd name="T1" fmla="*/ 143933 h 72"/>
              <a:gd name="T2" fmla="*/ 4309 w 28"/>
              <a:gd name="T3" fmla="*/ 71967 h 72"/>
              <a:gd name="T4" fmla="*/ 60325 w 28"/>
              <a:gd name="T5" fmla="*/ 0 h 72"/>
              <a:gd name="T6" fmla="*/ 112032 w 28"/>
              <a:gd name="T7" fmla="*/ 67733 h 72"/>
              <a:gd name="T8" fmla="*/ 81870 w 28"/>
              <a:gd name="T9" fmla="*/ 139700 h 72"/>
              <a:gd name="T10" fmla="*/ 81870 w 28"/>
              <a:gd name="T11" fmla="*/ 139700 h 72"/>
              <a:gd name="T12" fmla="*/ 120650 w 28"/>
              <a:gd name="T13" fmla="*/ 224367 h 72"/>
              <a:gd name="T14" fmla="*/ 56016 w 28"/>
              <a:gd name="T15" fmla="*/ 304800 h 72"/>
              <a:gd name="T16" fmla="*/ 0 w 28"/>
              <a:gd name="T17" fmla="*/ 228600 h 72"/>
              <a:gd name="T18" fmla="*/ 38780 w 28"/>
              <a:gd name="T19" fmla="*/ 143933 h 72"/>
              <a:gd name="T20" fmla="*/ 90488 w 28"/>
              <a:gd name="T21" fmla="*/ 224367 h 72"/>
              <a:gd name="T22" fmla="*/ 56016 w 28"/>
              <a:gd name="T23" fmla="*/ 156633 h 72"/>
              <a:gd name="T24" fmla="*/ 25854 w 28"/>
              <a:gd name="T25" fmla="*/ 224367 h 72"/>
              <a:gd name="T26" fmla="*/ 60325 w 28"/>
              <a:gd name="T27" fmla="*/ 279400 h 72"/>
              <a:gd name="T28" fmla="*/ 90488 w 28"/>
              <a:gd name="T29" fmla="*/ 224367 h 72"/>
              <a:gd name="T30" fmla="*/ 34471 w 28"/>
              <a:gd name="T31" fmla="*/ 71967 h 72"/>
              <a:gd name="T32" fmla="*/ 64634 w 28"/>
              <a:gd name="T33" fmla="*/ 127000 h 72"/>
              <a:gd name="T34" fmla="*/ 86179 w 28"/>
              <a:gd name="T35" fmla="*/ 71967 h 72"/>
              <a:gd name="T36" fmla="*/ 60325 w 28"/>
              <a:gd name="T37" fmla="*/ 25400 h 72"/>
              <a:gd name="T38" fmla="*/ 34471 w 28"/>
              <a:gd name="T39" fmla="*/ 71967 h 72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28"/>
              <a:gd name="T61" fmla="*/ 0 h 72"/>
              <a:gd name="T62" fmla="*/ 28 w 28"/>
              <a:gd name="T63" fmla="*/ 72 h 72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28" h="72">
                <a:moveTo>
                  <a:pt x="9" y="34"/>
                </a:moveTo>
                <a:cubicBezTo>
                  <a:pt x="4" y="30"/>
                  <a:pt x="1" y="23"/>
                  <a:pt x="1" y="17"/>
                </a:cubicBezTo>
                <a:cubicBezTo>
                  <a:pt x="1" y="6"/>
                  <a:pt x="7" y="0"/>
                  <a:pt x="14" y="0"/>
                </a:cubicBezTo>
                <a:cubicBezTo>
                  <a:pt x="22" y="0"/>
                  <a:pt x="26" y="8"/>
                  <a:pt x="26" y="16"/>
                </a:cubicBezTo>
                <a:cubicBezTo>
                  <a:pt x="26" y="23"/>
                  <a:pt x="24" y="29"/>
                  <a:pt x="19" y="33"/>
                </a:cubicBezTo>
                <a:cubicBezTo>
                  <a:pt x="19" y="33"/>
                  <a:pt x="19" y="33"/>
                  <a:pt x="19" y="33"/>
                </a:cubicBezTo>
                <a:cubicBezTo>
                  <a:pt x="24" y="38"/>
                  <a:pt x="28" y="44"/>
                  <a:pt x="28" y="53"/>
                </a:cubicBezTo>
                <a:cubicBezTo>
                  <a:pt x="28" y="64"/>
                  <a:pt x="22" y="72"/>
                  <a:pt x="13" y="72"/>
                </a:cubicBezTo>
                <a:cubicBezTo>
                  <a:pt x="4" y="72"/>
                  <a:pt x="0" y="63"/>
                  <a:pt x="0" y="54"/>
                </a:cubicBezTo>
                <a:cubicBezTo>
                  <a:pt x="0" y="44"/>
                  <a:pt x="4" y="38"/>
                  <a:pt x="9" y="34"/>
                </a:cubicBezTo>
                <a:close/>
                <a:moveTo>
                  <a:pt x="21" y="53"/>
                </a:moveTo>
                <a:cubicBezTo>
                  <a:pt x="21" y="45"/>
                  <a:pt x="18" y="40"/>
                  <a:pt x="13" y="37"/>
                </a:cubicBezTo>
                <a:cubicBezTo>
                  <a:pt x="9" y="40"/>
                  <a:pt x="6" y="46"/>
                  <a:pt x="6" y="53"/>
                </a:cubicBezTo>
                <a:cubicBezTo>
                  <a:pt x="6" y="61"/>
                  <a:pt x="9" y="66"/>
                  <a:pt x="14" y="66"/>
                </a:cubicBezTo>
                <a:cubicBezTo>
                  <a:pt x="18" y="66"/>
                  <a:pt x="21" y="62"/>
                  <a:pt x="21" y="53"/>
                </a:cubicBezTo>
                <a:close/>
                <a:moveTo>
                  <a:pt x="8" y="17"/>
                </a:moveTo>
                <a:cubicBezTo>
                  <a:pt x="8" y="24"/>
                  <a:pt x="11" y="28"/>
                  <a:pt x="15" y="30"/>
                </a:cubicBezTo>
                <a:cubicBezTo>
                  <a:pt x="18" y="27"/>
                  <a:pt x="20" y="23"/>
                  <a:pt x="20" y="17"/>
                </a:cubicBezTo>
                <a:cubicBezTo>
                  <a:pt x="20" y="10"/>
                  <a:pt x="18" y="6"/>
                  <a:pt x="14" y="6"/>
                </a:cubicBezTo>
                <a:cubicBezTo>
                  <a:pt x="10" y="6"/>
                  <a:pt x="8" y="10"/>
                  <a:pt x="8" y="1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7" name="Freeform 22"/>
          <p:cNvSpPr>
            <a:spLocks noChangeArrowheads="1"/>
          </p:cNvSpPr>
          <p:nvPr/>
        </p:nvSpPr>
        <p:spPr bwMode="auto">
          <a:xfrm>
            <a:off x="6962775" y="4816475"/>
            <a:ext cx="109538" cy="304800"/>
          </a:xfrm>
          <a:custGeom>
            <a:avLst/>
            <a:gdLst>
              <a:gd name="T0" fmla="*/ 8426 w 26"/>
              <a:gd name="T1" fmla="*/ 262467 h 72"/>
              <a:gd name="T2" fmla="*/ 42130 w 26"/>
              <a:gd name="T3" fmla="*/ 275167 h 72"/>
              <a:gd name="T4" fmla="*/ 80047 w 26"/>
              <a:gd name="T5" fmla="*/ 215900 h 72"/>
              <a:gd name="T6" fmla="*/ 33704 w 26"/>
              <a:gd name="T7" fmla="*/ 156633 h 72"/>
              <a:gd name="T8" fmla="*/ 29491 w 26"/>
              <a:gd name="T9" fmla="*/ 156633 h 72"/>
              <a:gd name="T10" fmla="*/ 29491 w 26"/>
              <a:gd name="T11" fmla="*/ 127000 h 72"/>
              <a:gd name="T12" fmla="*/ 33704 w 26"/>
              <a:gd name="T13" fmla="*/ 127000 h 72"/>
              <a:gd name="T14" fmla="*/ 75834 w 26"/>
              <a:gd name="T15" fmla="*/ 76200 h 72"/>
              <a:gd name="T16" fmla="*/ 46343 w 26"/>
              <a:gd name="T17" fmla="*/ 29633 h 72"/>
              <a:gd name="T18" fmla="*/ 16852 w 26"/>
              <a:gd name="T19" fmla="*/ 42333 h 72"/>
              <a:gd name="T20" fmla="*/ 8426 w 26"/>
              <a:gd name="T21" fmla="*/ 16933 h 72"/>
              <a:gd name="T22" fmla="*/ 50556 w 26"/>
              <a:gd name="T23" fmla="*/ 0 h 72"/>
              <a:gd name="T24" fmla="*/ 105325 w 26"/>
              <a:gd name="T25" fmla="*/ 67733 h 72"/>
              <a:gd name="T26" fmla="*/ 67408 w 26"/>
              <a:gd name="T27" fmla="*/ 139700 h 72"/>
              <a:gd name="T28" fmla="*/ 67408 w 26"/>
              <a:gd name="T29" fmla="*/ 139700 h 72"/>
              <a:gd name="T30" fmla="*/ 109538 w 26"/>
              <a:gd name="T31" fmla="*/ 215900 h 72"/>
              <a:gd name="T32" fmla="*/ 42130 w 26"/>
              <a:gd name="T33" fmla="*/ 304800 h 72"/>
              <a:gd name="T34" fmla="*/ 0 w 26"/>
              <a:gd name="T35" fmla="*/ 292100 h 72"/>
              <a:gd name="T36" fmla="*/ 8426 w 26"/>
              <a:gd name="T37" fmla="*/ 262467 h 7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26"/>
              <a:gd name="T58" fmla="*/ 0 h 72"/>
              <a:gd name="T59" fmla="*/ 26 w 26"/>
              <a:gd name="T60" fmla="*/ 72 h 72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26" h="72">
                <a:moveTo>
                  <a:pt x="2" y="62"/>
                </a:moveTo>
                <a:cubicBezTo>
                  <a:pt x="4" y="64"/>
                  <a:pt x="7" y="65"/>
                  <a:pt x="10" y="65"/>
                </a:cubicBezTo>
                <a:cubicBezTo>
                  <a:pt x="16" y="65"/>
                  <a:pt x="19" y="60"/>
                  <a:pt x="19" y="51"/>
                </a:cubicBezTo>
                <a:cubicBezTo>
                  <a:pt x="19" y="42"/>
                  <a:pt x="15" y="37"/>
                  <a:pt x="8" y="37"/>
                </a:cubicBezTo>
                <a:cubicBezTo>
                  <a:pt x="7" y="37"/>
                  <a:pt x="7" y="37"/>
                  <a:pt x="7" y="37"/>
                </a:cubicBezTo>
                <a:cubicBezTo>
                  <a:pt x="7" y="30"/>
                  <a:pt x="7" y="30"/>
                  <a:pt x="7" y="30"/>
                </a:cubicBezTo>
                <a:cubicBezTo>
                  <a:pt x="8" y="30"/>
                  <a:pt x="8" y="30"/>
                  <a:pt x="8" y="30"/>
                </a:cubicBezTo>
                <a:cubicBezTo>
                  <a:pt x="12" y="30"/>
                  <a:pt x="18" y="26"/>
                  <a:pt x="18" y="18"/>
                </a:cubicBezTo>
                <a:cubicBezTo>
                  <a:pt x="18" y="10"/>
                  <a:pt x="15" y="7"/>
                  <a:pt x="11" y="7"/>
                </a:cubicBezTo>
                <a:cubicBezTo>
                  <a:pt x="8" y="7"/>
                  <a:pt x="6" y="8"/>
                  <a:pt x="4" y="10"/>
                </a:cubicBezTo>
                <a:cubicBezTo>
                  <a:pt x="2" y="4"/>
                  <a:pt x="2" y="4"/>
                  <a:pt x="2" y="4"/>
                </a:cubicBezTo>
                <a:cubicBezTo>
                  <a:pt x="4" y="2"/>
                  <a:pt x="8" y="0"/>
                  <a:pt x="12" y="0"/>
                </a:cubicBezTo>
                <a:cubicBezTo>
                  <a:pt x="20" y="0"/>
                  <a:pt x="25" y="7"/>
                  <a:pt x="25" y="16"/>
                </a:cubicBezTo>
                <a:cubicBezTo>
                  <a:pt x="25" y="23"/>
                  <a:pt x="22" y="29"/>
                  <a:pt x="16" y="33"/>
                </a:cubicBezTo>
                <a:cubicBezTo>
                  <a:pt x="16" y="33"/>
                  <a:pt x="16" y="33"/>
                  <a:pt x="16" y="33"/>
                </a:cubicBezTo>
                <a:cubicBezTo>
                  <a:pt x="21" y="35"/>
                  <a:pt x="26" y="40"/>
                  <a:pt x="26" y="51"/>
                </a:cubicBezTo>
                <a:cubicBezTo>
                  <a:pt x="26" y="63"/>
                  <a:pt x="20" y="72"/>
                  <a:pt x="10" y="72"/>
                </a:cubicBezTo>
                <a:cubicBezTo>
                  <a:pt x="7" y="72"/>
                  <a:pt x="3" y="71"/>
                  <a:pt x="0" y="69"/>
                </a:cubicBezTo>
                <a:lnTo>
                  <a:pt x="2" y="6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8" name="Freeform 23"/>
          <p:cNvSpPr>
            <a:spLocks noEditPoints="1" noChangeArrowheads="1"/>
          </p:cNvSpPr>
          <p:nvPr/>
        </p:nvSpPr>
        <p:spPr bwMode="auto">
          <a:xfrm>
            <a:off x="7102475" y="4813300"/>
            <a:ext cx="212725" cy="314325"/>
          </a:xfrm>
          <a:custGeom>
            <a:avLst/>
            <a:gdLst>
              <a:gd name="T0" fmla="*/ 89345 w 50"/>
              <a:gd name="T1" fmla="*/ 93448 h 74"/>
              <a:gd name="T2" fmla="*/ 46800 w 50"/>
              <a:gd name="T3" fmla="*/ 186896 h 74"/>
              <a:gd name="T4" fmla="*/ 0 w 50"/>
              <a:gd name="T5" fmla="*/ 93448 h 74"/>
              <a:gd name="T6" fmla="*/ 46800 w 50"/>
              <a:gd name="T7" fmla="*/ 4248 h 74"/>
              <a:gd name="T8" fmla="*/ 89345 w 50"/>
              <a:gd name="T9" fmla="*/ 93448 h 74"/>
              <a:gd name="T10" fmla="*/ 21273 w 50"/>
              <a:gd name="T11" fmla="*/ 93448 h 74"/>
              <a:gd name="T12" fmla="*/ 46800 w 50"/>
              <a:gd name="T13" fmla="*/ 161410 h 74"/>
              <a:gd name="T14" fmla="*/ 68072 w 50"/>
              <a:gd name="T15" fmla="*/ 93448 h 74"/>
              <a:gd name="T16" fmla="*/ 46800 w 50"/>
              <a:gd name="T17" fmla="*/ 25486 h 74"/>
              <a:gd name="T18" fmla="*/ 21273 w 50"/>
              <a:gd name="T19" fmla="*/ 93448 h 74"/>
              <a:gd name="T20" fmla="*/ 34036 w 50"/>
              <a:gd name="T21" fmla="*/ 314325 h 74"/>
              <a:gd name="T22" fmla="*/ 161671 w 50"/>
              <a:gd name="T23" fmla="*/ 0 h 74"/>
              <a:gd name="T24" fmla="*/ 178689 w 50"/>
              <a:gd name="T25" fmla="*/ 0 h 74"/>
              <a:gd name="T26" fmla="*/ 55309 w 50"/>
              <a:gd name="T27" fmla="*/ 314325 h 74"/>
              <a:gd name="T28" fmla="*/ 34036 w 50"/>
              <a:gd name="T29" fmla="*/ 314325 h 74"/>
              <a:gd name="T30" fmla="*/ 212725 w 50"/>
              <a:gd name="T31" fmla="*/ 220877 h 74"/>
              <a:gd name="T32" fmla="*/ 170180 w 50"/>
              <a:gd name="T33" fmla="*/ 310077 h 74"/>
              <a:gd name="T34" fmla="*/ 123381 w 50"/>
              <a:gd name="T35" fmla="*/ 220877 h 74"/>
              <a:gd name="T36" fmla="*/ 170180 w 50"/>
              <a:gd name="T37" fmla="*/ 127429 h 74"/>
              <a:gd name="T38" fmla="*/ 212725 w 50"/>
              <a:gd name="T39" fmla="*/ 220877 h 74"/>
              <a:gd name="T40" fmla="*/ 144653 w 50"/>
              <a:gd name="T41" fmla="*/ 220877 h 74"/>
              <a:gd name="T42" fmla="*/ 170180 w 50"/>
              <a:gd name="T43" fmla="*/ 288839 h 74"/>
              <a:gd name="T44" fmla="*/ 191453 w 50"/>
              <a:gd name="T45" fmla="*/ 220877 h 74"/>
              <a:gd name="T46" fmla="*/ 170180 w 50"/>
              <a:gd name="T47" fmla="*/ 148667 h 74"/>
              <a:gd name="T48" fmla="*/ 144653 w 50"/>
              <a:gd name="T49" fmla="*/ 220877 h 74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50"/>
              <a:gd name="T76" fmla="*/ 0 h 74"/>
              <a:gd name="T77" fmla="*/ 50 w 50"/>
              <a:gd name="T78" fmla="*/ 74 h 74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50" h="74">
                <a:moveTo>
                  <a:pt x="21" y="22"/>
                </a:moveTo>
                <a:cubicBezTo>
                  <a:pt x="21" y="37"/>
                  <a:pt x="16" y="44"/>
                  <a:pt x="11" y="44"/>
                </a:cubicBezTo>
                <a:cubicBezTo>
                  <a:pt x="5" y="44"/>
                  <a:pt x="0" y="35"/>
                  <a:pt x="0" y="22"/>
                </a:cubicBezTo>
                <a:cubicBezTo>
                  <a:pt x="0" y="9"/>
                  <a:pt x="5" y="1"/>
                  <a:pt x="11" y="1"/>
                </a:cubicBezTo>
                <a:cubicBezTo>
                  <a:pt x="17" y="1"/>
                  <a:pt x="21" y="9"/>
                  <a:pt x="21" y="22"/>
                </a:cubicBezTo>
                <a:close/>
                <a:moveTo>
                  <a:pt x="5" y="22"/>
                </a:moveTo>
                <a:cubicBezTo>
                  <a:pt x="5" y="30"/>
                  <a:pt x="7" y="38"/>
                  <a:pt x="11" y="38"/>
                </a:cubicBezTo>
                <a:cubicBezTo>
                  <a:pt x="15" y="38"/>
                  <a:pt x="16" y="29"/>
                  <a:pt x="16" y="22"/>
                </a:cubicBezTo>
                <a:cubicBezTo>
                  <a:pt x="16" y="15"/>
                  <a:pt x="15" y="6"/>
                  <a:pt x="11" y="6"/>
                </a:cubicBezTo>
                <a:cubicBezTo>
                  <a:pt x="7" y="6"/>
                  <a:pt x="5" y="15"/>
                  <a:pt x="5" y="22"/>
                </a:cubicBezTo>
                <a:close/>
                <a:moveTo>
                  <a:pt x="8" y="74"/>
                </a:moveTo>
                <a:cubicBezTo>
                  <a:pt x="38" y="0"/>
                  <a:pt x="38" y="0"/>
                  <a:pt x="38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13" y="74"/>
                  <a:pt x="13" y="74"/>
                  <a:pt x="13" y="74"/>
                </a:cubicBezTo>
                <a:lnTo>
                  <a:pt x="8" y="74"/>
                </a:lnTo>
                <a:close/>
                <a:moveTo>
                  <a:pt x="50" y="52"/>
                </a:moveTo>
                <a:cubicBezTo>
                  <a:pt x="50" y="67"/>
                  <a:pt x="45" y="73"/>
                  <a:pt x="40" y="73"/>
                </a:cubicBezTo>
                <a:cubicBezTo>
                  <a:pt x="34" y="73"/>
                  <a:pt x="29" y="65"/>
                  <a:pt x="29" y="52"/>
                </a:cubicBezTo>
                <a:cubicBezTo>
                  <a:pt x="29" y="38"/>
                  <a:pt x="34" y="30"/>
                  <a:pt x="40" y="30"/>
                </a:cubicBezTo>
                <a:cubicBezTo>
                  <a:pt x="46" y="30"/>
                  <a:pt x="50" y="39"/>
                  <a:pt x="50" y="52"/>
                </a:cubicBezTo>
                <a:close/>
                <a:moveTo>
                  <a:pt x="34" y="52"/>
                </a:moveTo>
                <a:cubicBezTo>
                  <a:pt x="34" y="59"/>
                  <a:pt x="36" y="68"/>
                  <a:pt x="40" y="68"/>
                </a:cubicBezTo>
                <a:cubicBezTo>
                  <a:pt x="44" y="68"/>
                  <a:pt x="45" y="59"/>
                  <a:pt x="45" y="52"/>
                </a:cubicBezTo>
                <a:cubicBezTo>
                  <a:pt x="45" y="45"/>
                  <a:pt x="44" y="35"/>
                  <a:pt x="40" y="35"/>
                </a:cubicBezTo>
                <a:cubicBezTo>
                  <a:pt x="36" y="35"/>
                  <a:pt x="34" y="45"/>
                  <a:pt x="34" y="5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49" name="矩形 41"/>
          <p:cNvSpPr>
            <a:spLocks noChangeArrowheads="1"/>
          </p:cNvSpPr>
          <p:nvPr/>
        </p:nvSpPr>
        <p:spPr bwMode="auto">
          <a:xfrm>
            <a:off x="2632075" y="1641475"/>
            <a:ext cx="4598988" cy="760413"/>
          </a:xfrm>
          <a:prstGeom prst="rect">
            <a:avLst/>
          </a:prstGeom>
          <a:solidFill>
            <a:srgbClr val="67CD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z="1600"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18450" name="矩形 42"/>
          <p:cNvSpPr>
            <a:spLocks noChangeArrowheads="1"/>
          </p:cNvSpPr>
          <p:nvPr/>
        </p:nvSpPr>
        <p:spPr bwMode="auto">
          <a:xfrm>
            <a:off x="4371975" y="4616450"/>
            <a:ext cx="4865688" cy="762000"/>
          </a:xfrm>
          <a:prstGeom prst="rect">
            <a:avLst/>
          </a:prstGeom>
          <a:solidFill>
            <a:srgbClr val="4C60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z="1600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8451" name="TextBox 682"/>
          <p:cNvSpPr>
            <a:spLocks noChangeArrowheads="1"/>
          </p:cNvSpPr>
          <p:nvPr/>
        </p:nvSpPr>
        <p:spPr bwMode="auto">
          <a:xfrm>
            <a:off x="4572000" y="4773613"/>
            <a:ext cx="7413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42%</a:t>
            </a:r>
            <a:endParaRPr lang="zh-CN" altLang="en-US" sz="2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8452" name="TextBox 682"/>
          <p:cNvSpPr>
            <a:spLocks noChangeArrowheads="1"/>
          </p:cNvSpPr>
          <p:nvPr/>
        </p:nvSpPr>
        <p:spPr bwMode="auto">
          <a:xfrm>
            <a:off x="6430963" y="2789238"/>
            <a:ext cx="7413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21%</a:t>
            </a:r>
            <a:endParaRPr lang="zh-CN" altLang="en-US" sz="2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8453" name="TextBox 682"/>
          <p:cNvSpPr>
            <a:spLocks noChangeArrowheads="1"/>
          </p:cNvSpPr>
          <p:nvPr/>
        </p:nvSpPr>
        <p:spPr bwMode="auto">
          <a:xfrm>
            <a:off x="2657475" y="1795463"/>
            <a:ext cx="7397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38%</a:t>
            </a:r>
            <a:endParaRPr lang="zh-CN" altLang="en-US" sz="2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8454" name="TextBox 682"/>
          <p:cNvSpPr>
            <a:spLocks noChangeArrowheads="1"/>
          </p:cNvSpPr>
          <p:nvPr/>
        </p:nvSpPr>
        <p:spPr bwMode="auto">
          <a:xfrm>
            <a:off x="6426200" y="3768725"/>
            <a:ext cx="7413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16%</a:t>
            </a:r>
            <a:endParaRPr lang="zh-CN" altLang="en-US" sz="2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8455" name="矩形 1"/>
          <p:cNvSpPr>
            <a:spLocks noChangeArrowheads="1"/>
          </p:cNvSpPr>
          <p:nvPr/>
        </p:nvSpPr>
        <p:spPr bwMode="auto">
          <a:xfrm>
            <a:off x="3692525" y="1828800"/>
            <a:ext cx="3325813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我们工作室致力于专业</a:t>
            </a:r>
            <a:r>
              <a:rPr lang="en-US" altLang="zh-CN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模板的发布，课件及汇报</a:t>
            </a:r>
            <a:r>
              <a:rPr lang="en-US" altLang="zh-CN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的美化，并为您提供专业的</a:t>
            </a:r>
            <a:r>
              <a:rPr lang="en-US" altLang="zh-CN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个性定制服务。</a:t>
            </a:r>
          </a:p>
        </p:txBody>
      </p:sp>
      <p:sp>
        <p:nvSpPr>
          <p:cNvPr id="18456" name="矩形 1"/>
          <p:cNvSpPr>
            <a:spLocks noChangeArrowheads="1"/>
          </p:cNvSpPr>
          <p:nvPr/>
        </p:nvSpPr>
        <p:spPr bwMode="auto">
          <a:xfrm>
            <a:off x="4968875" y="2640013"/>
            <a:ext cx="1495425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我们工作室致力于专业</a:t>
            </a:r>
            <a:r>
              <a:rPr lang="en-US" altLang="zh-CN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模板的发布，课件及汇报</a:t>
            </a:r>
            <a:r>
              <a:rPr lang="en-US" altLang="zh-CN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的美化，并为您提供专业的</a:t>
            </a:r>
            <a:r>
              <a:rPr lang="en-US" altLang="zh-CN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个性定制服务。</a:t>
            </a:r>
          </a:p>
        </p:txBody>
      </p:sp>
      <p:sp>
        <p:nvSpPr>
          <p:cNvPr id="18457" name="矩形 1"/>
          <p:cNvSpPr>
            <a:spLocks noChangeArrowheads="1"/>
          </p:cNvSpPr>
          <p:nvPr/>
        </p:nvSpPr>
        <p:spPr bwMode="auto">
          <a:xfrm>
            <a:off x="4972050" y="3629025"/>
            <a:ext cx="1495425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我们工作室致力于专业</a:t>
            </a:r>
            <a:r>
              <a:rPr lang="en-US" altLang="zh-CN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模板的发布，课件及汇报</a:t>
            </a:r>
            <a:r>
              <a:rPr lang="en-US" altLang="zh-CN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的美化，并为您提供专业的</a:t>
            </a:r>
            <a:r>
              <a:rPr lang="en-US" altLang="zh-CN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个性定制服务。</a:t>
            </a:r>
          </a:p>
        </p:txBody>
      </p:sp>
      <p:sp>
        <p:nvSpPr>
          <p:cNvPr id="18458" name="矩形 1"/>
          <p:cNvSpPr>
            <a:spLocks noChangeArrowheads="1"/>
          </p:cNvSpPr>
          <p:nvPr/>
        </p:nvSpPr>
        <p:spPr bwMode="auto">
          <a:xfrm>
            <a:off x="5716588" y="4802188"/>
            <a:ext cx="3357562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我们工作室致力于专业</a:t>
            </a:r>
            <a:r>
              <a:rPr lang="en-US" altLang="zh-CN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模板的发布，课件及汇报</a:t>
            </a:r>
            <a:r>
              <a:rPr lang="en-US" altLang="zh-CN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的美化，并为您提供专业的</a:t>
            </a:r>
            <a:r>
              <a:rPr lang="en-US" altLang="zh-CN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个性定制服务。</a:t>
            </a:r>
            <a:endParaRPr lang="zh-CN" altLang="en-US"/>
          </a:p>
        </p:txBody>
      </p:sp>
      <p:sp>
        <p:nvSpPr>
          <p:cNvPr id="18459" name="TextBox 643"/>
          <p:cNvSpPr>
            <a:spLocks noChangeArrowheads="1"/>
          </p:cNvSpPr>
          <p:nvPr/>
        </p:nvSpPr>
        <p:spPr bwMode="auto">
          <a:xfrm>
            <a:off x="7446963" y="2827338"/>
            <a:ext cx="11588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600" b="1">
                <a:solidFill>
                  <a:srgbClr val="EBAC07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添加标题</a:t>
            </a:r>
            <a:endParaRPr lang="zh-CN" altLang="en-US"/>
          </a:p>
        </p:txBody>
      </p:sp>
      <p:sp>
        <p:nvSpPr>
          <p:cNvPr id="18460" name="TextBox 644"/>
          <p:cNvSpPr>
            <a:spLocks noChangeArrowheads="1"/>
          </p:cNvSpPr>
          <p:nvPr/>
        </p:nvSpPr>
        <p:spPr bwMode="auto">
          <a:xfrm>
            <a:off x="7494588" y="1808163"/>
            <a:ext cx="11588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600" b="1">
                <a:solidFill>
                  <a:srgbClr val="67CDCC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添加标题</a:t>
            </a:r>
            <a:endParaRPr lang="zh-CN" altLang="en-US"/>
          </a:p>
        </p:txBody>
      </p:sp>
      <p:sp>
        <p:nvSpPr>
          <p:cNvPr id="18461" name="TextBox 645"/>
          <p:cNvSpPr>
            <a:spLocks noChangeArrowheads="1"/>
          </p:cNvSpPr>
          <p:nvPr/>
        </p:nvSpPr>
        <p:spPr bwMode="auto">
          <a:xfrm>
            <a:off x="7472363" y="3787775"/>
            <a:ext cx="11588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600" b="1">
                <a:solidFill>
                  <a:srgbClr val="8BC925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添加标题</a:t>
            </a:r>
            <a:endParaRPr lang="zh-CN" altLang="en-US"/>
          </a:p>
        </p:txBody>
      </p:sp>
      <p:sp>
        <p:nvSpPr>
          <p:cNvPr id="18462" name="TextBox 646"/>
          <p:cNvSpPr>
            <a:spLocks noChangeArrowheads="1"/>
          </p:cNvSpPr>
          <p:nvPr/>
        </p:nvSpPr>
        <p:spPr bwMode="auto">
          <a:xfrm>
            <a:off x="3111500" y="4829175"/>
            <a:ext cx="11604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600" b="1">
                <a:solidFill>
                  <a:srgbClr val="284848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添加标题</a:t>
            </a:r>
            <a:endParaRPr lang="zh-CN" altLang="en-US"/>
          </a:p>
        </p:txBody>
      </p:sp>
      <p:sp>
        <p:nvSpPr>
          <p:cNvPr id="18463" name="直接连接符 55"/>
          <p:cNvSpPr>
            <a:spLocks noChangeShapeType="1"/>
          </p:cNvSpPr>
          <p:nvPr/>
        </p:nvSpPr>
        <p:spPr bwMode="auto">
          <a:xfrm>
            <a:off x="3529013" y="1793875"/>
            <a:ext cx="0" cy="454025"/>
          </a:xfrm>
          <a:prstGeom prst="line">
            <a:avLst/>
          </a:prstGeom>
          <a:noFill/>
          <a:ln w="635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64" name="直接连接符 56"/>
          <p:cNvSpPr>
            <a:spLocks noChangeShapeType="1"/>
          </p:cNvSpPr>
          <p:nvPr/>
        </p:nvSpPr>
        <p:spPr bwMode="auto">
          <a:xfrm>
            <a:off x="5567363" y="4754563"/>
            <a:ext cx="1587" cy="454025"/>
          </a:xfrm>
          <a:prstGeom prst="line">
            <a:avLst/>
          </a:prstGeom>
          <a:noFill/>
          <a:ln w="635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65" name="直接连接符 57"/>
          <p:cNvSpPr>
            <a:spLocks noChangeShapeType="1"/>
          </p:cNvSpPr>
          <p:nvPr/>
        </p:nvSpPr>
        <p:spPr bwMode="auto">
          <a:xfrm>
            <a:off x="6405563" y="2778125"/>
            <a:ext cx="0" cy="454025"/>
          </a:xfrm>
          <a:prstGeom prst="line">
            <a:avLst/>
          </a:prstGeom>
          <a:noFill/>
          <a:ln w="635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66" name="直接连接符 58"/>
          <p:cNvSpPr>
            <a:spLocks noChangeShapeType="1"/>
          </p:cNvSpPr>
          <p:nvPr/>
        </p:nvSpPr>
        <p:spPr bwMode="auto">
          <a:xfrm>
            <a:off x="6405563" y="3760788"/>
            <a:ext cx="0" cy="454025"/>
          </a:xfrm>
          <a:prstGeom prst="line">
            <a:avLst/>
          </a:prstGeom>
          <a:noFill/>
          <a:ln w="635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8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5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500"/>
                                        <p:tgtEl>
                                          <p:spTgt spid="18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500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500"/>
                                        <p:tgtEl>
                                          <p:spTgt spid="18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4" dur="500"/>
                                        <p:tgtEl>
                                          <p:spTgt spid="18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500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500"/>
                                        <p:tgtEl>
                                          <p:spTgt spid="18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7" dur="500"/>
                                        <p:tgtEl>
                                          <p:spTgt spid="1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1" dur="500"/>
                                        <p:tgtEl>
                                          <p:spTgt spid="18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8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5" dur="500"/>
                                        <p:tgtEl>
                                          <p:spTgt spid="18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7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18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0" dur="500"/>
                                        <p:tgtEl>
                                          <p:spTgt spid="1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9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500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9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8" dur="500"/>
                                        <p:tgtEl>
                                          <p:spTgt spid="18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3" dur="500"/>
                                        <p:tgtEl>
                                          <p:spTgt spid="18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1" grpId="0" animBg="1"/>
      <p:bldP spid="18442" grpId="0" animBg="1"/>
      <p:bldP spid="18443" grpId="0" animBg="1"/>
      <p:bldP spid="18444" grpId="0" bldLvl="0" animBg="1" autoUpdateAnimBg="0"/>
      <p:bldP spid="18445" grpId="0" bldLvl="0" animBg="1" autoUpdateAnimBg="0"/>
      <p:bldP spid="18449" grpId="0" bldLvl="0" animBg="1" autoUpdateAnimBg="0"/>
      <p:bldP spid="18450" grpId="0" bldLvl="0" animBg="1" autoUpdateAnimBg="0"/>
      <p:bldP spid="18451" grpId="0" bldLvl="0" autoUpdateAnimBg="0"/>
      <p:bldP spid="18452" grpId="0" bldLvl="0" autoUpdateAnimBg="0"/>
      <p:bldP spid="18453" grpId="0" bldLvl="0" autoUpdateAnimBg="0"/>
      <p:bldP spid="18454" grpId="0" bldLvl="0" autoUpdateAnimBg="0"/>
      <p:bldP spid="18455" grpId="0" bldLvl="0" autoUpdateAnimBg="0"/>
      <p:bldP spid="18456" grpId="0" bldLvl="0" autoUpdateAnimBg="0"/>
      <p:bldP spid="18457" grpId="0" bldLvl="0" autoUpdateAnimBg="0"/>
      <p:bldP spid="18458" grpId="0" bldLvl="0" autoUpdateAnimBg="0"/>
      <p:bldP spid="18459" grpId="0" bldLvl="0" autoUpdateAnimBg="0"/>
      <p:bldP spid="18460" grpId="0" bldLvl="0" autoUpdateAnimBg="0"/>
      <p:bldP spid="18461" grpId="0" bldLvl="0" autoUpdateAnimBg="0"/>
      <p:bldP spid="18462" grpId="0" bldLvl="0" autoUpdateAnimBg="0"/>
      <p:bldP spid="18463" grpId="0" animBg="1"/>
      <p:bldP spid="18464" grpId="0" animBg="1"/>
      <p:bldP spid="18465" grpId="0" animBg="1"/>
      <p:bldP spid="1846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34" t="13739" r="10732" b="13994"/>
          <a:stretch>
            <a:fillRect/>
          </a:stretch>
        </p:blipFill>
        <p:spPr bwMode="auto">
          <a:xfrm>
            <a:off x="112713" y="23813"/>
            <a:ext cx="12079287" cy="6834187"/>
          </a:xfrm>
          <a:prstGeom prst="rect">
            <a:avLst/>
          </a:prstGeom>
          <a:blipFill dpi="0" rotWithShape="1">
            <a:blip r:embed="rId2"/>
            <a:srcRect l="14134" t="13739" r="10732" b="13994"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1" name="Group 3"/>
          <p:cNvGrpSpPr>
            <a:grpSpLocks/>
          </p:cNvGrpSpPr>
          <p:nvPr/>
        </p:nvGrpSpPr>
        <p:grpSpPr bwMode="auto">
          <a:xfrm>
            <a:off x="1241425" y="900113"/>
            <a:ext cx="2701925" cy="442912"/>
            <a:chOff x="0" y="0"/>
            <a:chExt cx="2701517" cy="441699"/>
          </a:xfrm>
        </p:grpSpPr>
        <p:pic>
          <p:nvPicPr>
            <p:cNvPr id="12314" name="图片 1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45349" cy="441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15" name="文本框 12"/>
            <p:cNvSpPr>
              <a:spLocks noChangeArrowheads="1"/>
            </p:cNvSpPr>
            <p:nvPr/>
          </p:nvSpPr>
          <p:spPr bwMode="auto">
            <a:xfrm>
              <a:off x="447714" y="28338"/>
              <a:ext cx="225380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0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研究过程与方法</a:t>
              </a:r>
            </a:p>
          </p:txBody>
        </p:sp>
      </p:grpSp>
      <p:pic>
        <p:nvPicPr>
          <p:cNvPr id="12292" name="图片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03" t="82581" r="42166"/>
          <a:stretch>
            <a:fillRect/>
          </a:stretch>
        </p:blipFill>
        <p:spPr bwMode="auto">
          <a:xfrm>
            <a:off x="757238" y="5313363"/>
            <a:ext cx="3878262" cy="119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图片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55" t="893"/>
          <a:stretch>
            <a:fillRect/>
          </a:stretch>
        </p:blipFill>
        <p:spPr bwMode="auto">
          <a:xfrm>
            <a:off x="10109200" y="4670425"/>
            <a:ext cx="1887538" cy="183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图片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0" t="79311" r="74771" b="687"/>
          <a:stretch>
            <a:fillRect/>
          </a:stretch>
        </p:blipFill>
        <p:spPr bwMode="auto">
          <a:xfrm>
            <a:off x="1654175" y="5681663"/>
            <a:ext cx="9779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5" name="矩形 10"/>
          <p:cNvSpPr>
            <a:spLocks noChangeArrowheads="1"/>
          </p:cNvSpPr>
          <p:nvPr/>
        </p:nvSpPr>
        <p:spPr bwMode="auto">
          <a:xfrm>
            <a:off x="1687513" y="1697038"/>
            <a:ext cx="3073400" cy="1601787"/>
          </a:xfrm>
          <a:prstGeom prst="rect">
            <a:avLst/>
          </a:prstGeom>
          <a:solidFill>
            <a:srgbClr val="FF7450"/>
          </a:solidFill>
          <a:ln w="25400">
            <a:solidFill>
              <a:srgbClr val="D8D8D8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9466" name="矩形 15"/>
          <p:cNvSpPr>
            <a:spLocks noChangeArrowheads="1"/>
          </p:cNvSpPr>
          <p:nvPr/>
        </p:nvSpPr>
        <p:spPr bwMode="auto">
          <a:xfrm>
            <a:off x="1687513" y="3497263"/>
            <a:ext cx="3073400" cy="1601787"/>
          </a:xfrm>
          <a:prstGeom prst="rect">
            <a:avLst/>
          </a:prstGeom>
          <a:solidFill>
            <a:srgbClr val="FFC000"/>
          </a:solidFill>
          <a:ln w="25400">
            <a:solidFill>
              <a:srgbClr val="D8D8D8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9467" name="矩形 16"/>
          <p:cNvSpPr>
            <a:spLocks noChangeArrowheads="1"/>
          </p:cNvSpPr>
          <p:nvPr/>
        </p:nvSpPr>
        <p:spPr bwMode="auto">
          <a:xfrm>
            <a:off x="4967288" y="1697038"/>
            <a:ext cx="3074987" cy="1601787"/>
          </a:xfrm>
          <a:prstGeom prst="rect">
            <a:avLst/>
          </a:prstGeom>
          <a:solidFill>
            <a:srgbClr val="7BCBC8"/>
          </a:solidFill>
          <a:ln w="25400">
            <a:solidFill>
              <a:srgbClr val="D8D8D8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9468" name="矩形 17"/>
          <p:cNvSpPr>
            <a:spLocks noChangeArrowheads="1"/>
          </p:cNvSpPr>
          <p:nvPr/>
        </p:nvSpPr>
        <p:spPr bwMode="auto">
          <a:xfrm>
            <a:off x="4967288" y="3497263"/>
            <a:ext cx="3074987" cy="1601787"/>
          </a:xfrm>
          <a:prstGeom prst="rect">
            <a:avLst/>
          </a:prstGeom>
          <a:solidFill>
            <a:srgbClr val="00B0F0"/>
          </a:solidFill>
          <a:ln w="25400">
            <a:solidFill>
              <a:srgbClr val="D8D8D8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9469" name="矩形 18"/>
          <p:cNvSpPr>
            <a:spLocks noChangeArrowheads="1"/>
          </p:cNvSpPr>
          <p:nvPr/>
        </p:nvSpPr>
        <p:spPr bwMode="auto">
          <a:xfrm>
            <a:off x="3987800" y="2144713"/>
            <a:ext cx="828675" cy="1379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8000">
                <a:solidFill>
                  <a:srgbClr val="FFFFFF"/>
                </a:solidFill>
                <a:latin typeface="Broadway" pitchFamily="82" charset="0"/>
                <a:sym typeface="Broadway" pitchFamily="82" charset="0"/>
              </a:rPr>
              <a:t>S</a:t>
            </a:r>
            <a:endParaRPr lang="zh-CN" altLang="en-US" sz="8000">
              <a:solidFill>
                <a:srgbClr val="FFFFFF"/>
              </a:solidFill>
              <a:latin typeface="Broadway" pitchFamily="82" charset="0"/>
              <a:sym typeface="Broadway" pitchFamily="82" charset="0"/>
            </a:endParaRPr>
          </a:p>
        </p:txBody>
      </p:sp>
      <p:sp>
        <p:nvSpPr>
          <p:cNvPr id="19470" name="矩形 19"/>
          <p:cNvSpPr>
            <a:spLocks noChangeArrowheads="1"/>
          </p:cNvSpPr>
          <p:nvPr/>
        </p:nvSpPr>
        <p:spPr bwMode="auto">
          <a:xfrm>
            <a:off x="4983163" y="2144713"/>
            <a:ext cx="776287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000">
                <a:solidFill>
                  <a:srgbClr val="FFFFFF"/>
                </a:solidFill>
                <a:latin typeface="Broadway" pitchFamily="82" charset="0"/>
                <a:sym typeface="Broadway" pitchFamily="82" charset="0"/>
              </a:rPr>
              <a:t>W</a:t>
            </a:r>
            <a:endParaRPr lang="zh-CN" altLang="en-US" sz="8000">
              <a:solidFill>
                <a:srgbClr val="FFFFFF"/>
              </a:solidFill>
              <a:latin typeface="Broadway" pitchFamily="82" charset="0"/>
              <a:sym typeface="Broadway" pitchFamily="82" charset="0"/>
            </a:endParaRPr>
          </a:p>
        </p:txBody>
      </p:sp>
      <p:sp>
        <p:nvSpPr>
          <p:cNvPr id="19471" name="矩形 20"/>
          <p:cNvSpPr>
            <a:spLocks noChangeArrowheads="1"/>
          </p:cNvSpPr>
          <p:nvPr/>
        </p:nvSpPr>
        <p:spPr bwMode="auto">
          <a:xfrm>
            <a:off x="3822700" y="3221038"/>
            <a:ext cx="1001713" cy="137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8000">
                <a:solidFill>
                  <a:srgbClr val="FFFFFF"/>
                </a:solidFill>
                <a:latin typeface="Broadway" pitchFamily="82" charset="0"/>
                <a:sym typeface="Broadway" pitchFamily="82" charset="0"/>
              </a:rPr>
              <a:t>O</a:t>
            </a:r>
            <a:endParaRPr lang="zh-CN" altLang="en-US" sz="8000">
              <a:solidFill>
                <a:srgbClr val="FFFFFF"/>
              </a:solidFill>
              <a:latin typeface="Broadway" pitchFamily="82" charset="0"/>
              <a:sym typeface="Broadway" pitchFamily="82" charset="0"/>
            </a:endParaRPr>
          </a:p>
        </p:txBody>
      </p:sp>
      <p:sp>
        <p:nvSpPr>
          <p:cNvPr id="19472" name="矩形 21"/>
          <p:cNvSpPr>
            <a:spLocks noChangeArrowheads="1"/>
          </p:cNvSpPr>
          <p:nvPr/>
        </p:nvSpPr>
        <p:spPr bwMode="auto">
          <a:xfrm>
            <a:off x="4884738" y="3182938"/>
            <a:ext cx="963612" cy="1379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8000">
                <a:solidFill>
                  <a:srgbClr val="FFFFFF"/>
                </a:solidFill>
                <a:latin typeface="Broadway" pitchFamily="82" charset="0"/>
                <a:sym typeface="Broadway" pitchFamily="82" charset="0"/>
              </a:rPr>
              <a:t>T</a:t>
            </a:r>
            <a:endParaRPr lang="zh-CN" altLang="en-US" sz="8000">
              <a:solidFill>
                <a:srgbClr val="FFFFFF"/>
              </a:solidFill>
              <a:latin typeface="Broadway" pitchFamily="82" charset="0"/>
              <a:sym typeface="Broadway" pitchFamily="82" charset="0"/>
            </a:endParaRPr>
          </a:p>
        </p:txBody>
      </p:sp>
      <p:cxnSp>
        <p:nvCxnSpPr>
          <p:cNvPr id="19473" name="直接箭头连接符 22"/>
          <p:cNvCxnSpPr>
            <a:cxnSpLocks noChangeShapeType="1"/>
          </p:cNvCxnSpPr>
          <p:nvPr/>
        </p:nvCxnSpPr>
        <p:spPr bwMode="auto">
          <a:xfrm flipV="1">
            <a:off x="1281113" y="1643063"/>
            <a:ext cx="1587" cy="3824287"/>
          </a:xfrm>
          <a:prstGeom prst="straightConnector1">
            <a:avLst/>
          </a:prstGeom>
          <a:noFill/>
          <a:ln w="31750">
            <a:solidFill>
              <a:srgbClr val="000000"/>
            </a:solidFill>
            <a:bevel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474" name="直接箭头连接符 23"/>
          <p:cNvCxnSpPr>
            <a:cxnSpLocks noChangeShapeType="1"/>
          </p:cNvCxnSpPr>
          <p:nvPr/>
        </p:nvCxnSpPr>
        <p:spPr bwMode="auto">
          <a:xfrm>
            <a:off x="1281113" y="5467350"/>
            <a:ext cx="6675437" cy="1588"/>
          </a:xfrm>
          <a:prstGeom prst="straightConnector1">
            <a:avLst/>
          </a:prstGeom>
          <a:noFill/>
          <a:ln w="31750">
            <a:solidFill>
              <a:srgbClr val="000000"/>
            </a:solidFill>
            <a:bevel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475" name="TextBox 1"/>
          <p:cNvSpPr>
            <a:spLocks noChangeArrowheads="1"/>
          </p:cNvSpPr>
          <p:nvPr/>
        </p:nvSpPr>
        <p:spPr bwMode="auto">
          <a:xfrm>
            <a:off x="1984375" y="2516188"/>
            <a:ext cx="217170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200">
                <a:solidFill>
                  <a:srgbClr val="FFFFFF"/>
                </a:solidFill>
                <a:sym typeface="Arial" pitchFamily="34" charset="0"/>
              </a:rPr>
              <a:t> </a:t>
            </a:r>
            <a:r>
              <a:rPr lang="zh-CN" altLang="en-US" sz="1200">
                <a:solidFill>
                  <a:srgbClr val="FFFFFF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单击此处添加段落文字内容</a:t>
            </a:r>
          </a:p>
          <a:p>
            <a:r>
              <a:rPr lang="en-US" altLang="zh-CN" sz="1200">
                <a:solidFill>
                  <a:srgbClr val="FFFFFF"/>
                </a:solidFill>
                <a:sym typeface="Arial" pitchFamily="34" charset="0"/>
              </a:rPr>
              <a:t> </a:t>
            </a:r>
            <a:r>
              <a:rPr lang="zh-CN" altLang="en-US" sz="1200">
                <a:solidFill>
                  <a:srgbClr val="FFFFFF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单击此处添加段落文字内容</a:t>
            </a:r>
          </a:p>
          <a:p>
            <a:endParaRPr lang="zh-CN" altLang="en-US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9476" name="Rectangle 61"/>
          <p:cNvSpPr>
            <a:spLocks noChangeArrowheads="1"/>
          </p:cNvSpPr>
          <p:nvPr/>
        </p:nvSpPr>
        <p:spPr bwMode="auto">
          <a:xfrm>
            <a:off x="1839913" y="2052638"/>
            <a:ext cx="23399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>
                <a:srgbClr val="1F3F5F"/>
              </a:buClr>
            </a:pPr>
            <a:r>
              <a:rPr lang="zh-CN" altLang="en-US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在这里添加标题文字</a:t>
            </a:r>
            <a:endParaRPr lang="en-US" sz="16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77" name="Rectangle 61"/>
          <p:cNvSpPr>
            <a:spLocks noChangeArrowheads="1"/>
          </p:cNvSpPr>
          <p:nvPr/>
        </p:nvSpPr>
        <p:spPr bwMode="auto">
          <a:xfrm>
            <a:off x="5429250" y="1998663"/>
            <a:ext cx="23399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>
                <a:srgbClr val="1F3F5F"/>
              </a:buClr>
            </a:pPr>
            <a:r>
              <a:rPr lang="zh-CN" altLang="en-US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在这里添加标题文字</a:t>
            </a:r>
            <a:endParaRPr lang="en-US" sz="16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78" name="Rectangle 61"/>
          <p:cNvSpPr>
            <a:spLocks noChangeArrowheads="1"/>
          </p:cNvSpPr>
          <p:nvPr/>
        </p:nvSpPr>
        <p:spPr bwMode="auto">
          <a:xfrm>
            <a:off x="1816100" y="3787775"/>
            <a:ext cx="23399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>
                <a:srgbClr val="1F3F5F"/>
              </a:buClr>
            </a:pPr>
            <a:r>
              <a:rPr lang="zh-CN" altLang="en-US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在这里添加标题文字</a:t>
            </a:r>
            <a:endParaRPr lang="en-US" sz="16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79" name="Rectangle 61"/>
          <p:cNvSpPr>
            <a:spLocks noChangeArrowheads="1"/>
          </p:cNvSpPr>
          <p:nvPr/>
        </p:nvSpPr>
        <p:spPr bwMode="auto">
          <a:xfrm>
            <a:off x="5438775" y="3773488"/>
            <a:ext cx="23399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>
                <a:srgbClr val="1F3F5F"/>
              </a:buClr>
            </a:pPr>
            <a:r>
              <a:rPr lang="zh-CN" altLang="en-US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在这里添加标题文字</a:t>
            </a:r>
            <a:endParaRPr lang="en-US" sz="16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80" name="TextBox 36"/>
          <p:cNvSpPr>
            <a:spLocks noChangeArrowheads="1"/>
          </p:cNvSpPr>
          <p:nvPr/>
        </p:nvSpPr>
        <p:spPr bwMode="auto">
          <a:xfrm>
            <a:off x="5732463" y="2463800"/>
            <a:ext cx="2208212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200">
                <a:solidFill>
                  <a:srgbClr val="FFFFFF"/>
                </a:solidFill>
                <a:sym typeface="Arial" pitchFamily="34" charset="0"/>
              </a:rPr>
              <a:t> </a:t>
            </a:r>
            <a:r>
              <a:rPr lang="zh-CN" altLang="en-US" sz="1200">
                <a:solidFill>
                  <a:srgbClr val="FFFFFF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单击此处添加段落文字内容</a:t>
            </a:r>
          </a:p>
          <a:p>
            <a:r>
              <a:rPr lang="en-US" altLang="zh-CN" sz="1200">
                <a:solidFill>
                  <a:srgbClr val="FFFFFF"/>
                </a:solidFill>
                <a:sym typeface="Arial" pitchFamily="34" charset="0"/>
              </a:rPr>
              <a:t> </a:t>
            </a:r>
            <a:r>
              <a:rPr lang="zh-CN" altLang="en-US" sz="1200">
                <a:solidFill>
                  <a:srgbClr val="FFFFFF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单击此处添加段落文字内容</a:t>
            </a:r>
          </a:p>
          <a:p>
            <a:endParaRPr lang="zh-CN" altLang="en-US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9481" name="TextBox 37"/>
          <p:cNvSpPr>
            <a:spLocks noChangeArrowheads="1"/>
          </p:cNvSpPr>
          <p:nvPr/>
        </p:nvSpPr>
        <p:spPr bwMode="auto">
          <a:xfrm>
            <a:off x="1943100" y="4248150"/>
            <a:ext cx="2212975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200">
                <a:solidFill>
                  <a:srgbClr val="FFFFFF"/>
                </a:solidFill>
                <a:sym typeface="Arial" pitchFamily="34" charset="0"/>
              </a:rPr>
              <a:t> </a:t>
            </a:r>
            <a:r>
              <a:rPr lang="zh-CN" altLang="en-US" sz="1200">
                <a:solidFill>
                  <a:srgbClr val="FFFFFF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单击此处添加段落文字内容</a:t>
            </a:r>
          </a:p>
          <a:p>
            <a:r>
              <a:rPr lang="en-US" altLang="zh-CN" sz="1200">
                <a:solidFill>
                  <a:srgbClr val="FFFFFF"/>
                </a:solidFill>
                <a:sym typeface="Arial" pitchFamily="34" charset="0"/>
              </a:rPr>
              <a:t> </a:t>
            </a:r>
            <a:r>
              <a:rPr lang="zh-CN" altLang="en-US" sz="1200">
                <a:solidFill>
                  <a:srgbClr val="FFFFFF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单击此处添加段落文字内容</a:t>
            </a:r>
          </a:p>
          <a:p>
            <a:endParaRPr lang="zh-CN" altLang="en-US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9482" name="TextBox 38"/>
          <p:cNvSpPr>
            <a:spLocks noChangeArrowheads="1"/>
          </p:cNvSpPr>
          <p:nvPr/>
        </p:nvSpPr>
        <p:spPr bwMode="auto">
          <a:xfrm>
            <a:off x="5580063" y="4267200"/>
            <a:ext cx="2189162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200">
                <a:solidFill>
                  <a:srgbClr val="FFFFFF"/>
                </a:solidFill>
                <a:sym typeface="Arial" pitchFamily="34" charset="0"/>
              </a:rPr>
              <a:t> </a:t>
            </a:r>
            <a:r>
              <a:rPr lang="zh-CN" altLang="en-US" sz="1200">
                <a:solidFill>
                  <a:srgbClr val="FFFFFF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单击此处添加段落文字内容</a:t>
            </a:r>
          </a:p>
          <a:p>
            <a:r>
              <a:rPr lang="en-US" altLang="zh-CN" sz="1200">
                <a:solidFill>
                  <a:srgbClr val="FFFFFF"/>
                </a:solidFill>
                <a:sym typeface="Arial" pitchFamily="34" charset="0"/>
              </a:rPr>
              <a:t> </a:t>
            </a:r>
            <a:r>
              <a:rPr lang="zh-CN" altLang="en-US" sz="1200">
                <a:solidFill>
                  <a:srgbClr val="FFFFFF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单击此处添加段落文字内容</a:t>
            </a:r>
          </a:p>
          <a:p>
            <a:endParaRPr lang="zh-CN" altLang="en-US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9483" name="矩形 1"/>
          <p:cNvSpPr>
            <a:spLocks noChangeArrowheads="1"/>
          </p:cNvSpPr>
          <p:nvPr/>
        </p:nvSpPr>
        <p:spPr bwMode="auto">
          <a:xfrm>
            <a:off x="8297863" y="1847850"/>
            <a:ext cx="2713037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  <a:endParaRPr 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endParaRPr lang="zh-CN" alt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除了模板的发布与定制，我们还为您准备了使用教程，希望能够能够更好的使用该作品，授人以鱼不如授人以渔，希望您在下班之余，能够和我们一起进步，共同感受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的巨大魅力与价值。我们诚祝您在工作中事事顺心，步步高升！最后让我们谨记：最重要的不是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，是你。</a:t>
            </a:r>
            <a:endParaRPr 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925 0.4331 L 3.95833E-6 3.7037E-6 " pathEditMode="relative" rAng="0" ptsTypes="AA">
                                      <p:cBhvr>
                                        <p:cTn id="17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795600" y="-216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2826 0.4331 L 3.54167E-6 3.7037E-6 " pathEditMode="relative" rAng="0" ptsTypes="AA">
                                      <p:cBhvr>
                                        <p:cTn id="24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2140600" y="-216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808 0.16944 L 3.95833E-6 3.7037E-6 " pathEditMode="relative" rAng="0" ptsTypes="AA">
                                      <p:cBhvr>
                                        <p:cTn id="31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790400" y="-847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2826 0.16713 L 3.54167E-6 3.7037E-6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2140600" y="-835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25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25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25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25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8" dur="500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5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500"/>
                                        <p:tgtEl>
                                          <p:spTgt spid="19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7" dur="500"/>
                                        <p:tgtEl>
                                          <p:spTgt spid="19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0" dur="250"/>
                                        <p:tgtEl>
                                          <p:spTgt spid="19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3" dur="250"/>
                                        <p:tgtEl>
                                          <p:spTgt spid="19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6" dur="250"/>
                                        <p:tgtEl>
                                          <p:spTgt spid="19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250"/>
                                        <p:tgtEl>
                                          <p:spTgt spid="19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5688"/>
                            </p:stCondLst>
                            <p:childTnLst>
                              <p:par>
                                <p:cTn id="8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3" dur="1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4" dur="12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to="(#ppt_y)" calcmode="lin" valueType="num">
                                      <p:cBhvr>
                                        <p:cTn id="85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6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5" grpId="0" bldLvl="0" animBg="1" autoUpdateAnimBg="0"/>
      <p:bldP spid="19465" grpId="1" bldLvl="0" animBg="1" autoUpdateAnimBg="0"/>
      <p:bldP spid="19466" grpId="0" bldLvl="0" animBg="1" autoUpdateAnimBg="0"/>
      <p:bldP spid="19466" grpId="1" bldLvl="0" animBg="1" autoUpdateAnimBg="0"/>
      <p:bldP spid="19467" grpId="0" bldLvl="0" animBg="1" autoUpdateAnimBg="0"/>
      <p:bldP spid="19467" grpId="1" bldLvl="0" animBg="1" autoUpdateAnimBg="0"/>
      <p:bldP spid="19468" grpId="0" bldLvl="0" animBg="1" autoUpdateAnimBg="0"/>
      <p:bldP spid="19468" grpId="1" bldLvl="0" animBg="1" autoUpdateAnimBg="0"/>
      <p:bldP spid="19469" grpId="0" bldLvl="0" autoUpdateAnimBg="0"/>
      <p:bldP spid="19470" grpId="0" bldLvl="0" autoUpdateAnimBg="0"/>
      <p:bldP spid="19471" grpId="0" bldLvl="0" autoUpdateAnimBg="0"/>
      <p:bldP spid="19472" grpId="0" bldLvl="0" autoUpdateAnimBg="0"/>
      <p:bldP spid="19473" grpId="0" animBg="1"/>
      <p:bldP spid="19474" grpId="0" animBg="1"/>
      <p:bldP spid="19475" grpId="0" bldLvl="0" autoUpdateAnimBg="0"/>
      <p:bldP spid="19476" grpId="0" bldLvl="0" autoUpdateAnimBg="0"/>
      <p:bldP spid="19477" grpId="0" bldLvl="0" autoUpdateAnimBg="0"/>
      <p:bldP spid="19478" grpId="0" bldLvl="0" autoUpdateAnimBg="0"/>
      <p:bldP spid="19479" grpId="0" bldLvl="0" autoUpdateAnimBg="0"/>
      <p:bldP spid="19480" grpId="0" bldLvl="0" autoUpdateAnimBg="0"/>
      <p:bldP spid="19481" grpId="0" bldLvl="0" autoUpdateAnimBg="0"/>
      <p:bldP spid="19482" grpId="0" bldLvl="0" autoUpdateAnimBg="0"/>
      <p:bldP spid="19483" grpId="0" bldLvl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34" t="13739" r="10732" b="13994"/>
          <a:stretch>
            <a:fillRect/>
          </a:stretch>
        </p:blipFill>
        <p:spPr bwMode="auto">
          <a:xfrm>
            <a:off x="112713" y="23813"/>
            <a:ext cx="12079287" cy="6834187"/>
          </a:xfrm>
          <a:prstGeom prst="rect">
            <a:avLst/>
          </a:prstGeom>
          <a:blipFill dpi="0" rotWithShape="1">
            <a:blip r:embed="rId2"/>
            <a:srcRect l="14134" t="13739" r="10732" b="13994"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5" name="Group 3"/>
          <p:cNvGrpSpPr>
            <a:grpSpLocks/>
          </p:cNvGrpSpPr>
          <p:nvPr/>
        </p:nvGrpSpPr>
        <p:grpSpPr bwMode="auto">
          <a:xfrm>
            <a:off x="1241425" y="900113"/>
            <a:ext cx="2701925" cy="442912"/>
            <a:chOff x="0" y="0"/>
            <a:chExt cx="2701517" cy="441699"/>
          </a:xfrm>
        </p:grpSpPr>
        <p:pic>
          <p:nvPicPr>
            <p:cNvPr id="13339" name="图片 1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45349" cy="441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40" name="文本框 12"/>
            <p:cNvSpPr>
              <a:spLocks noChangeArrowheads="1"/>
            </p:cNvSpPr>
            <p:nvPr/>
          </p:nvSpPr>
          <p:spPr bwMode="auto">
            <a:xfrm>
              <a:off x="447714" y="28338"/>
              <a:ext cx="225380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0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研究过程与方法</a:t>
              </a:r>
              <a:endParaRPr lang="zh-CN" altLang="en-US"/>
            </a:p>
          </p:txBody>
        </p:sp>
      </p:grpSp>
      <p:pic>
        <p:nvPicPr>
          <p:cNvPr id="13316" name="图片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03" t="82581" r="42166"/>
          <a:stretch>
            <a:fillRect/>
          </a:stretch>
        </p:blipFill>
        <p:spPr bwMode="auto">
          <a:xfrm>
            <a:off x="757238" y="5313363"/>
            <a:ext cx="3878262" cy="119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图片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55" t="893"/>
          <a:stretch>
            <a:fillRect/>
          </a:stretch>
        </p:blipFill>
        <p:spPr bwMode="auto">
          <a:xfrm>
            <a:off x="10109200" y="4670425"/>
            <a:ext cx="1887538" cy="183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图片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0" t="79311" r="74771" b="687"/>
          <a:stretch>
            <a:fillRect/>
          </a:stretch>
        </p:blipFill>
        <p:spPr bwMode="auto">
          <a:xfrm>
            <a:off x="1654175" y="5681663"/>
            <a:ext cx="9779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9" name="椭圆 96"/>
          <p:cNvSpPr>
            <a:spLocks noChangeArrowheads="1"/>
          </p:cNvSpPr>
          <p:nvPr/>
        </p:nvSpPr>
        <p:spPr bwMode="auto">
          <a:xfrm>
            <a:off x="1357313" y="2462213"/>
            <a:ext cx="280987" cy="280987"/>
          </a:xfrm>
          <a:prstGeom prst="ellipse">
            <a:avLst/>
          </a:prstGeom>
          <a:noFill/>
          <a:ln w="127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r>
              <a:rPr lang="en-US" altLang="zh-CN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</a:t>
            </a:r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0490" name="直接连接符 97"/>
          <p:cNvSpPr>
            <a:spLocks noChangeShapeType="1"/>
          </p:cNvSpPr>
          <p:nvPr/>
        </p:nvSpPr>
        <p:spPr bwMode="auto">
          <a:xfrm flipV="1">
            <a:off x="1654175" y="2552700"/>
            <a:ext cx="8870950" cy="50800"/>
          </a:xfrm>
          <a:prstGeom prst="line">
            <a:avLst/>
          </a:prstGeom>
          <a:noFill/>
          <a:ln w="1905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91" name="椭圆 98"/>
          <p:cNvSpPr>
            <a:spLocks noChangeArrowheads="1"/>
          </p:cNvSpPr>
          <p:nvPr/>
        </p:nvSpPr>
        <p:spPr bwMode="auto">
          <a:xfrm>
            <a:off x="10512425" y="2413000"/>
            <a:ext cx="280988" cy="280988"/>
          </a:xfrm>
          <a:prstGeom prst="ellipse">
            <a:avLst/>
          </a:prstGeom>
          <a:noFill/>
          <a:ln w="127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0492" name="椭圆 99"/>
          <p:cNvSpPr>
            <a:spLocks noChangeArrowheads="1"/>
          </p:cNvSpPr>
          <p:nvPr/>
        </p:nvSpPr>
        <p:spPr bwMode="auto">
          <a:xfrm>
            <a:off x="3322638" y="2463800"/>
            <a:ext cx="280987" cy="280988"/>
          </a:xfrm>
          <a:prstGeom prst="ellipse">
            <a:avLst/>
          </a:prstGeom>
          <a:solidFill>
            <a:srgbClr val="EEECE1"/>
          </a:solidFill>
          <a:ln w="12700">
            <a:solidFill>
              <a:srgbClr val="D6BF00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altLang="zh-CN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                                                                   </a:t>
            </a:r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0493" name="椭圆 100"/>
          <p:cNvSpPr>
            <a:spLocks noChangeArrowheads="1"/>
          </p:cNvSpPr>
          <p:nvPr/>
        </p:nvSpPr>
        <p:spPr bwMode="auto">
          <a:xfrm>
            <a:off x="5849938" y="2441575"/>
            <a:ext cx="280987" cy="280988"/>
          </a:xfrm>
          <a:prstGeom prst="ellipse">
            <a:avLst/>
          </a:prstGeom>
          <a:solidFill>
            <a:srgbClr val="EEECE1"/>
          </a:solidFill>
          <a:ln w="12700">
            <a:solidFill>
              <a:srgbClr val="DC202C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0494" name="椭圆 101"/>
          <p:cNvSpPr>
            <a:spLocks noChangeArrowheads="1"/>
          </p:cNvSpPr>
          <p:nvPr/>
        </p:nvSpPr>
        <p:spPr bwMode="auto">
          <a:xfrm>
            <a:off x="8410575" y="2454275"/>
            <a:ext cx="280988" cy="280988"/>
          </a:xfrm>
          <a:prstGeom prst="ellipse">
            <a:avLst/>
          </a:prstGeom>
          <a:solidFill>
            <a:srgbClr val="EEECE1"/>
          </a:solidFill>
          <a:ln w="12700">
            <a:solidFill>
              <a:srgbClr val="67CDCC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20495" name="Group 15"/>
          <p:cNvGrpSpPr>
            <a:grpSpLocks/>
          </p:cNvGrpSpPr>
          <p:nvPr/>
        </p:nvGrpSpPr>
        <p:grpSpPr bwMode="auto">
          <a:xfrm>
            <a:off x="2671763" y="2976563"/>
            <a:ext cx="1584325" cy="742950"/>
            <a:chOff x="0" y="0"/>
            <a:chExt cx="1584176" cy="743187"/>
          </a:xfrm>
        </p:grpSpPr>
        <p:sp>
          <p:nvSpPr>
            <p:cNvPr id="13337" name="任意多边形 103"/>
            <p:cNvSpPr>
              <a:spLocks noChangeArrowheads="1"/>
            </p:cNvSpPr>
            <p:nvPr/>
          </p:nvSpPr>
          <p:spPr bwMode="auto">
            <a:xfrm>
              <a:off x="0" y="0"/>
              <a:ext cx="1584176" cy="743187"/>
            </a:xfrm>
            <a:custGeom>
              <a:avLst/>
              <a:gdLst>
                <a:gd name="T0" fmla="*/ 792089 w 1584176"/>
                <a:gd name="T1" fmla="*/ 0 h 743187"/>
                <a:gd name="T2" fmla="*/ 932822 w 1584176"/>
                <a:gd name="T3" fmla="*/ 95115 h 743187"/>
                <a:gd name="T4" fmla="*/ 1584176 w 1584176"/>
                <a:gd name="T5" fmla="*/ 95115 h 743187"/>
                <a:gd name="T6" fmla="*/ 1584176 w 1584176"/>
                <a:gd name="T7" fmla="*/ 743187 h 743187"/>
                <a:gd name="T8" fmla="*/ 0 w 1584176"/>
                <a:gd name="T9" fmla="*/ 743187 h 743187"/>
                <a:gd name="T10" fmla="*/ 0 w 1584176"/>
                <a:gd name="T11" fmla="*/ 95115 h 743187"/>
                <a:gd name="T12" fmla="*/ 651355 w 1584176"/>
                <a:gd name="T13" fmla="*/ 95115 h 7431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84176"/>
                <a:gd name="T22" fmla="*/ 0 h 743187"/>
                <a:gd name="T23" fmla="*/ 1584176 w 1584176"/>
                <a:gd name="T24" fmla="*/ 743187 h 74318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84176" h="743187">
                  <a:moveTo>
                    <a:pt x="792089" y="0"/>
                  </a:moveTo>
                  <a:lnTo>
                    <a:pt x="932822" y="95115"/>
                  </a:lnTo>
                  <a:lnTo>
                    <a:pt x="1584176" y="95115"/>
                  </a:lnTo>
                  <a:lnTo>
                    <a:pt x="1584176" y="743187"/>
                  </a:lnTo>
                  <a:lnTo>
                    <a:pt x="0" y="743187"/>
                  </a:lnTo>
                  <a:lnTo>
                    <a:pt x="0" y="95115"/>
                  </a:lnTo>
                  <a:lnTo>
                    <a:pt x="651355" y="95115"/>
                  </a:lnTo>
                  <a:lnTo>
                    <a:pt x="792089" y="0"/>
                  </a:lnTo>
                  <a:close/>
                </a:path>
              </a:pathLst>
            </a:custGeom>
            <a:solidFill>
              <a:srgbClr val="D6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3338" name="文本框 104"/>
            <p:cNvSpPr>
              <a:spLocks noChangeArrowheads="1"/>
            </p:cNvSpPr>
            <p:nvPr/>
          </p:nvSpPr>
          <p:spPr bwMode="auto">
            <a:xfrm>
              <a:off x="266705" y="120788"/>
              <a:ext cx="105076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3200" b="1">
                  <a:solidFill>
                    <a:srgbClr val="FFFFFF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2012</a:t>
              </a:r>
              <a:endParaRPr lang="zh-CN" altLang="en-US" sz="3200" b="1">
                <a:solidFill>
                  <a:srgbClr val="FFFFFF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20498" name="Group 18"/>
          <p:cNvGrpSpPr>
            <a:grpSpLocks/>
          </p:cNvGrpSpPr>
          <p:nvPr/>
        </p:nvGrpSpPr>
        <p:grpSpPr bwMode="auto">
          <a:xfrm>
            <a:off x="5197475" y="2976563"/>
            <a:ext cx="1584325" cy="742950"/>
            <a:chOff x="0" y="0"/>
            <a:chExt cx="1584176" cy="743187"/>
          </a:xfrm>
        </p:grpSpPr>
        <p:sp>
          <p:nvSpPr>
            <p:cNvPr id="13335" name="任意多边形 106"/>
            <p:cNvSpPr>
              <a:spLocks noChangeArrowheads="1"/>
            </p:cNvSpPr>
            <p:nvPr/>
          </p:nvSpPr>
          <p:spPr bwMode="auto">
            <a:xfrm>
              <a:off x="0" y="0"/>
              <a:ext cx="1584176" cy="743187"/>
            </a:xfrm>
            <a:custGeom>
              <a:avLst/>
              <a:gdLst>
                <a:gd name="T0" fmla="*/ 792089 w 1584176"/>
                <a:gd name="T1" fmla="*/ 0 h 743187"/>
                <a:gd name="T2" fmla="*/ 932822 w 1584176"/>
                <a:gd name="T3" fmla="*/ 95115 h 743187"/>
                <a:gd name="T4" fmla="*/ 1584176 w 1584176"/>
                <a:gd name="T5" fmla="*/ 95115 h 743187"/>
                <a:gd name="T6" fmla="*/ 1584176 w 1584176"/>
                <a:gd name="T7" fmla="*/ 743187 h 743187"/>
                <a:gd name="T8" fmla="*/ 0 w 1584176"/>
                <a:gd name="T9" fmla="*/ 743187 h 743187"/>
                <a:gd name="T10" fmla="*/ 0 w 1584176"/>
                <a:gd name="T11" fmla="*/ 95115 h 743187"/>
                <a:gd name="T12" fmla="*/ 651355 w 1584176"/>
                <a:gd name="T13" fmla="*/ 95115 h 7431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84176"/>
                <a:gd name="T22" fmla="*/ 0 h 743187"/>
                <a:gd name="T23" fmla="*/ 1584176 w 1584176"/>
                <a:gd name="T24" fmla="*/ 743187 h 74318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84176" h="743187">
                  <a:moveTo>
                    <a:pt x="792089" y="0"/>
                  </a:moveTo>
                  <a:lnTo>
                    <a:pt x="932822" y="95115"/>
                  </a:lnTo>
                  <a:lnTo>
                    <a:pt x="1584176" y="95115"/>
                  </a:lnTo>
                  <a:lnTo>
                    <a:pt x="1584176" y="743187"/>
                  </a:lnTo>
                  <a:lnTo>
                    <a:pt x="0" y="743187"/>
                  </a:lnTo>
                  <a:lnTo>
                    <a:pt x="0" y="95115"/>
                  </a:lnTo>
                  <a:lnTo>
                    <a:pt x="651355" y="95115"/>
                  </a:lnTo>
                  <a:lnTo>
                    <a:pt x="792089" y="0"/>
                  </a:lnTo>
                  <a:close/>
                </a:path>
              </a:pathLst>
            </a:custGeom>
            <a:solidFill>
              <a:srgbClr val="DC20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3336" name="文本框 107"/>
            <p:cNvSpPr>
              <a:spLocks noChangeArrowheads="1"/>
            </p:cNvSpPr>
            <p:nvPr/>
          </p:nvSpPr>
          <p:spPr bwMode="auto">
            <a:xfrm>
              <a:off x="266705" y="120788"/>
              <a:ext cx="105076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3200" b="1">
                  <a:solidFill>
                    <a:srgbClr val="FFFFFF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2013</a:t>
              </a:r>
              <a:endParaRPr lang="zh-CN" altLang="en-US" sz="3200" b="1">
                <a:solidFill>
                  <a:srgbClr val="FFFFFF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20501" name="Group 21"/>
          <p:cNvGrpSpPr>
            <a:grpSpLocks/>
          </p:cNvGrpSpPr>
          <p:nvPr/>
        </p:nvGrpSpPr>
        <p:grpSpPr bwMode="auto">
          <a:xfrm>
            <a:off x="7759700" y="2976563"/>
            <a:ext cx="1584325" cy="742950"/>
            <a:chOff x="0" y="0"/>
            <a:chExt cx="1584176" cy="743187"/>
          </a:xfrm>
        </p:grpSpPr>
        <p:sp>
          <p:nvSpPr>
            <p:cNvPr id="13333" name="任意多边形 109"/>
            <p:cNvSpPr>
              <a:spLocks noChangeArrowheads="1"/>
            </p:cNvSpPr>
            <p:nvPr/>
          </p:nvSpPr>
          <p:spPr bwMode="auto">
            <a:xfrm>
              <a:off x="0" y="0"/>
              <a:ext cx="1584176" cy="743187"/>
            </a:xfrm>
            <a:custGeom>
              <a:avLst/>
              <a:gdLst>
                <a:gd name="T0" fmla="*/ 792089 w 1584176"/>
                <a:gd name="T1" fmla="*/ 0 h 743187"/>
                <a:gd name="T2" fmla="*/ 932822 w 1584176"/>
                <a:gd name="T3" fmla="*/ 95115 h 743187"/>
                <a:gd name="T4" fmla="*/ 1584176 w 1584176"/>
                <a:gd name="T5" fmla="*/ 95115 h 743187"/>
                <a:gd name="T6" fmla="*/ 1584176 w 1584176"/>
                <a:gd name="T7" fmla="*/ 743187 h 743187"/>
                <a:gd name="T8" fmla="*/ 0 w 1584176"/>
                <a:gd name="T9" fmla="*/ 743187 h 743187"/>
                <a:gd name="T10" fmla="*/ 0 w 1584176"/>
                <a:gd name="T11" fmla="*/ 95115 h 743187"/>
                <a:gd name="T12" fmla="*/ 651355 w 1584176"/>
                <a:gd name="T13" fmla="*/ 95115 h 7431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84176"/>
                <a:gd name="T22" fmla="*/ 0 h 743187"/>
                <a:gd name="T23" fmla="*/ 1584176 w 1584176"/>
                <a:gd name="T24" fmla="*/ 743187 h 74318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84176" h="743187">
                  <a:moveTo>
                    <a:pt x="792089" y="0"/>
                  </a:moveTo>
                  <a:lnTo>
                    <a:pt x="932822" y="95115"/>
                  </a:lnTo>
                  <a:lnTo>
                    <a:pt x="1584176" y="95115"/>
                  </a:lnTo>
                  <a:lnTo>
                    <a:pt x="1584176" y="743187"/>
                  </a:lnTo>
                  <a:lnTo>
                    <a:pt x="0" y="743187"/>
                  </a:lnTo>
                  <a:lnTo>
                    <a:pt x="0" y="95115"/>
                  </a:lnTo>
                  <a:lnTo>
                    <a:pt x="651355" y="95115"/>
                  </a:lnTo>
                  <a:lnTo>
                    <a:pt x="792089" y="0"/>
                  </a:lnTo>
                  <a:close/>
                </a:path>
              </a:pathLst>
            </a:custGeom>
            <a:solidFill>
              <a:srgbClr val="67CD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3334" name="文本框 110"/>
            <p:cNvSpPr>
              <a:spLocks noChangeArrowheads="1"/>
            </p:cNvSpPr>
            <p:nvPr/>
          </p:nvSpPr>
          <p:spPr bwMode="auto">
            <a:xfrm>
              <a:off x="266705" y="120788"/>
              <a:ext cx="105076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3200" b="1">
                  <a:solidFill>
                    <a:srgbClr val="FFFFFF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2014</a:t>
              </a:r>
              <a:endParaRPr lang="zh-CN" altLang="en-US" sz="3200" b="1">
                <a:solidFill>
                  <a:srgbClr val="FFFFFF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sp>
        <p:nvSpPr>
          <p:cNvPr id="20504" name="TextBox 35"/>
          <p:cNvSpPr>
            <a:spLocks noChangeArrowheads="1"/>
          </p:cNvSpPr>
          <p:nvPr/>
        </p:nvSpPr>
        <p:spPr bwMode="auto">
          <a:xfrm>
            <a:off x="2425700" y="1471613"/>
            <a:ext cx="20764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个性定制服务。</a:t>
            </a:r>
            <a:endParaRPr 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0505" name="TextBox 35"/>
          <p:cNvSpPr>
            <a:spLocks noChangeArrowheads="1"/>
          </p:cNvSpPr>
          <p:nvPr/>
        </p:nvSpPr>
        <p:spPr bwMode="auto">
          <a:xfrm>
            <a:off x="4951413" y="1468438"/>
            <a:ext cx="207803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个性定制服务。</a:t>
            </a:r>
            <a:endParaRPr 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0506" name="TextBox 35"/>
          <p:cNvSpPr>
            <a:spLocks noChangeArrowheads="1"/>
          </p:cNvSpPr>
          <p:nvPr/>
        </p:nvSpPr>
        <p:spPr bwMode="auto">
          <a:xfrm>
            <a:off x="7478713" y="1465263"/>
            <a:ext cx="2076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个性定制服务。</a:t>
            </a:r>
            <a:endParaRPr 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0507" name="矩形 114"/>
          <p:cNvSpPr>
            <a:spLocks noChangeArrowheads="1"/>
          </p:cNvSpPr>
          <p:nvPr/>
        </p:nvSpPr>
        <p:spPr bwMode="auto">
          <a:xfrm>
            <a:off x="1173163" y="4786313"/>
            <a:ext cx="93519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  <a:endParaRPr 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0508" name="文本框 115"/>
          <p:cNvSpPr>
            <a:spLocks noChangeArrowheads="1"/>
          </p:cNvSpPr>
          <p:nvPr/>
        </p:nvSpPr>
        <p:spPr bwMode="auto">
          <a:xfrm>
            <a:off x="1136650" y="4286250"/>
            <a:ext cx="172878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您的标题</a:t>
            </a:r>
          </a:p>
        </p:txBody>
      </p: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10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3" dur="5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7" dur="500"/>
                                        <p:tgtEl>
                                          <p:spTgt spid="20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1" dur="500"/>
                                        <p:tgtEl>
                                          <p:spTgt spid="20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25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8" dur="25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250"/>
                                        <p:tgtEl>
                                          <p:spTgt spid="20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3950"/>
                            </p:stCondLst>
                            <p:childTnLst>
                              <p:par>
                                <p:cTn id="63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5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05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0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0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52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3" dur="250"/>
                                        <p:tgtEl>
                                          <p:spTgt spid="20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9" grpId="0" bldLvl="0" animBg="1" autoUpdateAnimBg="0"/>
      <p:bldP spid="20490" grpId="0" animBg="1"/>
      <p:bldP spid="20491" grpId="0" bldLvl="0" animBg="1" autoUpdateAnimBg="0"/>
      <p:bldP spid="20492" grpId="0" bldLvl="0" animBg="1" autoUpdateAnimBg="0"/>
      <p:bldP spid="20493" grpId="0" bldLvl="0" animBg="1" autoUpdateAnimBg="0"/>
      <p:bldP spid="20494" grpId="0" bldLvl="0" animBg="1" autoUpdateAnimBg="0"/>
      <p:bldP spid="20504" grpId="0" bldLvl="0" autoUpdateAnimBg="0"/>
      <p:bldP spid="20505" grpId="0" bldLvl="0" autoUpdateAnimBg="0"/>
      <p:bldP spid="20506" grpId="0" bldLvl="0" autoUpdateAnimBg="0"/>
      <p:bldP spid="20507" grpId="0" bldLvl="0" autoUpdateAnimBg="0"/>
      <p:bldP spid="20508" grpId="0" bldLvl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34" t="13739" r="10732" b="13994"/>
          <a:stretch>
            <a:fillRect/>
          </a:stretch>
        </p:blipFill>
        <p:spPr bwMode="auto">
          <a:xfrm>
            <a:off x="112713" y="23813"/>
            <a:ext cx="12079287" cy="6834187"/>
          </a:xfrm>
          <a:prstGeom prst="rect">
            <a:avLst/>
          </a:prstGeom>
          <a:blipFill dpi="0" rotWithShape="1">
            <a:blip r:embed="rId2"/>
            <a:srcRect l="14134" t="13739" r="10732" b="13994"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39" name="Group 3"/>
          <p:cNvGrpSpPr>
            <a:grpSpLocks/>
          </p:cNvGrpSpPr>
          <p:nvPr/>
        </p:nvGrpSpPr>
        <p:grpSpPr bwMode="auto">
          <a:xfrm>
            <a:off x="1241425" y="900113"/>
            <a:ext cx="2701925" cy="442912"/>
            <a:chOff x="0" y="0"/>
            <a:chExt cx="2701517" cy="441699"/>
          </a:xfrm>
        </p:grpSpPr>
        <p:pic>
          <p:nvPicPr>
            <p:cNvPr id="14371" name="图片 1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45349" cy="441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72" name="文本框 12"/>
            <p:cNvSpPr>
              <a:spLocks noChangeArrowheads="1"/>
            </p:cNvSpPr>
            <p:nvPr/>
          </p:nvSpPr>
          <p:spPr bwMode="auto">
            <a:xfrm>
              <a:off x="447714" y="28338"/>
              <a:ext cx="225380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0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研究过程与方法</a:t>
              </a:r>
              <a:endParaRPr lang="zh-CN" altLang="en-US"/>
            </a:p>
          </p:txBody>
        </p:sp>
      </p:grpSp>
      <p:pic>
        <p:nvPicPr>
          <p:cNvPr id="14340" name="图片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03" t="82581" r="42166"/>
          <a:stretch>
            <a:fillRect/>
          </a:stretch>
        </p:blipFill>
        <p:spPr bwMode="auto">
          <a:xfrm>
            <a:off x="757238" y="5313363"/>
            <a:ext cx="3878262" cy="119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图片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55" t="893"/>
          <a:stretch>
            <a:fillRect/>
          </a:stretch>
        </p:blipFill>
        <p:spPr bwMode="auto">
          <a:xfrm>
            <a:off x="10109200" y="4670425"/>
            <a:ext cx="1887538" cy="183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图片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0" t="79311" r="74771" b="687"/>
          <a:stretch>
            <a:fillRect/>
          </a:stretch>
        </p:blipFill>
        <p:spPr bwMode="auto">
          <a:xfrm>
            <a:off x="1654175" y="5681663"/>
            <a:ext cx="9779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513" name="Group 9"/>
          <p:cNvGrpSpPr>
            <a:grpSpLocks/>
          </p:cNvGrpSpPr>
          <p:nvPr/>
        </p:nvGrpSpPr>
        <p:grpSpPr bwMode="auto">
          <a:xfrm>
            <a:off x="1654175" y="1822450"/>
            <a:ext cx="1470025" cy="1587500"/>
            <a:chOff x="0" y="0"/>
            <a:chExt cx="1469937" cy="1586795"/>
          </a:xfrm>
        </p:grpSpPr>
        <p:grpSp>
          <p:nvGrpSpPr>
            <p:cNvPr id="14367" name="Group 10"/>
            <p:cNvGrpSpPr>
              <a:grpSpLocks/>
            </p:cNvGrpSpPr>
            <p:nvPr/>
          </p:nvGrpSpPr>
          <p:grpSpPr bwMode="auto">
            <a:xfrm>
              <a:off x="0" y="0"/>
              <a:ext cx="1469937" cy="1586795"/>
              <a:chOff x="0" y="0"/>
              <a:chExt cx="1469937" cy="1586795"/>
            </a:xfrm>
          </p:grpSpPr>
          <p:sp>
            <p:nvSpPr>
              <p:cNvPr id="14369" name="椭圆 17"/>
              <p:cNvSpPr>
                <a:spLocks noChangeArrowheads="1"/>
              </p:cNvSpPr>
              <p:nvPr/>
            </p:nvSpPr>
            <p:spPr bwMode="auto">
              <a:xfrm>
                <a:off x="0" y="116858"/>
                <a:ext cx="1469937" cy="1469937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4370" name="等腰三角形 18"/>
              <p:cNvSpPr>
                <a:spLocks noChangeArrowheads="1"/>
              </p:cNvSpPr>
              <p:nvPr/>
            </p:nvSpPr>
            <p:spPr bwMode="auto">
              <a:xfrm rot="-2201173">
                <a:off x="130725" y="0"/>
                <a:ext cx="301463" cy="288032"/>
              </a:xfrm>
              <a:prstGeom prst="triangle">
                <a:avLst>
                  <a:gd name="adj" fmla="val 50000"/>
                </a:avLst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pic>
          <p:nvPicPr>
            <p:cNvPr id="14368" name="图片 1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955" y="539093"/>
              <a:ext cx="712424" cy="712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518" name="Group 14"/>
          <p:cNvGrpSpPr>
            <a:grpSpLocks/>
          </p:cNvGrpSpPr>
          <p:nvPr/>
        </p:nvGrpSpPr>
        <p:grpSpPr bwMode="auto">
          <a:xfrm>
            <a:off x="4033838" y="1939925"/>
            <a:ext cx="1595437" cy="1470025"/>
            <a:chOff x="0" y="0"/>
            <a:chExt cx="1596054" cy="1469937"/>
          </a:xfrm>
        </p:grpSpPr>
        <p:grpSp>
          <p:nvGrpSpPr>
            <p:cNvPr id="14363" name="Group 15"/>
            <p:cNvGrpSpPr>
              <a:grpSpLocks/>
            </p:cNvGrpSpPr>
            <p:nvPr/>
          </p:nvGrpSpPr>
          <p:grpSpPr bwMode="auto">
            <a:xfrm>
              <a:off x="0" y="0"/>
              <a:ext cx="1596054" cy="1469937"/>
              <a:chOff x="0" y="0"/>
              <a:chExt cx="1596054" cy="1469937"/>
            </a:xfrm>
          </p:grpSpPr>
          <p:sp>
            <p:nvSpPr>
              <p:cNvPr id="14365" name="椭圆 2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69937" cy="1469937"/>
              </a:xfrm>
              <a:prstGeom prst="ellipse">
                <a:avLst/>
              </a:prstGeom>
              <a:solidFill>
                <a:srgbClr val="FF74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4366" name="等腰三角形 23"/>
              <p:cNvSpPr>
                <a:spLocks noChangeArrowheads="1"/>
              </p:cNvSpPr>
              <p:nvPr/>
            </p:nvSpPr>
            <p:spPr bwMode="auto">
              <a:xfrm rot="3774757">
                <a:off x="1301305" y="188348"/>
                <a:ext cx="301463" cy="288032"/>
              </a:xfrm>
              <a:prstGeom prst="triangle">
                <a:avLst>
                  <a:gd name="adj" fmla="val 50000"/>
                </a:avLst>
              </a:prstGeom>
              <a:solidFill>
                <a:srgbClr val="FF74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pic>
          <p:nvPicPr>
            <p:cNvPr id="14364" name="图片 21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415" y="360267"/>
              <a:ext cx="885106" cy="885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1523" name="文本框 24"/>
          <p:cNvSpPr>
            <a:spLocks noChangeArrowheads="1"/>
          </p:cNvSpPr>
          <p:nvPr/>
        </p:nvSpPr>
        <p:spPr bwMode="auto">
          <a:xfrm>
            <a:off x="1385888" y="1481138"/>
            <a:ext cx="904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25%</a:t>
            </a: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1524" name="文本框 25"/>
          <p:cNvSpPr>
            <a:spLocks noChangeArrowheads="1"/>
          </p:cNvSpPr>
          <p:nvPr/>
        </p:nvSpPr>
        <p:spPr bwMode="auto">
          <a:xfrm>
            <a:off x="5576888" y="1881188"/>
            <a:ext cx="9445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25%</a:t>
            </a: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1525" name="文本框 26"/>
          <p:cNvSpPr>
            <a:spLocks noChangeArrowheads="1"/>
          </p:cNvSpPr>
          <p:nvPr/>
        </p:nvSpPr>
        <p:spPr bwMode="auto">
          <a:xfrm>
            <a:off x="5965825" y="3236913"/>
            <a:ext cx="9445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25%</a:t>
            </a: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1526" name="文本框 27"/>
          <p:cNvSpPr>
            <a:spLocks noChangeArrowheads="1"/>
          </p:cNvSpPr>
          <p:nvPr/>
        </p:nvSpPr>
        <p:spPr bwMode="auto">
          <a:xfrm>
            <a:off x="10398125" y="3044825"/>
            <a:ext cx="9445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25%</a:t>
            </a: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1527" name="文本框 28"/>
          <p:cNvSpPr>
            <a:spLocks noChangeArrowheads="1"/>
          </p:cNvSpPr>
          <p:nvPr/>
        </p:nvSpPr>
        <p:spPr bwMode="auto">
          <a:xfrm>
            <a:off x="1604963" y="3790950"/>
            <a:ext cx="1995487" cy="166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输入您的标题</a:t>
            </a:r>
            <a:endParaRPr lang="en-US" sz="14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我们工作室致力于专业</a:t>
            </a:r>
            <a:r>
              <a: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模板的发布，课件及汇报</a:t>
            </a:r>
            <a:r>
              <a: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的美化，并为您提供专业的</a:t>
            </a:r>
            <a:r>
              <a: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让您的每一次亮相都信心澎湃。</a:t>
            </a:r>
          </a:p>
          <a:p>
            <a:endParaRPr lang="zh-CN" altLang="en-US" sz="1100">
              <a:solidFill>
                <a:srgbClr val="242D3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1528" name="文本框 29"/>
          <p:cNvSpPr>
            <a:spLocks noChangeArrowheads="1"/>
          </p:cNvSpPr>
          <p:nvPr/>
        </p:nvSpPr>
        <p:spPr bwMode="auto">
          <a:xfrm>
            <a:off x="4019550" y="3795713"/>
            <a:ext cx="1997075" cy="166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输入您的标题</a:t>
            </a:r>
            <a:endParaRPr lang="en-US" sz="14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我们工作室致力于专业</a:t>
            </a:r>
            <a:r>
              <a: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模板的发布，课件及汇报</a:t>
            </a:r>
            <a:r>
              <a: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的美化，并为您提供专业的</a:t>
            </a:r>
            <a:r>
              <a: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让您的每一次亮相都信心澎湃。</a:t>
            </a:r>
          </a:p>
          <a:p>
            <a:endParaRPr lang="zh-CN" altLang="en-US" sz="1100">
              <a:solidFill>
                <a:srgbClr val="242D3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1529" name="文本框 30"/>
          <p:cNvSpPr>
            <a:spLocks noChangeArrowheads="1"/>
          </p:cNvSpPr>
          <p:nvPr/>
        </p:nvSpPr>
        <p:spPr bwMode="auto">
          <a:xfrm>
            <a:off x="6413500" y="3795713"/>
            <a:ext cx="1995488" cy="149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输入您的标题</a:t>
            </a:r>
            <a:endParaRPr lang="en-US" sz="14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我们工作室致力于专业</a:t>
            </a:r>
            <a:r>
              <a: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模板的发布，课件及汇报</a:t>
            </a:r>
            <a:r>
              <a: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的美化，并为您提供专业的</a:t>
            </a:r>
            <a:r>
              <a: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让您的每一次亮相都信心澎湃。</a:t>
            </a:r>
            <a:endParaRPr lang="zh-CN" altLang="en-US"/>
          </a:p>
        </p:txBody>
      </p:sp>
      <p:sp>
        <p:nvSpPr>
          <p:cNvPr id="21530" name="文本框 31"/>
          <p:cNvSpPr>
            <a:spLocks noChangeArrowheads="1"/>
          </p:cNvSpPr>
          <p:nvPr/>
        </p:nvSpPr>
        <p:spPr bwMode="auto">
          <a:xfrm>
            <a:off x="8794750" y="3794125"/>
            <a:ext cx="1997075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输入您的标题</a:t>
            </a:r>
            <a:endParaRPr lang="en-US" sz="14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我们工作室致力于专业</a:t>
            </a:r>
            <a:r>
              <a: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模板的发布，课件及汇报</a:t>
            </a:r>
            <a:r>
              <a: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的美化，并为您提供专业的</a:t>
            </a:r>
            <a:r>
              <a: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让您的每一次亮相都信心澎湃。</a:t>
            </a:r>
            <a:endParaRPr lang="zh-CN" altLang="en-US"/>
          </a:p>
        </p:txBody>
      </p:sp>
      <p:grpSp>
        <p:nvGrpSpPr>
          <p:cNvPr id="21531" name="Group 27"/>
          <p:cNvGrpSpPr>
            <a:grpSpLocks/>
          </p:cNvGrpSpPr>
          <p:nvPr/>
        </p:nvGrpSpPr>
        <p:grpSpPr bwMode="auto">
          <a:xfrm>
            <a:off x="6415088" y="1939925"/>
            <a:ext cx="1470025" cy="1598613"/>
            <a:chOff x="0" y="0"/>
            <a:chExt cx="1469937" cy="1598948"/>
          </a:xfrm>
        </p:grpSpPr>
        <p:grpSp>
          <p:nvGrpSpPr>
            <p:cNvPr id="14359" name="Group 28"/>
            <p:cNvGrpSpPr>
              <a:grpSpLocks/>
            </p:cNvGrpSpPr>
            <p:nvPr/>
          </p:nvGrpSpPr>
          <p:grpSpPr bwMode="auto">
            <a:xfrm>
              <a:off x="0" y="0"/>
              <a:ext cx="1469937" cy="1598948"/>
              <a:chOff x="0" y="0"/>
              <a:chExt cx="1469937" cy="1598948"/>
            </a:xfrm>
          </p:grpSpPr>
          <p:sp>
            <p:nvSpPr>
              <p:cNvPr id="14361" name="椭圆 3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69937" cy="1469937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4362" name="等腰三角形 36"/>
              <p:cNvSpPr>
                <a:spLocks noChangeArrowheads="1"/>
              </p:cNvSpPr>
              <p:nvPr/>
            </p:nvSpPr>
            <p:spPr bwMode="auto">
              <a:xfrm rot="-9042098">
                <a:off x="206870" y="1310916"/>
                <a:ext cx="301463" cy="288032"/>
              </a:xfrm>
              <a:prstGeom prst="triangle">
                <a:avLst>
                  <a:gd name="adj" fmla="val 50000"/>
                </a:avLst>
              </a:pr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pic>
          <p:nvPicPr>
            <p:cNvPr id="14360" name="图片 34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271" y="301175"/>
              <a:ext cx="944962" cy="94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536" name="Group 32"/>
          <p:cNvGrpSpPr>
            <a:grpSpLocks/>
          </p:cNvGrpSpPr>
          <p:nvPr/>
        </p:nvGrpSpPr>
        <p:grpSpPr bwMode="auto">
          <a:xfrm>
            <a:off x="8794750" y="1992313"/>
            <a:ext cx="1606550" cy="1470025"/>
            <a:chOff x="0" y="0"/>
            <a:chExt cx="1607172" cy="1469937"/>
          </a:xfrm>
        </p:grpSpPr>
        <p:grpSp>
          <p:nvGrpSpPr>
            <p:cNvPr id="14355" name="Group 33"/>
            <p:cNvGrpSpPr>
              <a:grpSpLocks/>
            </p:cNvGrpSpPr>
            <p:nvPr/>
          </p:nvGrpSpPr>
          <p:grpSpPr bwMode="auto">
            <a:xfrm>
              <a:off x="0" y="0"/>
              <a:ext cx="1607172" cy="1469937"/>
              <a:chOff x="0" y="0"/>
              <a:chExt cx="1607172" cy="1469937"/>
            </a:xfrm>
          </p:grpSpPr>
          <p:sp>
            <p:nvSpPr>
              <p:cNvPr id="14357" name="椭圆 4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69937" cy="1469937"/>
              </a:xfrm>
              <a:prstGeom prst="ellipse">
                <a:avLst/>
              </a:pr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4358" name="等腰三角形 41"/>
              <p:cNvSpPr>
                <a:spLocks noChangeArrowheads="1"/>
              </p:cNvSpPr>
              <p:nvPr/>
            </p:nvSpPr>
            <p:spPr bwMode="auto">
              <a:xfrm rot="6987221">
                <a:off x="1312423" y="976933"/>
                <a:ext cx="301463" cy="288032"/>
              </a:xfrm>
              <a:prstGeom prst="triangle">
                <a:avLst>
                  <a:gd name="adj" fmla="val 50000"/>
                </a:avLst>
              </a:pr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pic>
          <p:nvPicPr>
            <p:cNvPr id="14356" name="图片 39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454" y="145997"/>
              <a:ext cx="1207113" cy="1207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" dur="10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250"/>
                                        <p:tgtEl>
                                          <p:spTgt spid="21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1" dur="1000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250"/>
                                        <p:tgtEl>
                                          <p:spTgt spid="21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2" dur="1000"/>
                                        <p:tgtEl>
                                          <p:spTgt spid="21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250"/>
                                        <p:tgtEl>
                                          <p:spTgt spid="21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5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3" dur="1000"/>
                                        <p:tgtEl>
                                          <p:spTgt spid="21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250"/>
                                        <p:tgtEl>
                                          <p:spTgt spid="21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5" dur="250" tmFilter="0,0; .5, 1; 1, 1"/>
                                        <p:tgtEl>
                                          <p:spTgt spid="21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2" dur="250" tmFilter="0,0; .5, 1; 1, 1"/>
                                        <p:tgtEl>
                                          <p:spTgt spid="21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21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21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215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215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9" dur="250" tmFilter="0,0; .5, 1; 1, 1"/>
                                        <p:tgtEl>
                                          <p:spTgt spid="21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21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21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1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21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6" dur="250" tmFilter="0,0; .5, 1; 1, 1"/>
                                        <p:tgtEl>
                                          <p:spTgt spid="21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23" grpId="0" bldLvl="0" autoUpdateAnimBg="0"/>
      <p:bldP spid="21524" grpId="0" bldLvl="0" autoUpdateAnimBg="0"/>
      <p:bldP spid="21525" grpId="0" bldLvl="0" autoUpdateAnimBg="0"/>
      <p:bldP spid="21526" grpId="0" bldLvl="0" autoUpdateAnimBg="0"/>
      <p:bldP spid="21527" grpId="0" bldLvl="0" autoUpdateAnimBg="0"/>
      <p:bldP spid="21528" grpId="0" bldLvl="0" autoUpdateAnimBg="0"/>
      <p:bldP spid="21529" grpId="0" bldLvl="0" autoUpdateAnimBg="0"/>
      <p:bldP spid="21530" grpId="0" bldLvl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34" t="13739" r="10732" b="13994"/>
          <a:stretch>
            <a:fillRect/>
          </a:stretch>
        </p:blipFill>
        <p:spPr bwMode="auto">
          <a:xfrm>
            <a:off x="112713" y="23813"/>
            <a:ext cx="12079287" cy="6834187"/>
          </a:xfrm>
          <a:prstGeom prst="rect">
            <a:avLst/>
          </a:prstGeom>
          <a:blipFill dpi="0" rotWithShape="1">
            <a:blip r:embed="rId2"/>
            <a:srcRect l="14134" t="13739" r="10732" b="13994"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图片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55" t="893"/>
          <a:stretch>
            <a:fillRect/>
          </a:stretch>
        </p:blipFill>
        <p:spPr bwMode="auto">
          <a:xfrm>
            <a:off x="10109200" y="4670425"/>
            <a:ext cx="1887538" cy="183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364" name="Group 4"/>
          <p:cNvGrpSpPr>
            <a:grpSpLocks/>
          </p:cNvGrpSpPr>
          <p:nvPr/>
        </p:nvGrpSpPr>
        <p:grpSpPr bwMode="auto">
          <a:xfrm>
            <a:off x="1241425" y="900113"/>
            <a:ext cx="1811338" cy="442912"/>
            <a:chOff x="0" y="0"/>
            <a:chExt cx="1810733" cy="441699"/>
          </a:xfrm>
        </p:grpSpPr>
        <p:pic>
          <p:nvPicPr>
            <p:cNvPr id="15464" name="图片 1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45349" cy="441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465" name="文本框 12"/>
            <p:cNvSpPr>
              <a:spLocks noChangeArrowheads="1"/>
            </p:cNvSpPr>
            <p:nvPr/>
          </p:nvSpPr>
          <p:spPr bwMode="auto">
            <a:xfrm>
              <a:off x="447715" y="28338"/>
              <a:ext cx="136301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0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论题总结</a:t>
              </a:r>
              <a:endParaRPr lang="zh-CN" altLang="en-US"/>
            </a:p>
          </p:txBody>
        </p:sp>
      </p:grpSp>
      <p:pic>
        <p:nvPicPr>
          <p:cNvPr id="15365" name="图片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03" t="82581" r="42166"/>
          <a:stretch>
            <a:fillRect/>
          </a:stretch>
        </p:blipFill>
        <p:spPr bwMode="auto">
          <a:xfrm>
            <a:off x="757238" y="5313363"/>
            <a:ext cx="3878262" cy="119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图片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0" t="79311" r="74771" b="687"/>
          <a:stretch>
            <a:fillRect/>
          </a:stretch>
        </p:blipFill>
        <p:spPr bwMode="auto">
          <a:xfrm>
            <a:off x="1654175" y="5681663"/>
            <a:ext cx="9779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537" name="Group 9"/>
          <p:cNvGrpSpPr>
            <a:grpSpLocks/>
          </p:cNvGrpSpPr>
          <p:nvPr/>
        </p:nvGrpSpPr>
        <p:grpSpPr bwMode="auto">
          <a:xfrm>
            <a:off x="4826000" y="4216400"/>
            <a:ext cx="2343150" cy="1531938"/>
            <a:chOff x="0" y="0"/>
            <a:chExt cx="3154363" cy="2063750"/>
          </a:xfrm>
        </p:grpSpPr>
        <p:sp>
          <p:nvSpPr>
            <p:cNvPr id="15460" name="Rectangle 5"/>
            <p:cNvSpPr>
              <a:spLocks noChangeArrowheads="1"/>
            </p:cNvSpPr>
            <p:nvPr/>
          </p:nvSpPr>
          <p:spPr bwMode="auto">
            <a:xfrm>
              <a:off x="82550" y="66675"/>
              <a:ext cx="2981325" cy="1601787"/>
            </a:xfrm>
            <a:prstGeom prst="rect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5461" name="Freeform 6"/>
            <p:cNvSpPr>
              <a:spLocks noEditPoints="1" noChangeArrowheads="1"/>
            </p:cNvSpPr>
            <p:nvPr/>
          </p:nvSpPr>
          <p:spPr bwMode="auto">
            <a:xfrm>
              <a:off x="0" y="0"/>
              <a:ext cx="3154363" cy="1758950"/>
            </a:xfrm>
            <a:custGeom>
              <a:avLst/>
              <a:gdLst>
                <a:gd name="T0" fmla="*/ 3154363 w 1987"/>
                <a:gd name="T1" fmla="*/ 1758950 h 1108"/>
                <a:gd name="T2" fmla="*/ 0 w 1987"/>
                <a:gd name="T3" fmla="*/ 1758950 h 1108"/>
                <a:gd name="T4" fmla="*/ 0 w 1987"/>
                <a:gd name="T5" fmla="*/ 0 h 1108"/>
                <a:gd name="T6" fmla="*/ 3154363 w 1987"/>
                <a:gd name="T7" fmla="*/ 0 h 1108"/>
                <a:gd name="T8" fmla="*/ 3154363 w 1987"/>
                <a:gd name="T9" fmla="*/ 1758950 h 1108"/>
                <a:gd name="T10" fmla="*/ 90488 w 1987"/>
                <a:gd name="T11" fmla="*/ 1668463 h 1108"/>
                <a:gd name="T12" fmla="*/ 3063875 w 1987"/>
                <a:gd name="T13" fmla="*/ 1668463 h 1108"/>
                <a:gd name="T14" fmla="*/ 3063875 w 1987"/>
                <a:gd name="T15" fmla="*/ 90488 h 1108"/>
                <a:gd name="T16" fmla="*/ 90488 w 1987"/>
                <a:gd name="T17" fmla="*/ 90488 h 1108"/>
                <a:gd name="T18" fmla="*/ 90488 w 1987"/>
                <a:gd name="T19" fmla="*/ 1668463 h 110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87"/>
                <a:gd name="T31" fmla="*/ 0 h 1108"/>
                <a:gd name="T32" fmla="*/ 1987 w 1987"/>
                <a:gd name="T33" fmla="*/ 1108 h 110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87" h="1108">
                  <a:moveTo>
                    <a:pt x="1987" y="1108"/>
                  </a:moveTo>
                  <a:lnTo>
                    <a:pt x="0" y="1108"/>
                  </a:lnTo>
                  <a:lnTo>
                    <a:pt x="0" y="0"/>
                  </a:lnTo>
                  <a:lnTo>
                    <a:pt x="1987" y="0"/>
                  </a:lnTo>
                  <a:lnTo>
                    <a:pt x="1987" y="1108"/>
                  </a:lnTo>
                  <a:close/>
                  <a:moveTo>
                    <a:pt x="57" y="1051"/>
                  </a:moveTo>
                  <a:lnTo>
                    <a:pt x="1930" y="1051"/>
                  </a:lnTo>
                  <a:lnTo>
                    <a:pt x="1930" y="57"/>
                  </a:lnTo>
                  <a:lnTo>
                    <a:pt x="57" y="57"/>
                  </a:lnTo>
                  <a:lnTo>
                    <a:pt x="57" y="1051"/>
                  </a:lnTo>
                  <a:close/>
                </a:path>
              </a:pathLst>
            </a:custGeom>
            <a:solidFill>
              <a:srgbClr val="694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62" name="Freeform 7"/>
            <p:cNvSpPr>
              <a:spLocks noChangeArrowheads="1"/>
            </p:cNvSpPr>
            <p:nvPr/>
          </p:nvSpPr>
          <p:spPr bwMode="auto">
            <a:xfrm>
              <a:off x="1216025" y="1717675"/>
              <a:ext cx="709613" cy="346075"/>
            </a:xfrm>
            <a:custGeom>
              <a:avLst/>
              <a:gdLst>
                <a:gd name="T0" fmla="*/ 484339 w 189"/>
                <a:gd name="T1" fmla="*/ 11285 h 92"/>
                <a:gd name="T2" fmla="*/ 360438 w 189"/>
                <a:gd name="T3" fmla="*/ 3762 h 92"/>
                <a:gd name="T4" fmla="*/ 360438 w 189"/>
                <a:gd name="T5" fmla="*/ 0 h 92"/>
                <a:gd name="T6" fmla="*/ 356684 w 189"/>
                <a:gd name="T7" fmla="*/ 3762 h 92"/>
                <a:gd name="T8" fmla="*/ 349175 w 189"/>
                <a:gd name="T9" fmla="*/ 0 h 92"/>
                <a:gd name="T10" fmla="*/ 349175 w 189"/>
                <a:gd name="T11" fmla="*/ 3762 h 92"/>
                <a:gd name="T12" fmla="*/ 225274 w 189"/>
                <a:gd name="T13" fmla="*/ 11285 h 92"/>
                <a:gd name="T14" fmla="*/ 0 w 189"/>
                <a:gd name="T15" fmla="*/ 346075 h 92"/>
                <a:gd name="T16" fmla="*/ 349175 w 189"/>
                <a:gd name="T17" fmla="*/ 346075 h 92"/>
                <a:gd name="T18" fmla="*/ 360438 w 189"/>
                <a:gd name="T19" fmla="*/ 346075 h 92"/>
                <a:gd name="T20" fmla="*/ 709613 w 189"/>
                <a:gd name="T21" fmla="*/ 346075 h 92"/>
                <a:gd name="T22" fmla="*/ 484339 w 189"/>
                <a:gd name="T23" fmla="*/ 11285 h 9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89"/>
                <a:gd name="T37" fmla="*/ 0 h 92"/>
                <a:gd name="T38" fmla="*/ 189 w 189"/>
                <a:gd name="T39" fmla="*/ 92 h 9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89" h="92">
                  <a:moveTo>
                    <a:pt x="129" y="3"/>
                  </a:moveTo>
                  <a:cubicBezTo>
                    <a:pt x="96" y="1"/>
                    <a:pt x="96" y="1"/>
                    <a:pt x="96" y="1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5" y="1"/>
                    <a:pt x="95" y="1"/>
                    <a:pt x="95" y="1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3" y="1"/>
                    <a:pt x="93" y="1"/>
                    <a:pt x="93" y="1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3" y="91"/>
                    <a:pt x="0" y="92"/>
                  </a:cubicBezTo>
                  <a:cubicBezTo>
                    <a:pt x="93" y="92"/>
                    <a:pt x="93" y="92"/>
                    <a:pt x="93" y="92"/>
                  </a:cubicBezTo>
                  <a:cubicBezTo>
                    <a:pt x="96" y="92"/>
                    <a:pt x="96" y="92"/>
                    <a:pt x="96" y="92"/>
                  </a:cubicBezTo>
                  <a:cubicBezTo>
                    <a:pt x="189" y="92"/>
                    <a:pt x="189" y="92"/>
                    <a:pt x="189" y="92"/>
                  </a:cubicBezTo>
                  <a:cubicBezTo>
                    <a:pt x="127" y="91"/>
                    <a:pt x="129" y="3"/>
                    <a:pt x="129" y="3"/>
                  </a:cubicBezTo>
                  <a:close/>
                </a:path>
              </a:pathLst>
            </a:custGeom>
            <a:solidFill>
              <a:srgbClr val="694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63" name="Freeform 8"/>
            <p:cNvSpPr>
              <a:spLocks noChangeArrowheads="1"/>
            </p:cNvSpPr>
            <p:nvPr/>
          </p:nvSpPr>
          <p:spPr bwMode="auto">
            <a:xfrm>
              <a:off x="82550" y="90488"/>
              <a:ext cx="2981325" cy="1585912"/>
            </a:xfrm>
            <a:custGeom>
              <a:avLst/>
              <a:gdLst>
                <a:gd name="T0" fmla="*/ 2981325 w 1878"/>
                <a:gd name="T1" fmla="*/ 1585912 h 999"/>
                <a:gd name="T2" fmla="*/ 0 w 1878"/>
                <a:gd name="T3" fmla="*/ 1577975 h 999"/>
                <a:gd name="T4" fmla="*/ 2981325 w 1878"/>
                <a:gd name="T5" fmla="*/ 0 h 999"/>
                <a:gd name="T6" fmla="*/ 2981325 w 1878"/>
                <a:gd name="T7" fmla="*/ 1585912 h 9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78"/>
                <a:gd name="T13" fmla="*/ 0 h 999"/>
                <a:gd name="T14" fmla="*/ 1878 w 1878"/>
                <a:gd name="T15" fmla="*/ 999 h 9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78" h="999">
                  <a:moveTo>
                    <a:pt x="1878" y="999"/>
                  </a:moveTo>
                  <a:lnTo>
                    <a:pt x="0" y="994"/>
                  </a:lnTo>
                  <a:lnTo>
                    <a:pt x="1878" y="0"/>
                  </a:lnTo>
                  <a:lnTo>
                    <a:pt x="1878" y="999"/>
                  </a:lnTo>
                  <a:close/>
                </a:path>
              </a:pathLst>
            </a:custGeom>
            <a:solidFill>
              <a:srgbClr val="EBE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542" name="Group 14"/>
          <p:cNvGrpSpPr>
            <a:grpSpLocks/>
          </p:cNvGrpSpPr>
          <p:nvPr/>
        </p:nvGrpSpPr>
        <p:grpSpPr bwMode="auto">
          <a:xfrm>
            <a:off x="2884488" y="2778125"/>
            <a:ext cx="1939925" cy="1254125"/>
            <a:chOff x="0" y="0"/>
            <a:chExt cx="2613025" cy="1690687"/>
          </a:xfrm>
        </p:grpSpPr>
        <p:sp>
          <p:nvSpPr>
            <p:cNvPr id="15458" name="Freeform 14"/>
            <p:cNvSpPr>
              <a:spLocks noChangeArrowheads="1"/>
            </p:cNvSpPr>
            <p:nvPr/>
          </p:nvSpPr>
          <p:spPr bwMode="auto">
            <a:xfrm>
              <a:off x="0" y="0"/>
              <a:ext cx="2508250" cy="1544637"/>
            </a:xfrm>
            <a:custGeom>
              <a:avLst/>
              <a:gdLst>
                <a:gd name="T0" fmla="*/ 2425643 w 668"/>
                <a:gd name="T1" fmla="*/ 1544637 h 411"/>
                <a:gd name="T2" fmla="*/ 2346791 w 668"/>
                <a:gd name="T3" fmla="*/ 1465714 h 411"/>
                <a:gd name="T4" fmla="*/ 2346791 w 668"/>
                <a:gd name="T5" fmla="*/ 514879 h 411"/>
                <a:gd name="T6" fmla="*/ 101381 w 668"/>
                <a:gd name="T7" fmla="*/ 514879 h 411"/>
                <a:gd name="T8" fmla="*/ 26284 w 668"/>
                <a:gd name="T9" fmla="*/ 488571 h 411"/>
                <a:gd name="T10" fmla="*/ 0 w 668"/>
                <a:gd name="T11" fmla="*/ 420923 h 411"/>
                <a:gd name="T12" fmla="*/ 0 w 668"/>
                <a:gd name="T13" fmla="*/ 413406 h 411"/>
                <a:gd name="T14" fmla="*/ 0 w 668"/>
                <a:gd name="T15" fmla="*/ 78923 h 411"/>
                <a:gd name="T16" fmla="*/ 75097 w 668"/>
                <a:gd name="T17" fmla="*/ 0 h 411"/>
                <a:gd name="T18" fmla="*/ 153949 w 668"/>
                <a:gd name="T19" fmla="*/ 78923 h 411"/>
                <a:gd name="T20" fmla="*/ 153949 w 668"/>
                <a:gd name="T21" fmla="*/ 357033 h 411"/>
                <a:gd name="T22" fmla="*/ 2418133 w 668"/>
                <a:gd name="T23" fmla="*/ 357033 h 411"/>
                <a:gd name="T24" fmla="*/ 2421888 w 668"/>
                <a:gd name="T25" fmla="*/ 357033 h 411"/>
                <a:gd name="T26" fmla="*/ 2481966 w 668"/>
                <a:gd name="T27" fmla="*/ 383341 h 411"/>
                <a:gd name="T28" fmla="*/ 2500740 w 668"/>
                <a:gd name="T29" fmla="*/ 462264 h 411"/>
                <a:gd name="T30" fmla="*/ 2500740 w 668"/>
                <a:gd name="T31" fmla="*/ 1465714 h 411"/>
                <a:gd name="T32" fmla="*/ 2425643 w 668"/>
                <a:gd name="T33" fmla="*/ 1544637 h 41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68"/>
                <a:gd name="T52" fmla="*/ 0 h 411"/>
                <a:gd name="T53" fmla="*/ 668 w 668"/>
                <a:gd name="T54" fmla="*/ 411 h 41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68" h="411">
                  <a:moveTo>
                    <a:pt x="646" y="411"/>
                  </a:moveTo>
                  <a:cubicBezTo>
                    <a:pt x="634" y="411"/>
                    <a:pt x="625" y="402"/>
                    <a:pt x="625" y="390"/>
                  </a:cubicBezTo>
                  <a:cubicBezTo>
                    <a:pt x="625" y="137"/>
                    <a:pt x="625" y="137"/>
                    <a:pt x="625" y="137"/>
                  </a:cubicBezTo>
                  <a:cubicBezTo>
                    <a:pt x="27" y="137"/>
                    <a:pt x="27" y="137"/>
                    <a:pt x="27" y="137"/>
                  </a:cubicBezTo>
                  <a:cubicBezTo>
                    <a:pt x="19" y="137"/>
                    <a:pt x="12" y="135"/>
                    <a:pt x="7" y="130"/>
                  </a:cubicBezTo>
                  <a:cubicBezTo>
                    <a:pt x="3" y="126"/>
                    <a:pt x="0" y="120"/>
                    <a:pt x="0" y="112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1" y="9"/>
                    <a:pt x="41" y="21"/>
                  </a:cubicBezTo>
                  <a:cubicBezTo>
                    <a:pt x="41" y="95"/>
                    <a:pt x="41" y="95"/>
                    <a:pt x="41" y="95"/>
                  </a:cubicBezTo>
                  <a:cubicBezTo>
                    <a:pt x="644" y="95"/>
                    <a:pt x="644" y="95"/>
                    <a:pt x="644" y="95"/>
                  </a:cubicBezTo>
                  <a:cubicBezTo>
                    <a:pt x="645" y="95"/>
                    <a:pt x="645" y="95"/>
                    <a:pt x="645" y="95"/>
                  </a:cubicBezTo>
                  <a:cubicBezTo>
                    <a:pt x="649" y="96"/>
                    <a:pt x="656" y="97"/>
                    <a:pt x="661" y="102"/>
                  </a:cubicBezTo>
                  <a:cubicBezTo>
                    <a:pt x="666" y="107"/>
                    <a:pt x="668" y="115"/>
                    <a:pt x="666" y="123"/>
                  </a:cubicBezTo>
                  <a:cubicBezTo>
                    <a:pt x="666" y="390"/>
                    <a:pt x="666" y="390"/>
                    <a:pt x="666" y="390"/>
                  </a:cubicBezTo>
                  <a:cubicBezTo>
                    <a:pt x="666" y="402"/>
                    <a:pt x="657" y="411"/>
                    <a:pt x="646" y="411"/>
                  </a:cubicBezTo>
                  <a:close/>
                </a:path>
              </a:pathLst>
            </a:custGeom>
            <a:solidFill>
              <a:srgbClr val="D6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59" name="Freeform 15"/>
            <p:cNvSpPr>
              <a:spLocks noChangeArrowheads="1"/>
            </p:cNvSpPr>
            <p:nvPr/>
          </p:nvSpPr>
          <p:spPr bwMode="auto">
            <a:xfrm>
              <a:off x="2230437" y="1446212"/>
              <a:ext cx="382588" cy="244475"/>
            </a:xfrm>
            <a:custGeom>
              <a:avLst/>
              <a:gdLst>
                <a:gd name="T0" fmla="*/ 26256 w 102"/>
                <a:gd name="T1" fmla="*/ 63940 h 65"/>
                <a:gd name="T2" fmla="*/ 56263 w 102"/>
                <a:gd name="T3" fmla="*/ 0 h 65"/>
                <a:gd name="T4" fmla="*/ 326325 w 102"/>
                <a:gd name="T5" fmla="*/ 0 h 65"/>
                <a:gd name="T6" fmla="*/ 356332 w 102"/>
                <a:gd name="T7" fmla="*/ 60178 h 65"/>
                <a:gd name="T8" fmla="*/ 232553 w 102"/>
                <a:gd name="T9" fmla="*/ 210625 h 65"/>
                <a:gd name="T10" fmla="*/ 138782 w 102"/>
                <a:gd name="T11" fmla="*/ 210625 h 65"/>
                <a:gd name="T12" fmla="*/ 26256 w 102"/>
                <a:gd name="T13" fmla="*/ 63940 h 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2"/>
                <a:gd name="T22" fmla="*/ 0 h 65"/>
                <a:gd name="T23" fmla="*/ 102 w 102"/>
                <a:gd name="T24" fmla="*/ 65 h 6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2" h="65">
                  <a:moveTo>
                    <a:pt x="7" y="17"/>
                  </a:moveTo>
                  <a:cubicBezTo>
                    <a:pt x="0" y="8"/>
                    <a:pt x="4" y="0"/>
                    <a:pt x="15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9" y="0"/>
                    <a:pt x="102" y="7"/>
                    <a:pt x="95" y="16"/>
                  </a:cubicBezTo>
                  <a:cubicBezTo>
                    <a:pt x="62" y="56"/>
                    <a:pt x="62" y="56"/>
                    <a:pt x="62" y="56"/>
                  </a:cubicBezTo>
                  <a:cubicBezTo>
                    <a:pt x="55" y="65"/>
                    <a:pt x="43" y="65"/>
                    <a:pt x="37" y="56"/>
                  </a:cubicBezTo>
                  <a:lnTo>
                    <a:pt x="7" y="17"/>
                  </a:lnTo>
                  <a:close/>
                </a:path>
              </a:pathLst>
            </a:custGeom>
            <a:solidFill>
              <a:srgbClr val="D6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545" name="Group 17"/>
          <p:cNvGrpSpPr>
            <a:grpSpLocks/>
          </p:cNvGrpSpPr>
          <p:nvPr/>
        </p:nvGrpSpPr>
        <p:grpSpPr bwMode="auto">
          <a:xfrm>
            <a:off x="2336800" y="2578100"/>
            <a:ext cx="939800" cy="695325"/>
            <a:chOff x="0" y="0"/>
            <a:chExt cx="1265238" cy="936625"/>
          </a:xfrm>
        </p:grpSpPr>
        <p:sp>
          <p:nvSpPr>
            <p:cNvPr id="15446" name="Freeform 24"/>
            <p:cNvSpPr>
              <a:spLocks noEditPoints="1" noChangeArrowheads="1"/>
            </p:cNvSpPr>
            <p:nvPr/>
          </p:nvSpPr>
          <p:spPr bwMode="auto">
            <a:xfrm>
              <a:off x="0" y="0"/>
              <a:ext cx="22225" cy="936625"/>
            </a:xfrm>
            <a:custGeom>
              <a:avLst/>
              <a:gdLst>
                <a:gd name="T0" fmla="*/ 0 w 6"/>
                <a:gd name="T1" fmla="*/ 925340 h 249"/>
                <a:gd name="T2" fmla="*/ 11113 w 6"/>
                <a:gd name="T3" fmla="*/ 880202 h 249"/>
                <a:gd name="T4" fmla="*/ 22225 w 6"/>
                <a:gd name="T5" fmla="*/ 925340 h 249"/>
                <a:gd name="T6" fmla="*/ 11113 w 6"/>
                <a:gd name="T7" fmla="*/ 838825 h 249"/>
                <a:gd name="T8" fmla="*/ 0 w 6"/>
                <a:gd name="T9" fmla="*/ 789925 h 249"/>
                <a:gd name="T10" fmla="*/ 22225 w 6"/>
                <a:gd name="T11" fmla="*/ 789925 h 249"/>
                <a:gd name="T12" fmla="*/ 11113 w 6"/>
                <a:gd name="T13" fmla="*/ 838825 h 249"/>
                <a:gd name="T14" fmla="*/ 0 w 6"/>
                <a:gd name="T15" fmla="*/ 733502 h 249"/>
                <a:gd name="T16" fmla="*/ 11113 w 6"/>
                <a:gd name="T17" fmla="*/ 684601 h 249"/>
                <a:gd name="T18" fmla="*/ 22225 w 6"/>
                <a:gd name="T19" fmla="*/ 733502 h 249"/>
                <a:gd name="T20" fmla="*/ 11113 w 6"/>
                <a:gd name="T21" fmla="*/ 643224 h 249"/>
                <a:gd name="T22" fmla="*/ 0 w 6"/>
                <a:gd name="T23" fmla="*/ 594324 h 249"/>
                <a:gd name="T24" fmla="*/ 22225 w 6"/>
                <a:gd name="T25" fmla="*/ 594324 h 249"/>
                <a:gd name="T26" fmla="*/ 11113 w 6"/>
                <a:gd name="T27" fmla="*/ 643224 h 249"/>
                <a:gd name="T28" fmla="*/ 0 w 6"/>
                <a:gd name="T29" fmla="*/ 537901 h 249"/>
                <a:gd name="T30" fmla="*/ 11113 w 6"/>
                <a:gd name="T31" fmla="*/ 489001 h 249"/>
                <a:gd name="T32" fmla="*/ 22225 w 6"/>
                <a:gd name="T33" fmla="*/ 537901 h 249"/>
                <a:gd name="T34" fmla="*/ 11113 w 6"/>
                <a:gd name="T35" fmla="*/ 451386 h 249"/>
                <a:gd name="T36" fmla="*/ 0 w 6"/>
                <a:gd name="T37" fmla="*/ 402485 h 249"/>
                <a:gd name="T38" fmla="*/ 22225 w 6"/>
                <a:gd name="T39" fmla="*/ 402485 h 249"/>
                <a:gd name="T40" fmla="*/ 11113 w 6"/>
                <a:gd name="T41" fmla="*/ 451386 h 249"/>
                <a:gd name="T42" fmla="*/ 0 w 6"/>
                <a:gd name="T43" fmla="*/ 342301 h 249"/>
                <a:gd name="T44" fmla="*/ 11113 w 6"/>
                <a:gd name="T45" fmla="*/ 293401 h 249"/>
                <a:gd name="T46" fmla="*/ 22225 w 6"/>
                <a:gd name="T47" fmla="*/ 342301 h 249"/>
                <a:gd name="T48" fmla="*/ 11113 w 6"/>
                <a:gd name="T49" fmla="*/ 255785 h 249"/>
                <a:gd name="T50" fmla="*/ 0 w 6"/>
                <a:gd name="T51" fmla="*/ 206885 h 249"/>
                <a:gd name="T52" fmla="*/ 22225 w 6"/>
                <a:gd name="T53" fmla="*/ 206885 h 249"/>
                <a:gd name="T54" fmla="*/ 11113 w 6"/>
                <a:gd name="T55" fmla="*/ 255785 h 249"/>
                <a:gd name="T56" fmla="*/ 0 w 6"/>
                <a:gd name="T57" fmla="*/ 146700 h 249"/>
                <a:gd name="T58" fmla="*/ 11113 w 6"/>
                <a:gd name="T59" fmla="*/ 97800 h 249"/>
                <a:gd name="T60" fmla="*/ 22225 w 6"/>
                <a:gd name="T61" fmla="*/ 146700 h 249"/>
                <a:gd name="T62" fmla="*/ 11113 w 6"/>
                <a:gd name="T63" fmla="*/ 60185 h 249"/>
                <a:gd name="T64" fmla="*/ 0 w 6"/>
                <a:gd name="T65" fmla="*/ 11285 h 249"/>
                <a:gd name="T66" fmla="*/ 22225 w 6"/>
                <a:gd name="T67" fmla="*/ 11285 h 249"/>
                <a:gd name="T68" fmla="*/ 11113 w 6"/>
                <a:gd name="T69" fmla="*/ 60185 h 24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"/>
                <a:gd name="T106" fmla="*/ 0 h 249"/>
                <a:gd name="T107" fmla="*/ 6 w 6"/>
                <a:gd name="T108" fmla="*/ 249 h 24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" h="249">
                  <a:moveTo>
                    <a:pt x="3" y="249"/>
                  </a:moveTo>
                  <a:cubicBezTo>
                    <a:pt x="2" y="249"/>
                    <a:pt x="0" y="248"/>
                    <a:pt x="0" y="24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5"/>
                    <a:pt x="2" y="234"/>
                    <a:pt x="3" y="234"/>
                  </a:cubicBezTo>
                  <a:cubicBezTo>
                    <a:pt x="4" y="234"/>
                    <a:pt x="6" y="235"/>
                    <a:pt x="6" y="236"/>
                  </a:cubicBezTo>
                  <a:cubicBezTo>
                    <a:pt x="6" y="246"/>
                    <a:pt x="6" y="246"/>
                    <a:pt x="6" y="246"/>
                  </a:cubicBezTo>
                  <a:cubicBezTo>
                    <a:pt x="6" y="248"/>
                    <a:pt x="4" y="249"/>
                    <a:pt x="3" y="249"/>
                  </a:cubicBezTo>
                  <a:close/>
                  <a:moveTo>
                    <a:pt x="3" y="223"/>
                  </a:moveTo>
                  <a:cubicBezTo>
                    <a:pt x="2" y="223"/>
                    <a:pt x="0" y="222"/>
                    <a:pt x="0" y="221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09"/>
                    <a:pt x="2" y="208"/>
                    <a:pt x="3" y="208"/>
                  </a:cubicBezTo>
                  <a:cubicBezTo>
                    <a:pt x="4" y="208"/>
                    <a:pt x="6" y="209"/>
                    <a:pt x="6" y="210"/>
                  </a:cubicBezTo>
                  <a:cubicBezTo>
                    <a:pt x="6" y="221"/>
                    <a:pt x="6" y="221"/>
                    <a:pt x="6" y="221"/>
                  </a:cubicBezTo>
                  <a:cubicBezTo>
                    <a:pt x="6" y="222"/>
                    <a:pt x="4" y="223"/>
                    <a:pt x="3" y="223"/>
                  </a:cubicBezTo>
                  <a:close/>
                  <a:moveTo>
                    <a:pt x="3" y="197"/>
                  </a:moveTo>
                  <a:cubicBezTo>
                    <a:pt x="2" y="197"/>
                    <a:pt x="0" y="196"/>
                    <a:pt x="0" y="195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183"/>
                    <a:pt x="2" y="182"/>
                    <a:pt x="3" y="182"/>
                  </a:cubicBezTo>
                  <a:cubicBezTo>
                    <a:pt x="4" y="182"/>
                    <a:pt x="6" y="183"/>
                    <a:pt x="6" y="184"/>
                  </a:cubicBezTo>
                  <a:cubicBezTo>
                    <a:pt x="6" y="195"/>
                    <a:pt x="6" y="195"/>
                    <a:pt x="6" y="195"/>
                  </a:cubicBezTo>
                  <a:cubicBezTo>
                    <a:pt x="6" y="196"/>
                    <a:pt x="4" y="197"/>
                    <a:pt x="3" y="197"/>
                  </a:cubicBezTo>
                  <a:close/>
                  <a:moveTo>
                    <a:pt x="3" y="171"/>
                  </a:moveTo>
                  <a:cubicBezTo>
                    <a:pt x="2" y="171"/>
                    <a:pt x="0" y="170"/>
                    <a:pt x="0" y="169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7"/>
                    <a:pt x="2" y="156"/>
                    <a:pt x="3" y="156"/>
                  </a:cubicBezTo>
                  <a:cubicBezTo>
                    <a:pt x="4" y="156"/>
                    <a:pt x="6" y="157"/>
                    <a:pt x="6" y="158"/>
                  </a:cubicBezTo>
                  <a:cubicBezTo>
                    <a:pt x="6" y="169"/>
                    <a:pt x="6" y="169"/>
                    <a:pt x="6" y="169"/>
                  </a:cubicBezTo>
                  <a:cubicBezTo>
                    <a:pt x="6" y="170"/>
                    <a:pt x="4" y="171"/>
                    <a:pt x="3" y="171"/>
                  </a:cubicBezTo>
                  <a:close/>
                  <a:moveTo>
                    <a:pt x="3" y="145"/>
                  </a:moveTo>
                  <a:cubicBezTo>
                    <a:pt x="2" y="145"/>
                    <a:pt x="0" y="144"/>
                    <a:pt x="0" y="143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31"/>
                    <a:pt x="2" y="130"/>
                    <a:pt x="3" y="130"/>
                  </a:cubicBezTo>
                  <a:cubicBezTo>
                    <a:pt x="4" y="130"/>
                    <a:pt x="6" y="131"/>
                    <a:pt x="6" y="132"/>
                  </a:cubicBezTo>
                  <a:cubicBezTo>
                    <a:pt x="6" y="143"/>
                    <a:pt x="6" y="143"/>
                    <a:pt x="6" y="143"/>
                  </a:cubicBezTo>
                  <a:cubicBezTo>
                    <a:pt x="6" y="144"/>
                    <a:pt x="4" y="145"/>
                    <a:pt x="3" y="145"/>
                  </a:cubicBezTo>
                  <a:close/>
                  <a:moveTo>
                    <a:pt x="3" y="120"/>
                  </a:moveTo>
                  <a:cubicBezTo>
                    <a:pt x="2" y="120"/>
                    <a:pt x="0" y="118"/>
                    <a:pt x="0" y="11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5"/>
                    <a:pt x="2" y="104"/>
                    <a:pt x="3" y="104"/>
                  </a:cubicBezTo>
                  <a:cubicBezTo>
                    <a:pt x="4" y="104"/>
                    <a:pt x="6" y="105"/>
                    <a:pt x="6" y="107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6" y="118"/>
                    <a:pt x="4" y="120"/>
                    <a:pt x="3" y="120"/>
                  </a:cubicBezTo>
                  <a:close/>
                  <a:moveTo>
                    <a:pt x="3" y="94"/>
                  </a:moveTo>
                  <a:cubicBezTo>
                    <a:pt x="2" y="94"/>
                    <a:pt x="0" y="92"/>
                    <a:pt x="0" y="9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79"/>
                    <a:pt x="2" y="78"/>
                    <a:pt x="3" y="78"/>
                  </a:cubicBezTo>
                  <a:cubicBezTo>
                    <a:pt x="4" y="78"/>
                    <a:pt x="6" y="79"/>
                    <a:pt x="6" y="8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2"/>
                    <a:pt x="4" y="94"/>
                    <a:pt x="3" y="94"/>
                  </a:cubicBezTo>
                  <a:close/>
                  <a:moveTo>
                    <a:pt x="3" y="68"/>
                  </a:moveTo>
                  <a:cubicBezTo>
                    <a:pt x="2" y="68"/>
                    <a:pt x="0" y="67"/>
                    <a:pt x="0" y="6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3"/>
                    <a:pt x="2" y="52"/>
                    <a:pt x="3" y="52"/>
                  </a:cubicBezTo>
                  <a:cubicBezTo>
                    <a:pt x="4" y="52"/>
                    <a:pt x="6" y="53"/>
                    <a:pt x="6" y="5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7"/>
                    <a:pt x="4" y="68"/>
                    <a:pt x="3" y="68"/>
                  </a:cubicBezTo>
                  <a:close/>
                  <a:moveTo>
                    <a:pt x="3" y="42"/>
                  </a:moveTo>
                  <a:cubicBezTo>
                    <a:pt x="2" y="42"/>
                    <a:pt x="0" y="41"/>
                    <a:pt x="0" y="3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7"/>
                    <a:pt x="2" y="26"/>
                    <a:pt x="3" y="26"/>
                  </a:cubicBezTo>
                  <a:cubicBezTo>
                    <a:pt x="4" y="26"/>
                    <a:pt x="6" y="27"/>
                    <a:pt x="6" y="29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6" y="41"/>
                    <a:pt x="4" y="42"/>
                    <a:pt x="3" y="42"/>
                  </a:cubicBezTo>
                  <a:close/>
                  <a:moveTo>
                    <a:pt x="3" y="16"/>
                  </a:moveTo>
                  <a:cubicBezTo>
                    <a:pt x="2" y="16"/>
                    <a:pt x="0" y="15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4" y="0"/>
                    <a:pt x="6" y="1"/>
                    <a:pt x="6" y="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5"/>
                    <a:pt x="4" y="16"/>
                    <a:pt x="3" y="16"/>
                  </a:cubicBezTo>
                  <a:close/>
                </a:path>
              </a:pathLst>
            </a:custGeom>
            <a:solidFill>
              <a:srgbClr val="D6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47" name="Freeform 25"/>
            <p:cNvSpPr>
              <a:spLocks noEditPoints="1" noChangeArrowheads="1"/>
            </p:cNvSpPr>
            <p:nvPr/>
          </p:nvSpPr>
          <p:spPr bwMode="auto">
            <a:xfrm>
              <a:off x="107950" y="0"/>
              <a:ext cx="19050" cy="936625"/>
            </a:xfrm>
            <a:custGeom>
              <a:avLst/>
              <a:gdLst>
                <a:gd name="T0" fmla="*/ 0 w 5"/>
                <a:gd name="T1" fmla="*/ 925340 h 249"/>
                <a:gd name="T2" fmla="*/ 11430 w 5"/>
                <a:gd name="T3" fmla="*/ 880202 h 249"/>
                <a:gd name="T4" fmla="*/ 19050 w 5"/>
                <a:gd name="T5" fmla="*/ 925340 h 249"/>
                <a:gd name="T6" fmla="*/ 11430 w 5"/>
                <a:gd name="T7" fmla="*/ 838825 h 249"/>
                <a:gd name="T8" fmla="*/ 0 w 5"/>
                <a:gd name="T9" fmla="*/ 789925 h 249"/>
                <a:gd name="T10" fmla="*/ 19050 w 5"/>
                <a:gd name="T11" fmla="*/ 789925 h 249"/>
                <a:gd name="T12" fmla="*/ 11430 w 5"/>
                <a:gd name="T13" fmla="*/ 838825 h 249"/>
                <a:gd name="T14" fmla="*/ 0 w 5"/>
                <a:gd name="T15" fmla="*/ 733502 h 249"/>
                <a:gd name="T16" fmla="*/ 11430 w 5"/>
                <a:gd name="T17" fmla="*/ 684601 h 249"/>
                <a:gd name="T18" fmla="*/ 19050 w 5"/>
                <a:gd name="T19" fmla="*/ 733502 h 249"/>
                <a:gd name="T20" fmla="*/ 11430 w 5"/>
                <a:gd name="T21" fmla="*/ 643224 h 249"/>
                <a:gd name="T22" fmla="*/ 0 w 5"/>
                <a:gd name="T23" fmla="*/ 594324 h 249"/>
                <a:gd name="T24" fmla="*/ 19050 w 5"/>
                <a:gd name="T25" fmla="*/ 594324 h 249"/>
                <a:gd name="T26" fmla="*/ 11430 w 5"/>
                <a:gd name="T27" fmla="*/ 643224 h 249"/>
                <a:gd name="T28" fmla="*/ 0 w 5"/>
                <a:gd name="T29" fmla="*/ 537901 h 249"/>
                <a:gd name="T30" fmla="*/ 11430 w 5"/>
                <a:gd name="T31" fmla="*/ 489001 h 249"/>
                <a:gd name="T32" fmla="*/ 19050 w 5"/>
                <a:gd name="T33" fmla="*/ 537901 h 249"/>
                <a:gd name="T34" fmla="*/ 11430 w 5"/>
                <a:gd name="T35" fmla="*/ 451386 h 249"/>
                <a:gd name="T36" fmla="*/ 0 w 5"/>
                <a:gd name="T37" fmla="*/ 402485 h 249"/>
                <a:gd name="T38" fmla="*/ 19050 w 5"/>
                <a:gd name="T39" fmla="*/ 402485 h 249"/>
                <a:gd name="T40" fmla="*/ 11430 w 5"/>
                <a:gd name="T41" fmla="*/ 451386 h 249"/>
                <a:gd name="T42" fmla="*/ 0 w 5"/>
                <a:gd name="T43" fmla="*/ 342301 h 249"/>
                <a:gd name="T44" fmla="*/ 11430 w 5"/>
                <a:gd name="T45" fmla="*/ 293401 h 249"/>
                <a:gd name="T46" fmla="*/ 19050 w 5"/>
                <a:gd name="T47" fmla="*/ 342301 h 249"/>
                <a:gd name="T48" fmla="*/ 11430 w 5"/>
                <a:gd name="T49" fmla="*/ 255785 h 249"/>
                <a:gd name="T50" fmla="*/ 0 w 5"/>
                <a:gd name="T51" fmla="*/ 206885 h 249"/>
                <a:gd name="T52" fmla="*/ 19050 w 5"/>
                <a:gd name="T53" fmla="*/ 206885 h 249"/>
                <a:gd name="T54" fmla="*/ 11430 w 5"/>
                <a:gd name="T55" fmla="*/ 255785 h 249"/>
                <a:gd name="T56" fmla="*/ 0 w 5"/>
                <a:gd name="T57" fmla="*/ 146700 h 249"/>
                <a:gd name="T58" fmla="*/ 11430 w 5"/>
                <a:gd name="T59" fmla="*/ 97800 h 249"/>
                <a:gd name="T60" fmla="*/ 19050 w 5"/>
                <a:gd name="T61" fmla="*/ 146700 h 249"/>
                <a:gd name="T62" fmla="*/ 11430 w 5"/>
                <a:gd name="T63" fmla="*/ 60185 h 249"/>
                <a:gd name="T64" fmla="*/ 0 w 5"/>
                <a:gd name="T65" fmla="*/ 11285 h 249"/>
                <a:gd name="T66" fmla="*/ 19050 w 5"/>
                <a:gd name="T67" fmla="*/ 11285 h 249"/>
                <a:gd name="T68" fmla="*/ 11430 w 5"/>
                <a:gd name="T69" fmla="*/ 60185 h 24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"/>
                <a:gd name="T106" fmla="*/ 0 h 249"/>
                <a:gd name="T107" fmla="*/ 5 w 5"/>
                <a:gd name="T108" fmla="*/ 249 h 24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" h="249">
                  <a:moveTo>
                    <a:pt x="3" y="249"/>
                  </a:moveTo>
                  <a:cubicBezTo>
                    <a:pt x="1" y="249"/>
                    <a:pt x="0" y="248"/>
                    <a:pt x="0" y="24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5"/>
                    <a:pt x="1" y="234"/>
                    <a:pt x="3" y="234"/>
                  </a:cubicBezTo>
                  <a:cubicBezTo>
                    <a:pt x="4" y="234"/>
                    <a:pt x="5" y="235"/>
                    <a:pt x="5" y="236"/>
                  </a:cubicBezTo>
                  <a:cubicBezTo>
                    <a:pt x="5" y="246"/>
                    <a:pt x="5" y="246"/>
                    <a:pt x="5" y="246"/>
                  </a:cubicBezTo>
                  <a:cubicBezTo>
                    <a:pt x="5" y="248"/>
                    <a:pt x="4" y="249"/>
                    <a:pt x="3" y="249"/>
                  </a:cubicBezTo>
                  <a:close/>
                  <a:moveTo>
                    <a:pt x="3" y="223"/>
                  </a:moveTo>
                  <a:cubicBezTo>
                    <a:pt x="1" y="223"/>
                    <a:pt x="0" y="222"/>
                    <a:pt x="0" y="221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09"/>
                    <a:pt x="1" y="208"/>
                    <a:pt x="3" y="208"/>
                  </a:cubicBezTo>
                  <a:cubicBezTo>
                    <a:pt x="4" y="208"/>
                    <a:pt x="5" y="209"/>
                    <a:pt x="5" y="210"/>
                  </a:cubicBezTo>
                  <a:cubicBezTo>
                    <a:pt x="5" y="221"/>
                    <a:pt x="5" y="221"/>
                    <a:pt x="5" y="221"/>
                  </a:cubicBezTo>
                  <a:cubicBezTo>
                    <a:pt x="5" y="222"/>
                    <a:pt x="4" y="223"/>
                    <a:pt x="3" y="223"/>
                  </a:cubicBezTo>
                  <a:close/>
                  <a:moveTo>
                    <a:pt x="3" y="197"/>
                  </a:moveTo>
                  <a:cubicBezTo>
                    <a:pt x="1" y="197"/>
                    <a:pt x="0" y="196"/>
                    <a:pt x="0" y="195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183"/>
                    <a:pt x="1" y="182"/>
                    <a:pt x="3" y="182"/>
                  </a:cubicBezTo>
                  <a:cubicBezTo>
                    <a:pt x="4" y="182"/>
                    <a:pt x="5" y="183"/>
                    <a:pt x="5" y="184"/>
                  </a:cubicBezTo>
                  <a:cubicBezTo>
                    <a:pt x="5" y="195"/>
                    <a:pt x="5" y="195"/>
                    <a:pt x="5" y="195"/>
                  </a:cubicBezTo>
                  <a:cubicBezTo>
                    <a:pt x="5" y="196"/>
                    <a:pt x="4" y="197"/>
                    <a:pt x="3" y="197"/>
                  </a:cubicBezTo>
                  <a:close/>
                  <a:moveTo>
                    <a:pt x="3" y="171"/>
                  </a:moveTo>
                  <a:cubicBezTo>
                    <a:pt x="1" y="171"/>
                    <a:pt x="0" y="170"/>
                    <a:pt x="0" y="169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7"/>
                    <a:pt x="1" y="156"/>
                    <a:pt x="3" y="156"/>
                  </a:cubicBezTo>
                  <a:cubicBezTo>
                    <a:pt x="4" y="156"/>
                    <a:pt x="5" y="157"/>
                    <a:pt x="5" y="158"/>
                  </a:cubicBezTo>
                  <a:cubicBezTo>
                    <a:pt x="5" y="169"/>
                    <a:pt x="5" y="169"/>
                    <a:pt x="5" y="169"/>
                  </a:cubicBezTo>
                  <a:cubicBezTo>
                    <a:pt x="5" y="170"/>
                    <a:pt x="4" y="171"/>
                    <a:pt x="3" y="171"/>
                  </a:cubicBezTo>
                  <a:close/>
                  <a:moveTo>
                    <a:pt x="3" y="145"/>
                  </a:moveTo>
                  <a:cubicBezTo>
                    <a:pt x="1" y="145"/>
                    <a:pt x="0" y="144"/>
                    <a:pt x="0" y="143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31"/>
                    <a:pt x="1" y="130"/>
                    <a:pt x="3" y="130"/>
                  </a:cubicBezTo>
                  <a:cubicBezTo>
                    <a:pt x="4" y="130"/>
                    <a:pt x="5" y="131"/>
                    <a:pt x="5" y="132"/>
                  </a:cubicBezTo>
                  <a:cubicBezTo>
                    <a:pt x="5" y="143"/>
                    <a:pt x="5" y="143"/>
                    <a:pt x="5" y="143"/>
                  </a:cubicBezTo>
                  <a:cubicBezTo>
                    <a:pt x="5" y="144"/>
                    <a:pt x="4" y="145"/>
                    <a:pt x="3" y="145"/>
                  </a:cubicBezTo>
                  <a:close/>
                  <a:moveTo>
                    <a:pt x="3" y="120"/>
                  </a:moveTo>
                  <a:cubicBezTo>
                    <a:pt x="1" y="120"/>
                    <a:pt x="0" y="118"/>
                    <a:pt x="0" y="11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5"/>
                    <a:pt x="1" y="104"/>
                    <a:pt x="3" y="104"/>
                  </a:cubicBezTo>
                  <a:cubicBezTo>
                    <a:pt x="4" y="104"/>
                    <a:pt x="5" y="105"/>
                    <a:pt x="5" y="107"/>
                  </a:cubicBezTo>
                  <a:cubicBezTo>
                    <a:pt x="5" y="117"/>
                    <a:pt x="5" y="117"/>
                    <a:pt x="5" y="117"/>
                  </a:cubicBezTo>
                  <a:cubicBezTo>
                    <a:pt x="5" y="118"/>
                    <a:pt x="4" y="120"/>
                    <a:pt x="3" y="120"/>
                  </a:cubicBezTo>
                  <a:close/>
                  <a:moveTo>
                    <a:pt x="3" y="94"/>
                  </a:moveTo>
                  <a:cubicBezTo>
                    <a:pt x="1" y="94"/>
                    <a:pt x="0" y="92"/>
                    <a:pt x="0" y="9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79"/>
                    <a:pt x="1" y="78"/>
                    <a:pt x="3" y="78"/>
                  </a:cubicBezTo>
                  <a:cubicBezTo>
                    <a:pt x="4" y="78"/>
                    <a:pt x="5" y="79"/>
                    <a:pt x="5" y="81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2"/>
                    <a:pt x="4" y="94"/>
                    <a:pt x="3" y="94"/>
                  </a:cubicBezTo>
                  <a:close/>
                  <a:moveTo>
                    <a:pt x="3" y="68"/>
                  </a:moveTo>
                  <a:cubicBezTo>
                    <a:pt x="1" y="68"/>
                    <a:pt x="0" y="67"/>
                    <a:pt x="0" y="6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3"/>
                    <a:pt x="1" y="52"/>
                    <a:pt x="3" y="52"/>
                  </a:cubicBezTo>
                  <a:cubicBezTo>
                    <a:pt x="4" y="52"/>
                    <a:pt x="5" y="53"/>
                    <a:pt x="5" y="5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7"/>
                    <a:pt x="4" y="68"/>
                    <a:pt x="3" y="68"/>
                  </a:cubicBezTo>
                  <a:close/>
                  <a:moveTo>
                    <a:pt x="3" y="42"/>
                  </a:moveTo>
                  <a:cubicBezTo>
                    <a:pt x="1" y="42"/>
                    <a:pt x="0" y="41"/>
                    <a:pt x="0" y="3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7"/>
                    <a:pt x="1" y="26"/>
                    <a:pt x="3" y="26"/>
                  </a:cubicBezTo>
                  <a:cubicBezTo>
                    <a:pt x="4" y="26"/>
                    <a:pt x="5" y="27"/>
                    <a:pt x="5" y="29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41"/>
                    <a:pt x="4" y="42"/>
                    <a:pt x="3" y="42"/>
                  </a:cubicBezTo>
                  <a:close/>
                  <a:moveTo>
                    <a:pt x="3" y="16"/>
                  </a:moveTo>
                  <a:cubicBezTo>
                    <a:pt x="1" y="16"/>
                    <a:pt x="0" y="15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5" y="1"/>
                    <a:pt x="5" y="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5"/>
                    <a:pt x="4" y="16"/>
                    <a:pt x="3" y="16"/>
                  </a:cubicBezTo>
                  <a:close/>
                </a:path>
              </a:pathLst>
            </a:custGeom>
            <a:solidFill>
              <a:srgbClr val="D6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48" name="Freeform 26"/>
            <p:cNvSpPr>
              <a:spLocks noEditPoints="1" noChangeArrowheads="1"/>
            </p:cNvSpPr>
            <p:nvPr/>
          </p:nvSpPr>
          <p:spPr bwMode="auto">
            <a:xfrm>
              <a:off x="209550" y="0"/>
              <a:ext cx="19050" cy="838200"/>
            </a:xfrm>
            <a:custGeom>
              <a:avLst/>
              <a:gdLst>
                <a:gd name="T0" fmla="*/ 11430 w 5"/>
                <a:gd name="T1" fmla="*/ 838200 h 223"/>
                <a:gd name="T2" fmla="*/ 0 w 5"/>
                <a:gd name="T3" fmla="*/ 830683 h 223"/>
                <a:gd name="T4" fmla="*/ 0 w 5"/>
                <a:gd name="T5" fmla="*/ 789336 h 223"/>
                <a:gd name="T6" fmla="*/ 11430 w 5"/>
                <a:gd name="T7" fmla="*/ 781819 h 223"/>
                <a:gd name="T8" fmla="*/ 19050 w 5"/>
                <a:gd name="T9" fmla="*/ 789336 h 223"/>
                <a:gd name="T10" fmla="*/ 19050 w 5"/>
                <a:gd name="T11" fmla="*/ 830683 h 223"/>
                <a:gd name="T12" fmla="*/ 11430 w 5"/>
                <a:gd name="T13" fmla="*/ 838200 h 223"/>
                <a:gd name="T14" fmla="*/ 11430 w 5"/>
                <a:gd name="T15" fmla="*/ 740473 h 223"/>
                <a:gd name="T16" fmla="*/ 0 w 5"/>
                <a:gd name="T17" fmla="*/ 732955 h 223"/>
                <a:gd name="T18" fmla="*/ 0 w 5"/>
                <a:gd name="T19" fmla="*/ 691609 h 223"/>
                <a:gd name="T20" fmla="*/ 11430 w 5"/>
                <a:gd name="T21" fmla="*/ 684091 h 223"/>
                <a:gd name="T22" fmla="*/ 19050 w 5"/>
                <a:gd name="T23" fmla="*/ 691609 h 223"/>
                <a:gd name="T24" fmla="*/ 19050 w 5"/>
                <a:gd name="T25" fmla="*/ 732955 h 223"/>
                <a:gd name="T26" fmla="*/ 11430 w 5"/>
                <a:gd name="T27" fmla="*/ 740473 h 223"/>
                <a:gd name="T28" fmla="*/ 11430 w 5"/>
                <a:gd name="T29" fmla="*/ 642745 h 223"/>
                <a:gd name="T30" fmla="*/ 0 w 5"/>
                <a:gd name="T31" fmla="*/ 635228 h 223"/>
                <a:gd name="T32" fmla="*/ 0 w 5"/>
                <a:gd name="T33" fmla="*/ 593882 h 223"/>
                <a:gd name="T34" fmla="*/ 11430 w 5"/>
                <a:gd name="T35" fmla="*/ 586364 h 223"/>
                <a:gd name="T36" fmla="*/ 19050 w 5"/>
                <a:gd name="T37" fmla="*/ 593882 h 223"/>
                <a:gd name="T38" fmla="*/ 19050 w 5"/>
                <a:gd name="T39" fmla="*/ 635228 h 223"/>
                <a:gd name="T40" fmla="*/ 11430 w 5"/>
                <a:gd name="T41" fmla="*/ 642745 h 223"/>
                <a:gd name="T42" fmla="*/ 11430 w 5"/>
                <a:gd name="T43" fmla="*/ 545018 h 223"/>
                <a:gd name="T44" fmla="*/ 0 w 5"/>
                <a:gd name="T45" fmla="*/ 537500 h 223"/>
                <a:gd name="T46" fmla="*/ 0 w 5"/>
                <a:gd name="T47" fmla="*/ 496154 h 223"/>
                <a:gd name="T48" fmla="*/ 11430 w 5"/>
                <a:gd name="T49" fmla="*/ 488637 h 223"/>
                <a:gd name="T50" fmla="*/ 19050 w 5"/>
                <a:gd name="T51" fmla="*/ 496154 h 223"/>
                <a:gd name="T52" fmla="*/ 19050 w 5"/>
                <a:gd name="T53" fmla="*/ 537500 h 223"/>
                <a:gd name="T54" fmla="*/ 11430 w 5"/>
                <a:gd name="T55" fmla="*/ 545018 h 223"/>
                <a:gd name="T56" fmla="*/ 11430 w 5"/>
                <a:gd name="T57" fmla="*/ 451049 h 223"/>
                <a:gd name="T58" fmla="*/ 0 w 5"/>
                <a:gd name="T59" fmla="*/ 439773 h 223"/>
                <a:gd name="T60" fmla="*/ 0 w 5"/>
                <a:gd name="T61" fmla="*/ 402186 h 223"/>
                <a:gd name="T62" fmla="*/ 11430 w 5"/>
                <a:gd name="T63" fmla="*/ 390909 h 223"/>
                <a:gd name="T64" fmla="*/ 19050 w 5"/>
                <a:gd name="T65" fmla="*/ 402186 h 223"/>
                <a:gd name="T66" fmla="*/ 19050 w 5"/>
                <a:gd name="T67" fmla="*/ 439773 h 223"/>
                <a:gd name="T68" fmla="*/ 11430 w 5"/>
                <a:gd name="T69" fmla="*/ 451049 h 223"/>
                <a:gd name="T70" fmla="*/ 11430 w 5"/>
                <a:gd name="T71" fmla="*/ 353322 h 223"/>
                <a:gd name="T72" fmla="*/ 0 w 5"/>
                <a:gd name="T73" fmla="*/ 342046 h 223"/>
                <a:gd name="T74" fmla="*/ 0 w 5"/>
                <a:gd name="T75" fmla="*/ 304458 h 223"/>
                <a:gd name="T76" fmla="*/ 11430 w 5"/>
                <a:gd name="T77" fmla="*/ 293182 h 223"/>
                <a:gd name="T78" fmla="*/ 19050 w 5"/>
                <a:gd name="T79" fmla="*/ 304458 h 223"/>
                <a:gd name="T80" fmla="*/ 19050 w 5"/>
                <a:gd name="T81" fmla="*/ 342046 h 223"/>
                <a:gd name="T82" fmla="*/ 11430 w 5"/>
                <a:gd name="T83" fmla="*/ 353322 h 223"/>
                <a:gd name="T84" fmla="*/ 11430 w 5"/>
                <a:gd name="T85" fmla="*/ 255595 h 223"/>
                <a:gd name="T86" fmla="*/ 0 w 5"/>
                <a:gd name="T87" fmla="*/ 244318 h 223"/>
                <a:gd name="T88" fmla="*/ 0 w 5"/>
                <a:gd name="T89" fmla="*/ 206731 h 223"/>
                <a:gd name="T90" fmla="*/ 11430 w 5"/>
                <a:gd name="T91" fmla="*/ 195455 h 223"/>
                <a:gd name="T92" fmla="*/ 19050 w 5"/>
                <a:gd name="T93" fmla="*/ 206731 h 223"/>
                <a:gd name="T94" fmla="*/ 19050 w 5"/>
                <a:gd name="T95" fmla="*/ 244318 h 223"/>
                <a:gd name="T96" fmla="*/ 11430 w 5"/>
                <a:gd name="T97" fmla="*/ 255595 h 223"/>
                <a:gd name="T98" fmla="*/ 11430 w 5"/>
                <a:gd name="T99" fmla="*/ 157867 h 223"/>
                <a:gd name="T100" fmla="*/ 0 w 5"/>
                <a:gd name="T101" fmla="*/ 146591 h 223"/>
                <a:gd name="T102" fmla="*/ 0 w 5"/>
                <a:gd name="T103" fmla="*/ 109004 h 223"/>
                <a:gd name="T104" fmla="*/ 11430 w 5"/>
                <a:gd name="T105" fmla="*/ 97727 h 223"/>
                <a:gd name="T106" fmla="*/ 19050 w 5"/>
                <a:gd name="T107" fmla="*/ 109004 h 223"/>
                <a:gd name="T108" fmla="*/ 19050 w 5"/>
                <a:gd name="T109" fmla="*/ 146591 h 223"/>
                <a:gd name="T110" fmla="*/ 11430 w 5"/>
                <a:gd name="T111" fmla="*/ 157867 h 223"/>
                <a:gd name="T112" fmla="*/ 11430 w 5"/>
                <a:gd name="T113" fmla="*/ 60140 h 223"/>
                <a:gd name="T114" fmla="*/ 0 w 5"/>
                <a:gd name="T115" fmla="*/ 48864 h 223"/>
                <a:gd name="T116" fmla="*/ 0 w 5"/>
                <a:gd name="T117" fmla="*/ 11276 h 223"/>
                <a:gd name="T118" fmla="*/ 11430 w 5"/>
                <a:gd name="T119" fmla="*/ 0 h 223"/>
                <a:gd name="T120" fmla="*/ 19050 w 5"/>
                <a:gd name="T121" fmla="*/ 11276 h 223"/>
                <a:gd name="T122" fmla="*/ 19050 w 5"/>
                <a:gd name="T123" fmla="*/ 48864 h 223"/>
                <a:gd name="T124" fmla="*/ 11430 w 5"/>
                <a:gd name="T125" fmla="*/ 60140 h 22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"/>
                <a:gd name="T190" fmla="*/ 0 h 223"/>
                <a:gd name="T191" fmla="*/ 5 w 5"/>
                <a:gd name="T192" fmla="*/ 223 h 22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" h="223">
                  <a:moveTo>
                    <a:pt x="3" y="223"/>
                  </a:moveTo>
                  <a:cubicBezTo>
                    <a:pt x="1" y="223"/>
                    <a:pt x="0" y="222"/>
                    <a:pt x="0" y="221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09"/>
                    <a:pt x="1" y="208"/>
                    <a:pt x="3" y="208"/>
                  </a:cubicBezTo>
                  <a:cubicBezTo>
                    <a:pt x="4" y="208"/>
                    <a:pt x="5" y="209"/>
                    <a:pt x="5" y="210"/>
                  </a:cubicBezTo>
                  <a:cubicBezTo>
                    <a:pt x="5" y="221"/>
                    <a:pt x="5" y="221"/>
                    <a:pt x="5" y="221"/>
                  </a:cubicBezTo>
                  <a:cubicBezTo>
                    <a:pt x="5" y="222"/>
                    <a:pt x="4" y="223"/>
                    <a:pt x="3" y="223"/>
                  </a:cubicBezTo>
                  <a:close/>
                  <a:moveTo>
                    <a:pt x="3" y="197"/>
                  </a:moveTo>
                  <a:cubicBezTo>
                    <a:pt x="1" y="197"/>
                    <a:pt x="0" y="196"/>
                    <a:pt x="0" y="195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183"/>
                    <a:pt x="1" y="182"/>
                    <a:pt x="3" y="182"/>
                  </a:cubicBezTo>
                  <a:cubicBezTo>
                    <a:pt x="4" y="182"/>
                    <a:pt x="5" y="183"/>
                    <a:pt x="5" y="184"/>
                  </a:cubicBezTo>
                  <a:cubicBezTo>
                    <a:pt x="5" y="195"/>
                    <a:pt x="5" y="195"/>
                    <a:pt x="5" y="195"/>
                  </a:cubicBezTo>
                  <a:cubicBezTo>
                    <a:pt x="5" y="196"/>
                    <a:pt x="4" y="197"/>
                    <a:pt x="3" y="197"/>
                  </a:cubicBezTo>
                  <a:close/>
                  <a:moveTo>
                    <a:pt x="3" y="171"/>
                  </a:moveTo>
                  <a:cubicBezTo>
                    <a:pt x="1" y="171"/>
                    <a:pt x="0" y="170"/>
                    <a:pt x="0" y="169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7"/>
                    <a:pt x="1" y="156"/>
                    <a:pt x="3" y="156"/>
                  </a:cubicBezTo>
                  <a:cubicBezTo>
                    <a:pt x="4" y="156"/>
                    <a:pt x="5" y="157"/>
                    <a:pt x="5" y="158"/>
                  </a:cubicBezTo>
                  <a:cubicBezTo>
                    <a:pt x="5" y="169"/>
                    <a:pt x="5" y="169"/>
                    <a:pt x="5" y="169"/>
                  </a:cubicBezTo>
                  <a:cubicBezTo>
                    <a:pt x="5" y="170"/>
                    <a:pt x="4" y="171"/>
                    <a:pt x="3" y="171"/>
                  </a:cubicBezTo>
                  <a:close/>
                  <a:moveTo>
                    <a:pt x="3" y="145"/>
                  </a:moveTo>
                  <a:cubicBezTo>
                    <a:pt x="1" y="145"/>
                    <a:pt x="0" y="144"/>
                    <a:pt x="0" y="143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31"/>
                    <a:pt x="1" y="130"/>
                    <a:pt x="3" y="130"/>
                  </a:cubicBezTo>
                  <a:cubicBezTo>
                    <a:pt x="4" y="130"/>
                    <a:pt x="5" y="131"/>
                    <a:pt x="5" y="132"/>
                  </a:cubicBezTo>
                  <a:cubicBezTo>
                    <a:pt x="5" y="143"/>
                    <a:pt x="5" y="143"/>
                    <a:pt x="5" y="143"/>
                  </a:cubicBezTo>
                  <a:cubicBezTo>
                    <a:pt x="5" y="144"/>
                    <a:pt x="4" y="145"/>
                    <a:pt x="3" y="145"/>
                  </a:cubicBezTo>
                  <a:close/>
                  <a:moveTo>
                    <a:pt x="3" y="120"/>
                  </a:moveTo>
                  <a:cubicBezTo>
                    <a:pt x="1" y="120"/>
                    <a:pt x="0" y="118"/>
                    <a:pt x="0" y="11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5"/>
                    <a:pt x="1" y="104"/>
                    <a:pt x="3" y="104"/>
                  </a:cubicBezTo>
                  <a:cubicBezTo>
                    <a:pt x="4" y="104"/>
                    <a:pt x="5" y="105"/>
                    <a:pt x="5" y="107"/>
                  </a:cubicBezTo>
                  <a:cubicBezTo>
                    <a:pt x="5" y="117"/>
                    <a:pt x="5" y="117"/>
                    <a:pt x="5" y="117"/>
                  </a:cubicBezTo>
                  <a:cubicBezTo>
                    <a:pt x="5" y="118"/>
                    <a:pt x="4" y="120"/>
                    <a:pt x="3" y="120"/>
                  </a:cubicBezTo>
                  <a:close/>
                  <a:moveTo>
                    <a:pt x="3" y="94"/>
                  </a:moveTo>
                  <a:cubicBezTo>
                    <a:pt x="1" y="94"/>
                    <a:pt x="0" y="92"/>
                    <a:pt x="0" y="9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79"/>
                    <a:pt x="1" y="78"/>
                    <a:pt x="3" y="78"/>
                  </a:cubicBezTo>
                  <a:cubicBezTo>
                    <a:pt x="4" y="78"/>
                    <a:pt x="5" y="79"/>
                    <a:pt x="5" y="81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2"/>
                    <a:pt x="4" y="94"/>
                    <a:pt x="3" y="94"/>
                  </a:cubicBezTo>
                  <a:close/>
                  <a:moveTo>
                    <a:pt x="3" y="68"/>
                  </a:moveTo>
                  <a:cubicBezTo>
                    <a:pt x="1" y="68"/>
                    <a:pt x="0" y="67"/>
                    <a:pt x="0" y="6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3"/>
                    <a:pt x="1" y="52"/>
                    <a:pt x="3" y="52"/>
                  </a:cubicBezTo>
                  <a:cubicBezTo>
                    <a:pt x="4" y="52"/>
                    <a:pt x="5" y="53"/>
                    <a:pt x="5" y="5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7"/>
                    <a:pt x="4" y="68"/>
                    <a:pt x="3" y="68"/>
                  </a:cubicBezTo>
                  <a:close/>
                  <a:moveTo>
                    <a:pt x="3" y="42"/>
                  </a:moveTo>
                  <a:cubicBezTo>
                    <a:pt x="1" y="42"/>
                    <a:pt x="0" y="41"/>
                    <a:pt x="0" y="3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7"/>
                    <a:pt x="1" y="26"/>
                    <a:pt x="3" y="26"/>
                  </a:cubicBezTo>
                  <a:cubicBezTo>
                    <a:pt x="4" y="26"/>
                    <a:pt x="5" y="27"/>
                    <a:pt x="5" y="29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41"/>
                    <a:pt x="4" y="42"/>
                    <a:pt x="3" y="42"/>
                  </a:cubicBezTo>
                  <a:close/>
                  <a:moveTo>
                    <a:pt x="3" y="16"/>
                  </a:moveTo>
                  <a:cubicBezTo>
                    <a:pt x="1" y="16"/>
                    <a:pt x="0" y="15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5" y="1"/>
                    <a:pt x="5" y="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5"/>
                    <a:pt x="4" y="16"/>
                    <a:pt x="3" y="16"/>
                  </a:cubicBezTo>
                  <a:close/>
                </a:path>
              </a:pathLst>
            </a:custGeom>
            <a:solidFill>
              <a:srgbClr val="D6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49" name="Freeform 27"/>
            <p:cNvSpPr>
              <a:spLocks noEditPoints="1" noChangeArrowheads="1"/>
            </p:cNvSpPr>
            <p:nvPr/>
          </p:nvSpPr>
          <p:spPr bwMode="auto">
            <a:xfrm>
              <a:off x="307975" y="0"/>
              <a:ext cx="19050" cy="546100"/>
            </a:xfrm>
            <a:custGeom>
              <a:avLst/>
              <a:gdLst>
                <a:gd name="T0" fmla="*/ 11430 w 5"/>
                <a:gd name="T1" fmla="*/ 546100 h 145"/>
                <a:gd name="T2" fmla="*/ 0 w 5"/>
                <a:gd name="T3" fmla="*/ 538568 h 145"/>
                <a:gd name="T4" fmla="*/ 0 w 5"/>
                <a:gd name="T5" fmla="*/ 497139 h 145"/>
                <a:gd name="T6" fmla="*/ 11430 w 5"/>
                <a:gd name="T7" fmla="*/ 489607 h 145"/>
                <a:gd name="T8" fmla="*/ 19050 w 5"/>
                <a:gd name="T9" fmla="*/ 497139 h 145"/>
                <a:gd name="T10" fmla="*/ 19050 w 5"/>
                <a:gd name="T11" fmla="*/ 538568 h 145"/>
                <a:gd name="T12" fmla="*/ 11430 w 5"/>
                <a:gd name="T13" fmla="*/ 546100 h 145"/>
                <a:gd name="T14" fmla="*/ 11430 w 5"/>
                <a:gd name="T15" fmla="*/ 451945 h 145"/>
                <a:gd name="T16" fmla="*/ 0 w 5"/>
                <a:gd name="T17" fmla="*/ 440646 h 145"/>
                <a:gd name="T18" fmla="*/ 0 w 5"/>
                <a:gd name="T19" fmla="*/ 402984 h 145"/>
                <a:gd name="T20" fmla="*/ 11430 w 5"/>
                <a:gd name="T21" fmla="*/ 391686 h 145"/>
                <a:gd name="T22" fmla="*/ 19050 w 5"/>
                <a:gd name="T23" fmla="*/ 402984 h 145"/>
                <a:gd name="T24" fmla="*/ 19050 w 5"/>
                <a:gd name="T25" fmla="*/ 440646 h 145"/>
                <a:gd name="T26" fmla="*/ 11430 w 5"/>
                <a:gd name="T27" fmla="*/ 451945 h 145"/>
                <a:gd name="T28" fmla="*/ 11430 w 5"/>
                <a:gd name="T29" fmla="*/ 354023 h 145"/>
                <a:gd name="T30" fmla="*/ 0 w 5"/>
                <a:gd name="T31" fmla="*/ 342725 h 145"/>
                <a:gd name="T32" fmla="*/ 0 w 5"/>
                <a:gd name="T33" fmla="*/ 305063 h 145"/>
                <a:gd name="T34" fmla="*/ 11430 w 5"/>
                <a:gd name="T35" fmla="*/ 293764 h 145"/>
                <a:gd name="T36" fmla="*/ 19050 w 5"/>
                <a:gd name="T37" fmla="*/ 305063 h 145"/>
                <a:gd name="T38" fmla="*/ 19050 w 5"/>
                <a:gd name="T39" fmla="*/ 342725 h 145"/>
                <a:gd name="T40" fmla="*/ 11430 w 5"/>
                <a:gd name="T41" fmla="*/ 354023 h 145"/>
                <a:gd name="T42" fmla="*/ 11430 w 5"/>
                <a:gd name="T43" fmla="*/ 256102 h 145"/>
                <a:gd name="T44" fmla="*/ 0 w 5"/>
                <a:gd name="T45" fmla="*/ 244803 h 145"/>
                <a:gd name="T46" fmla="*/ 0 w 5"/>
                <a:gd name="T47" fmla="*/ 207141 h 145"/>
                <a:gd name="T48" fmla="*/ 11430 w 5"/>
                <a:gd name="T49" fmla="*/ 195843 h 145"/>
                <a:gd name="T50" fmla="*/ 19050 w 5"/>
                <a:gd name="T51" fmla="*/ 207141 h 145"/>
                <a:gd name="T52" fmla="*/ 19050 w 5"/>
                <a:gd name="T53" fmla="*/ 244803 h 145"/>
                <a:gd name="T54" fmla="*/ 11430 w 5"/>
                <a:gd name="T55" fmla="*/ 256102 h 145"/>
                <a:gd name="T56" fmla="*/ 11430 w 5"/>
                <a:gd name="T57" fmla="*/ 158181 h 145"/>
                <a:gd name="T58" fmla="*/ 0 w 5"/>
                <a:gd name="T59" fmla="*/ 146882 h 145"/>
                <a:gd name="T60" fmla="*/ 0 w 5"/>
                <a:gd name="T61" fmla="*/ 109220 h 145"/>
                <a:gd name="T62" fmla="*/ 11430 w 5"/>
                <a:gd name="T63" fmla="*/ 97921 h 145"/>
                <a:gd name="T64" fmla="*/ 19050 w 5"/>
                <a:gd name="T65" fmla="*/ 109220 h 145"/>
                <a:gd name="T66" fmla="*/ 19050 w 5"/>
                <a:gd name="T67" fmla="*/ 146882 h 145"/>
                <a:gd name="T68" fmla="*/ 11430 w 5"/>
                <a:gd name="T69" fmla="*/ 158181 h 145"/>
                <a:gd name="T70" fmla="*/ 11430 w 5"/>
                <a:gd name="T71" fmla="*/ 60259 h 145"/>
                <a:gd name="T72" fmla="*/ 0 w 5"/>
                <a:gd name="T73" fmla="*/ 48961 h 145"/>
                <a:gd name="T74" fmla="*/ 0 w 5"/>
                <a:gd name="T75" fmla="*/ 11299 h 145"/>
                <a:gd name="T76" fmla="*/ 11430 w 5"/>
                <a:gd name="T77" fmla="*/ 0 h 145"/>
                <a:gd name="T78" fmla="*/ 19050 w 5"/>
                <a:gd name="T79" fmla="*/ 11299 h 145"/>
                <a:gd name="T80" fmla="*/ 19050 w 5"/>
                <a:gd name="T81" fmla="*/ 48961 h 145"/>
                <a:gd name="T82" fmla="*/ 11430 w 5"/>
                <a:gd name="T83" fmla="*/ 60259 h 14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"/>
                <a:gd name="T127" fmla="*/ 0 h 145"/>
                <a:gd name="T128" fmla="*/ 5 w 5"/>
                <a:gd name="T129" fmla="*/ 145 h 14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" h="145">
                  <a:moveTo>
                    <a:pt x="3" y="145"/>
                  </a:moveTo>
                  <a:cubicBezTo>
                    <a:pt x="1" y="145"/>
                    <a:pt x="0" y="144"/>
                    <a:pt x="0" y="143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31"/>
                    <a:pt x="1" y="130"/>
                    <a:pt x="3" y="130"/>
                  </a:cubicBezTo>
                  <a:cubicBezTo>
                    <a:pt x="4" y="130"/>
                    <a:pt x="5" y="131"/>
                    <a:pt x="5" y="132"/>
                  </a:cubicBezTo>
                  <a:cubicBezTo>
                    <a:pt x="5" y="143"/>
                    <a:pt x="5" y="143"/>
                    <a:pt x="5" y="143"/>
                  </a:cubicBezTo>
                  <a:cubicBezTo>
                    <a:pt x="5" y="144"/>
                    <a:pt x="4" y="145"/>
                    <a:pt x="3" y="145"/>
                  </a:cubicBezTo>
                  <a:close/>
                  <a:moveTo>
                    <a:pt x="3" y="120"/>
                  </a:moveTo>
                  <a:cubicBezTo>
                    <a:pt x="1" y="120"/>
                    <a:pt x="0" y="118"/>
                    <a:pt x="0" y="11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5"/>
                    <a:pt x="1" y="104"/>
                    <a:pt x="3" y="104"/>
                  </a:cubicBezTo>
                  <a:cubicBezTo>
                    <a:pt x="4" y="104"/>
                    <a:pt x="5" y="105"/>
                    <a:pt x="5" y="107"/>
                  </a:cubicBezTo>
                  <a:cubicBezTo>
                    <a:pt x="5" y="117"/>
                    <a:pt x="5" y="117"/>
                    <a:pt x="5" y="117"/>
                  </a:cubicBezTo>
                  <a:cubicBezTo>
                    <a:pt x="5" y="118"/>
                    <a:pt x="4" y="120"/>
                    <a:pt x="3" y="120"/>
                  </a:cubicBezTo>
                  <a:close/>
                  <a:moveTo>
                    <a:pt x="3" y="94"/>
                  </a:moveTo>
                  <a:cubicBezTo>
                    <a:pt x="1" y="94"/>
                    <a:pt x="0" y="92"/>
                    <a:pt x="0" y="9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79"/>
                    <a:pt x="1" y="78"/>
                    <a:pt x="3" y="78"/>
                  </a:cubicBezTo>
                  <a:cubicBezTo>
                    <a:pt x="4" y="78"/>
                    <a:pt x="5" y="79"/>
                    <a:pt x="5" y="81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2"/>
                    <a:pt x="4" y="94"/>
                    <a:pt x="3" y="94"/>
                  </a:cubicBezTo>
                  <a:close/>
                  <a:moveTo>
                    <a:pt x="3" y="68"/>
                  </a:moveTo>
                  <a:cubicBezTo>
                    <a:pt x="1" y="68"/>
                    <a:pt x="0" y="67"/>
                    <a:pt x="0" y="6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3"/>
                    <a:pt x="1" y="52"/>
                    <a:pt x="3" y="52"/>
                  </a:cubicBezTo>
                  <a:cubicBezTo>
                    <a:pt x="4" y="52"/>
                    <a:pt x="5" y="53"/>
                    <a:pt x="5" y="5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7"/>
                    <a:pt x="4" y="68"/>
                    <a:pt x="3" y="68"/>
                  </a:cubicBezTo>
                  <a:close/>
                  <a:moveTo>
                    <a:pt x="3" y="42"/>
                  </a:moveTo>
                  <a:cubicBezTo>
                    <a:pt x="1" y="42"/>
                    <a:pt x="0" y="41"/>
                    <a:pt x="0" y="3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7"/>
                    <a:pt x="1" y="26"/>
                    <a:pt x="3" y="26"/>
                  </a:cubicBezTo>
                  <a:cubicBezTo>
                    <a:pt x="4" y="26"/>
                    <a:pt x="5" y="27"/>
                    <a:pt x="5" y="29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41"/>
                    <a:pt x="4" y="42"/>
                    <a:pt x="3" y="42"/>
                  </a:cubicBezTo>
                  <a:close/>
                  <a:moveTo>
                    <a:pt x="3" y="16"/>
                  </a:moveTo>
                  <a:cubicBezTo>
                    <a:pt x="1" y="16"/>
                    <a:pt x="0" y="15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5" y="1"/>
                    <a:pt x="5" y="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5"/>
                    <a:pt x="4" y="16"/>
                    <a:pt x="3" y="16"/>
                  </a:cubicBezTo>
                  <a:close/>
                </a:path>
              </a:pathLst>
            </a:custGeom>
            <a:solidFill>
              <a:srgbClr val="D6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50" name="Freeform 28"/>
            <p:cNvSpPr>
              <a:spLocks noEditPoints="1" noChangeArrowheads="1"/>
            </p:cNvSpPr>
            <p:nvPr/>
          </p:nvSpPr>
          <p:spPr bwMode="auto">
            <a:xfrm>
              <a:off x="404813" y="0"/>
              <a:ext cx="19050" cy="741362"/>
            </a:xfrm>
            <a:custGeom>
              <a:avLst/>
              <a:gdLst>
                <a:gd name="T0" fmla="*/ 11430 w 5"/>
                <a:gd name="T1" fmla="*/ 741362 h 197"/>
                <a:gd name="T2" fmla="*/ 0 w 5"/>
                <a:gd name="T3" fmla="*/ 733835 h 197"/>
                <a:gd name="T4" fmla="*/ 0 w 5"/>
                <a:gd name="T5" fmla="*/ 692440 h 197"/>
                <a:gd name="T6" fmla="*/ 11430 w 5"/>
                <a:gd name="T7" fmla="*/ 684913 h 197"/>
                <a:gd name="T8" fmla="*/ 19050 w 5"/>
                <a:gd name="T9" fmla="*/ 692440 h 197"/>
                <a:gd name="T10" fmla="*/ 19050 w 5"/>
                <a:gd name="T11" fmla="*/ 733835 h 197"/>
                <a:gd name="T12" fmla="*/ 11430 w 5"/>
                <a:gd name="T13" fmla="*/ 741362 h 197"/>
                <a:gd name="T14" fmla="*/ 11430 w 5"/>
                <a:gd name="T15" fmla="*/ 643517 h 197"/>
                <a:gd name="T16" fmla="*/ 0 w 5"/>
                <a:gd name="T17" fmla="*/ 635991 h 197"/>
                <a:gd name="T18" fmla="*/ 0 w 5"/>
                <a:gd name="T19" fmla="*/ 594595 h 197"/>
                <a:gd name="T20" fmla="*/ 11430 w 5"/>
                <a:gd name="T21" fmla="*/ 587068 h 197"/>
                <a:gd name="T22" fmla="*/ 19050 w 5"/>
                <a:gd name="T23" fmla="*/ 594595 h 197"/>
                <a:gd name="T24" fmla="*/ 19050 w 5"/>
                <a:gd name="T25" fmla="*/ 635991 h 197"/>
                <a:gd name="T26" fmla="*/ 11430 w 5"/>
                <a:gd name="T27" fmla="*/ 643517 h 197"/>
                <a:gd name="T28" fmla="*/ 11430 w 5"/>
                <a:gd name="T29" fmla="*/ 545673 h 197"/>
                <a:gd name="T30" fmla="*/ 0 w 5"/>
                <a:gd name="T31" fmla="*/ 538146 h 197"/>
                <a:gd name="T32" fmla="*/ 0 w 5"/>
                <a:gd name="T33" fmla="*/ 496750 h 197"/>
                <a:gd name="T34" fmla="*/ 11430 w 5"/>
                <a:gd name="T35" fmla="*/ 489224 h 197"/>
                <a:gd name="T36" fmla="*/ 19050 w 5"/>
                <a:gd name="T37" fmla="*/ 496750 h 197"/>
                <a:gd name="T38" fmla="*/ 19050 w 5"/>
                <a:gd name="T39" fmla="*/ 538146 h 197"/>
                <a:gd name="T40" fmla="*/ 11430 w 5"/>
                <a:gd name="T41" fmla="*/ 545673 h 197"/>
                <a:gd name="T42" fmla="*/ 11430 w 5"/>
                <a:gd name="T43" fmla="*/ 451591 h 197"/>
                <a:gd name="T44" fmla="*/ 0 w 5"/>
                <a:gd name="T45" fmla="*/ 440301 h 197"/>
                <a:gd name="T46" fmla="*/ 0 w 5"/>
                <a:gd name="T47" fmla="*/ 402669 h 197"/>
                <a:gd name="T48" fmla="*/ 11430 w 5"/>
                <a:gd name="T49" fmla="*/ 391379 h 197"/>
                <a:gd name="T50" fmla="*/ 19050 w 5"/>
                <a:gd name="T51" fmla="*/ 402669 h 197"/>
                <a:gd name="T52" fmla="*/ 19050 w 5"/>
                <a:gd name="T53" fmla="*/ 440301 h 197"/>
                <a:gd name="T54" fmla="*/ 11430 w 5"/>
                <a:gd name="T55" fmla="*/ 451591 h 197"/>
                <a:gd name="T56" fmla="*/ 11430 w 5"/>
                <a:gd name="T57" fmla="*/ 353746 h 197"/>
                <a:gd name="T58" fmla="*/ 0 w 5"/>
                <a:gd name="T59" fmla="*/ 342457 h 197"/>
                <a:gd name="T60" fmla="*/ 0 w 5"/>
                <a:gd name="T61" fmla="*/ 304824 h 197"/>
                <a:gd name="T62" fmla="*/ 11430 w 5"/>
                <a:gd name="T63" fmla="*/ 293534 h 197"/>
                <a:gd name="T64" fmla="*/ 19050 w 5"/>
                <a:gd name="T65" fmla="*/ 304824 h 197"/>
                <a:gd name="T66" fmla="*/ 19050 w 5"/>
                <a:gd name="T67" fmla="*/ 342457 h 197"/>
                <a:gd name="T68" fmla="*/ 11430 w 5"/>
                <a:gd name="T69" fmla="*/ 353746 h 197"/>
                <a:gd name="T70" fmla="*/ 11430 w 5"/>
                <a:gd name="T71" fmla="*/ 255902 h 197"/>
                <a:gd name="T72" fmla="*/ 0 w 5"/>
                <a:gd name="T73" fmla="*/ 244612 h 197"/>
                <a:gd name="T74" fmla="*/ 0 w 5"/>
                <a:gd name="T75" fmla="*/ 206979 h 197"/>
                <a:gd name="T76" fmla="*/ 11430 w 5"/>
                <a:gd name="T77" fmla="*/ 195689 h 197"/>
                <a:gd name="T78" fmla="*/ 19050 w 5"/>
                <a:gd name="T79" fmla="*/ 206979 h 197"/>
                <a:gd name="T80" fmla="*/ 19050 w 5"/>
                <a:gd name="T81" fmla="*/ 244612 h 197"/>
                <a:gd name="T82" fmla="*/ 11430 w 5"/>
                <a:gd name="T83" fmla="*/ 255902 h 197"/>
                <a:gd name="T84" fmla="*/ 11430 w 5"/>
                <a:gd name="T85" fmla="*/ 158057 h 197"/>
                <a:gd name="T86" fmla="*/ 0 w 5"/>
                <a:gd name="T87" fmla="*/ 146767 h 197"/>
                <a:gd name="T88" fmla="*/ 0 w 5"/>
                <a:gd name="T89" fmla="*/ 109135 h 197"/>
                <a:gd name="T90" fmla="*/ 11430 w 5"/>
                <a:gd name="T91" fmla="*/ 97845 h 197"/>
                <a:gd name="T92" fmla="*/ 19050 w 5"/>
                <a:gd name="T93" fmla="*/ 109135 h 197"/>
                <a:gd name="T94" fmla="*/ 19050 w 5"/>
                <a:gd name="T95" fmla="*/ 146767 h 197"/>
                <a:gd name="T96" fmla="*/ 11430 w 5"/>
                <a:gd name="T97" fmla="*/ 158057 h 197"/>
                <a:gd name="T98" fmla="*/ 11430 w 5"/>
                <a:gd name="T99" fmla="*/ 60212 h 197"/>
                <a:gd name="T100" fmla="*/ 0 w 5"/>
                <a:gd name="T101" fmla="*/ 48922 h 197"/>
                <a:gd name="T102" fmla="*/ 0 w 5"/>
                <a:gd name="T103" fmla="*/ 11290 h 197"/>
                <a:gd name="T104" fmla="*/ 11430 w 5"/>
                <a:gd name="T105" fmla="*/ 0 h 197"/>
                <a:gd name="T106" fmla="*/ 19050 w 5"/>
                <a:gd name="T107" fmla="*/ 11290 h 197"/>
                <a:gd name="T108" fmla="*/ 19050 w 5"/>
                <a:gd name="T109" fmla="*/ 48922 h 197"/>
                <a:gd name="T110" fmla="*/ 11430 w 5"/>
                <a:gd name="T111" fmla="*/ 60212 h 197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5"/>
                <a:gd name="T169" fmla="*/ 0 h 197"/>
                <a:gd name="T170" fmla="*/ 5 w 5"/>
                <a:gd name="T171" fmla="*/ 197 h 197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5" h="197">
                  <a:moveTo>
                    <a:pt x="3" y="197"/>
                  </a:moveTo>
                  <a:cubicBezTo>
                    <a:pt x="1" y="197"/>
                    <a:pt x="0" y="196"/>
                    <a:pt x="0" y="195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183"/>
                    <a:pt x="1" y="182"/>
                    <a:pt x="3" y="182"/>
                  </a:cubicBezTo>
                  <a:cubicBezTo>
                    <a:pt x="4" y="182"/>
                    <a:pt x="5" y="183"/>
                    <a:pt x="5" y="184"/>
                  </a:cubicBezTo>
                  <a:cubicBezTo>
                    <a:pt x="5" y="195"/>
                    <a:pt x="5" y="195"/>
                    <a:pt x="5" y="195"/>
                  </a:cubicBezTo>
                  <a:cubicBezTo>
                    <a:pt x="5" y="196"/>
                    <a:pt x="4" y="197"/>
                    <a:pt x="3" y="197"/>
                  </a:cubicBezTo>
                  <a:close/>
                  <a:moveTo>
                    <a:pt x="3" y="171"/>
                  </a:moveTo>
                  <a:cubicBezTo>
                    <a:pt x="1" y="171"/>
                    <a:pt x="0" y="170"/>
                    <a:pt x="0" y="169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7"/>
                    <a:pt x="1" y="156"/>
                    <a:pt x="3" y="156"/>
                  </a:cubicBezTo>
                  <a:cubicBezTo>
                    <a:pt x="4" y="156"/>
                    <a:pt x="5" y="157"/>
                    <a:pt x="5" y="158"/>
                  </a:cubicBezTo>
                  <a:cubicBezTo>
                    <a:pt x="5" y="169"/>
                    <a:pt x="5" y="169"/>
                    <a:pt x="5" y="169"/>
                  </a:cubicBezTo>
                  <a:cubicBezTo>
                    <a:pt x="5" y="170"/>
                    <a:pt x="4" y="171"/>
                    <a:pt x="3" y="171"/>
                  </a:cubicBezTo>
                  <a:close/>
                  <a:moveTo>
                    <a:pt x="3" y="145"/>
                  </a:moveTo>
                  <a:cubicBezTo>
                    <a:pt x="1" y="145"/>
                    <a:pt x="0" y="144"/>
                    <a:pt x="0" y="143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31"/>
                    <a:pt x="1" y="130"/>
                    <a:pt x="3" y="130"/>
                  </a:cubicBezTo>
                  <a:cubicBezTo>
                    <a:pt x="4" y="130"/>
                    <a:pt x="5" y="131"/>
                    <a:pt x="5" y="132"/>
                  </a:cubicBezTo>
                  <a:cubicBezTo>
                    <a:pt x="5" y="143"/>
                    <a:pt x="5" y="143"/>
                    <a:pt x="5" y="143"/>
                  </a:cubicBezTo>
                  <a:cubicBezTo>
                    <a:pt x="5" y="144"/>
                    <a:pt x="4" y="145"/>
                    <a:pt x="3" y="145"/>
                  </a:cubicBezTo>
                  <a:close/>
                  <a:moveTo>
                    <a:pt x="3" y="120"/>
                  </a:moveTo>
                  <a:cubicBezTo>
                    <a:pt x="1" y="120"/>
                    <a:pt x="0" y="118"/>
                    <a:pt x="0" y="11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5"/>
                    <a:pt x="1" y="104"/>
                    <a:pt x="3" y="104"/>
                  </a:cubicBezTo>
                  <a:cubicBezTo>
                    <a:pt x="4" y="104"/>
                    <a:pt x="5" y="105"/>
                    <a:pt x="5" y="107"/>
                  </a:cubicBezTo>
                  <a:cubicBezTo>
                    <a:pt x="5" y="117"/>
                    <a:pt x="5" y="117"/>
                    <a:pt x="5" y="117"/>
                  </a:cubicBezTo>
                  <a:cubicBezTo>
                    <a:pt x="5" y="118"/>
                    <a:pt x="4" y="120"/>
                    <a:pt x="3" y="120"/>
                  </a:cubicBezTo>
                  <a:close/>
                  <a:moveTo>
                    <a:pt x="3" y="94"/>
                  </a:moveTo>
                  <a:cubicBezTo>
                    <a:pt x="1" y="94"/>
                    <a:pt x="0" y="92"/>
                    <a:pt x="0" y="9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79"/>
                    <a:pt x="1" y="78"/>
                    <a:pt x="3" y="78"/>
                  </a:cubicBezTo>
                  <a:cubicBezTo>
                    <a:pt x="4" y="78"/>
                    <a:pt x="5" y="79"/>
                    <a:pt x="5" y="81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2"/>
                    <a:pt x="4" y="94"/>
                    <a:pt x="3" y="94"/>
                  </a:cubicBezTo>
                  <a:close/>
                  <a:moveTo>
                    <a:pt x="3" y="68"/>
                  </a:moveTo>
                  <a:cubicBezTo>
                    <a:pt x="1" y="68"/>
                    <a:pt x="0" y="67"/>
                    <a:pt x="0" y="6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3"/>
                    <a:pt x="1" y="52"/>
                    <a:pt x="3" y="52"/>
                  </a:cubicBezTo>
                  <a:cubicBezTo>
                    <a:pt x="4" y="52"/>
                    <a:pt x="5" y="53"/>
                    <a:pt x="5" y="5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7"/>
                    <a:pt x="4" y="68"/>
                    <a:pt x="3" y="68"/>
                  </a:cubicBezTo>
                  <a:close/>
                  <a:moveTo>
                    <a:pt x="3" y="42"/>
                  </a:moveTo>
                  <a:cubicBezTo>
                    <a:pt x="1" y="42"/>
                    <a:pt x="0" y="41"/>
                    <a:pt x="0" y="3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7"/>
                    <a:pt x="1" y="26"/>
                    <a:pt x="3" y="26"/>
                  </a:cubicBezTo>
                  <a:cubicBezTo>
                    <a:pt x="4" y="26"/>
                    <a:pt x="5" y="27"/>
                    <a:pt x="5" y="29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41"/>
                    <a:pt x="4" y="42"/>
                    <a:pt x="3" y="42"/>
                  </a:cubicBezTo>
                  <a:close/>
                  <a:moveTo>
                    <a:pt x="3" y="16"/>
                  </a:moveTo>
                  <a:cubicBezTo>
                    <a:pt x="1" y="16"/>
                    <a:pt x="0" y="15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5" y="1"/>
                    <a:pt x="5" y="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5"/>
                    <a:pt x="4" y="16"/>
                    <a:pt x="3" y="16"/>
                  </a:cubicBezTo>
                  <a:close/>
                </a:path>
              </a:pathLst>
            </a:custGeom>
            <a:solidFill>
              <a:srgbClr val="D6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51" name="Freeform 29"/>
            <p:cNvSpPr>
              <a:spLocks noEditPoints="1" noChangeArrowheads="1"/>
            </p:cNvSpPr>
            <p:nvPr/>
          </p:nvSpPr>
          <p:spPr bwMode="auto">
            <a:xfrm>
              <a:off x="517525" y="0"/>
              <a:ext cx="19050" cy="642937"/>
            </a:xfrm>
            <a:custGeom>
              <a:avLst/>
              <a:gdLst>
                <a:gd name="T0" fmla="*/ 7620 w 5"/>
                <a:gd name="T1" fmla="*/ 642937 h 171"/>
                <a:gd name="T2" fmla="*/ 0 w 5"/>
                <a:gd name="T3" fmla="*/ 635417 h 171"/>
                <a:gd name="T4" fmla="*/ 0 w 5"/>
                <a:gd name="T5" fmla="*/ 594059 h 171"/>
                <a:gd name="T6" fmla="*/ 7620 w 5"/>
                <a:gd name="T7" fmla="*/ 586539 h 171"/>
                <a:gd name="T8" fmla="*/ 19050 w 5"/>
                <a:gd name="T9" fmla="*/ 594059 h 171"/>
                <a:gd name="T10" fmla="*/ 19050 w 5"/>
                <a:gd name="T11" fmla="*/ 635417 h 171"/>
                <a:gd name="T12" fmla="*/ 7620 w 5"/>
                <a:gd name="T13" fmla="*/ 642937 h 171"/>
                <a:gd name="T14" fmla="*/ 7620 w 5"/>
                <a:gd name="T15" fmla="*/ 545180 h 171"/>
                <a:gd name="T16" fmla="*/ 0 w 5"/>
                <a:gd name="T17" fmla="*/ 537661 h 171"/>
                <a:gd name="T18" fmla="*/ 0 w 5"/>
                <a:gd name="T19" fmla="*/ 496302 h 171"/>
                <a:gd name="T20" fmla="*/ 7620 w 5"/>
                <a:gd name="T21" fmla="*/ 488783 h 171"/>
                <a:gd name="T22" fmla="*/ 19050 w 5"/>
                <a:gd name="T23" fmla="*/ 496302 h 171"/>
                <a:gd name="T24" fmla="*/ 19050 w 5"/>
                <a:gd name="T25" fmla="*/ 537661 h 171"/>
                <a:gd name="T26" fmla="*/ 7620 w 5"/>
                <a:gd name="T27" fmla="*/ 545180 h 171"/>
                <a:gd name="T28" fmla="*/ 7620 w 5"/>
                <a:gd name="T29" fmla="*/ 451184 h 171"/>
                <a:gd name="T30" fmla="*/ 0 w 5"/>
                <a:gd name="T31" fmla="*/ 439904 h 171"/>
                <a:gd name="T32" fmla="*/ 0 w 5"/>
                <a:gd name="T33" fmla="*/ 402306 h 171"/>
                <a:gd name="T34" fmla="*/ 7620 w 5"/>
                <a:gd name="T35" fmla="*/ 391026 h 171"/>
                <a:gd name="T36" fmla="*/ 19050 w 5"/>
                <a:gd name="T37" fmla="*/ 402306 h 171"/>
                <a:gd name="T38" fmla="*/ 19050 w 5"/>
                <a:gd name="T39" fmla="*/ 439904 h 171"/>
                <a:gd name="T40" fmla="*/ 7620 w 5"/>
                <a:gd name="T41" fmla="*/ 451184 h 171"/>
                <a:gd name="T42" fmla="*/ 7620 w 5"/>
                <a:gd name="T43" fmla="*/ 353427 h 171"/>
                <a:gd name="T44" fmla="*/ 0 w 5"/>
                <a:gd name="T45" fmla="*/ 342148 h 171"/>
                <a:gd name="T46" fmla="*/ 0 w 5"/>
                <a:gd name="T47" fmla="*/ 304549 h 171"/>
                <a:gd name="T48" fmla="*/ 7620 w 5"/>
                <a:gd name="T49" fmla="*/ 293270 h 171"/>
                <a:gd name="T50" fmla="*/ 19050 w 5"/>
                <a:gd name="T51" fmla="*/ 304549 h 171"/>
                <a:gd name="T52" fmla="*/ 19050 w 5"/>
                <a:gd name="T53" fmla="*/ 342148 h 171"/>
                <a:gd name="T54" fmla="*/ 7620 w 5"/>
                <a:gd name="T55" fmla="*/ 353427 h 171"/>
                <a:gd name="T56" fmla="*/ 7620 w 5"/>
                <a:gd name="T57" fmla="*/ 255671 h 171"/>
                <a:gd name="T58" fmla="*/ 0 w 5"/>
                <a:gd name="T59" fmla="*/ 244391 h 171"/>
                <a:gd name="T60" fmla="*/ 0 w 5"/>
                <a:gd name="T61" fmla="*/ 206793 h 171"/>
                <a:gd name="T62" fmla="*/ 7620 w 5"/>
                <a:gd name="T63" fmla="*/ 195513 h 171"/>
                <a:gd name="T64" fmla="*/ 19050 w 5"/>
                <a:gd name="T65" fmla="*/ 206793 h 171"/>
                <a:gd name="T66" fmla="*/ 19050 w 5"/>
                <a:gd name="T67" fmla="*/ 244391 h 171"/>
                <a:gd name="T68" fmla="*/ 7620 w 5"/>
                <a:gd name="T69" fmla="*/ 255671 h 171"/>
                <a:gd name="T70" fmla="*/ 7620 w 5"/>
                <a:gd name="T71" fmla="*/ 157914 h 171"/>
                <a:gd name="T72" fmla="*/ 0 w 5"/>
                <a:gd name="T73" fmla="*/ 146635 h 171"/>
                <a:gd name="T74" fmla="*/ 0 w 5"/>
                <a:gd name="T75" fmla="*/ 109036 h 171"/>
                <a:gd name="T76" fmla="*/ 7620 w 5"/>
                <a:gd name="T77" fmla="*/ 97757 h 171"/>
                <a:gd name="T78" fmla="*/ 19050 w 5"/>
                <a:gd name="T79" fmla="*/ 109036 h 171"/>
                <a:gd name="T80" fmla="*/ 19050 w 5"/>
                <a:gd name="T81" fmla="*/ 146635 h 171"/>
                <a:gd name="T82" fmla="*/ 7620 w 5"/>
                <a:gd name="T83" fmla="*/ 157914 h 171"/>
                <a:gd name="T84" fmla="*/ 7620 w 5"/>
                <a:gd name="T85" fmla="*/ 60158 h 171"/>
                <a:gd name="T86" fmla="*/ 0 w 5"/>
                <a:gd name="T87" fmla="*/ 48878 h 171"/>
                <a:gd name="T88" fmla="*/ 0 w 5"/>
                <a:gd name="T89" fmla="*/ 11280 h 171"/>
                <a:gd name="T90" fmla="*/ 7620 w 5"/>
                <a:gd name="T91" fmla="*/ 0 h 171"/>
                <a:gd name="T92" fmla="*/ 19050 w 5"/>
                <a:gd name="T93" fmla="*/ 11280 h 171"/>
                <a:gd name="T94" fmla="*/ 19050 w 5"/>
                <a:gd name="T95" fmla="*/ 48878 h 171"/>
                <a:gd name="T96" fmla="*/ 7620 w 5"/>
                <a:gd name="T97" fmla="*/ 60158 h 17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"/>
                <a:gd name="T148" fmla="*/ 0 h 171"/>
                <a:gd name="T149" fmla="*/ 5 w 5"/>
                <a:gd name="T150" fmla="*/ 171 h 17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" h="171">
                  <a:moveTo>
                    <a:pt x="2" y="171"/>
                  </a:moveTo>
                  <a:cubicBezTo>
                    <a:pt x="1" y="171"/>
                    <a:pt x="0" y="170"/>
                    <a:pt x="0" y="169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7"/>
                    <a:pt x="1" y="156"/>
                    <a:pt x="2" y="156"/>
                  </a:cubicBezTo>
                  <a:cubicBezTo>
                    <a:pt x="4" y="156"/>
                    <a:pt x="5" y="157"/>
                    <a:pt x="5" y="158"/>
                  </a:cubicBezTo>
                  <a:cubicBezTo>
                    <a:pt x="5" y="169"/>
                    <a:pt x="5" y="169"/>
                    <a:pt x="5" y="169"/>
                  </a:cubicBezTo>
                  <a:cubicBezTo>
                    <a:pt x="5" y="170"/>
                    <a:pt x="4" y="171"/>
                    <a:pt x="2" y="171"/>
                  </a:cubicBezTo>
                  <a:close/>
                  <a:moveTo>
                    <a:pt x="2" y="145"/>
                  </a:moveTo>
                  <a:cubicBezTo>
                    <a:pt x="1" y="145"/>
                    <a:pt x="0" y="144"/>
                    <a:pt x="0" y="143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31"/>
                    <a:pt x="1" y="130"/>
                    <a:pt x="2" y="130"/>
                  </a:cubicBezTo>
                  <a:cubicBezTo>
                    <a:pt x="4" y="130"/>
                    <a:pt x="5" y="131"/>
                    <a:pt x="5" y="132"/>
                  </a:cubicBezTo>
                  <a:cubicBezTo>
                    <a:pt x="5" y="143"/>
                    <a:pt x="5" y="143"/>
                    <a:pt x="5" y="143"/>
                  </a:cubicBezTo>
                  <a:cubicBezTo>
                    <a:pt x="5" y="144"/>
                    <a:pt x="4" y="145"/>
                    <a:pt x="2" y="145"/>
                  </a:cubicBezTo>
                  <a:close/>
                  <a:moveTo>
                    <a:pt x="2" y="120"/>
                  </a:moveTo>
                  <a:cubicBezTo>
                    <a:pt x="1" y="120"/>
                    <a:pt x="0" y="118"/>
                    <a:pt x="0" y="11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5"/>
                    <a:pt x="1" y="104"/>
                    <a:pt x="2" y="104"/>
                  </a:cubicBezTo>
                  <a:cubicBezTo>
                    <a:pt x="4" y="104"/>
                    <a:pt x="5" y="105"/>
                    <a:pt x="5" y="107"/>
                  </a:cubicBezTo>
                  <a:cubicBezTo>
                    <a:pt x="5" y="117"/>
                    <a:pt x="5" y="117"/>
                    <a:pt x="5" y="117"/>
                  </a:cubicBezTo>
                  <a:cubicBezTo>
                    <a:pt x="5" y="118"/>
                    <a:pt x="4" y="120"/>
                    <a:pt x="2" y="120"/>
                  </a:cubicBezTo>
                  <a:close/>
                  <a:moveTo>
                    <a:pt x="2" y="94"/>
                  </a:moveTo>
                  <a:cubicBezTo>
                    <a:pt x="1" y="94"/>
                    <a:pt x="0" y="92"/>
                    <a:pt x="0" y="9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79"/>
                    <a:pt x="1" y="78"/>
                    <a:pt x="2" y="78"/>
                  </a:cubicBezTo>
                  <a:cubicBezTo>
                    <a:pt x="4" y="78"/>
                    <a:pt x="5" y="79"/>
                    <a:pt x="5" y="81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2"/>
                    <a:pt x="4" y="94"/>
                    <a:pt x="2" y="94"/>
                  </a:cubicBezTo>
                  <a:close/>
                  <a:moveTo>
                    <a:pt x="2" y="68"/>
                  </a:moveTo>
                  <a:cubicBezTo>
                    <a:pt x="1" y="68"/>
                    <a:pt x="0" y="67"/>
                    <a:pt x="0" y="6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3"/>
                    <a:pt x="1" y="52"/>
                    <a:pt x="2" y="52"/>
                  </a:cubicBezTo>
                  <a:cubicBezTo>
                    <a:pt x="4" y="52"/>
                    <a:pt x="5" y="53"/>
                    <a:pt x="5" y="5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7"/>
                    <a:pt x="4" y="68"/>
                    <a:pt x="2" y="68"/>
                  </a:cubicBezTo>
                  <a:close/>
                  <a:moveTo>
                    <a:pt x="2" y="42"/>
                  </a:moveTo>
                  <a:cubicBezTo>
                    <a:pt x="1" y="42"/>
                    <a:pt x="0" y="41"/>
                    <a:pt x="0" y="3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7"/>
                    <a:pt x="1" y="26"/>
                    <a:pt x="2" y="26"/>
                  </a:cubicBezTo>
                  <a:cubicBezTo>
                    <a:pt x="4" y="26"/>
                    <a:pt x="5" y="27"/>
                    <a:pt x="5" y="29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41"/>
                    <a:pt x="4" y="42"/>
                    <a:pt x="2" y="42"/>
                  </a:cubicBezTo>
                  <a:close/>
                  <a:moveTo>
                    <a:pt x="2" y="16"/>
                  </a:moveTo>
                  <a:cubicBezTo>
                    <a:pt x="1" y="16"/>
                    <a:pt x="0" y="15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5"/>
                    <a:pt x="4" y="16"/>
                    <a:pt x="2" y="16"/>
                  </a:cubicBezTo>
                  <a:close/>
                </a:path>
              </a:pathLst>
            </a:custGeom>
            <a:solidFill>
              <a:srgbClr val="D6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52" name="Freeform 30"/>
            <p:cNvSpPr>
              <a:spLocks noChangeArrowheads="1"/>
            </p:cNvSpPr>
            <p:nvPr/>
          </p:nvSpPr>
          <p:spPr bwMode="auto">
            <a:xfrm>
              <a:off x="803275" y="0"/>
              <a:ext cx="19050" cy="60325"/>
            </a:xfrm>
            <a:custGeom>
              <a:avLst/>
              <a:gdLst>
                <a:gd name="T0" fmla="*/ 11430 w 5"/>
                <a:gd name="T1" fmla="*/ 60325 h 16"/>
                <a:gd name="T2" fmla="*/ 0 w 5"/>
                <a:gd name="T3" fmla="*/ 49014 h 16"/>
                <a:gd name="T4" fmla="*/ 0 w 5"/>
                <a:gd name="T5" fmla="*/ 11311 h 16"/>
                <a:gd name="T6" fmla="*/ 11430 w 5"/>
                <a:gd name="T7" fmla="*/ 0 h 16"/>
                <a:gd name="T8" fmla="*/ 19050 w 5"/>
                <a:gd name="T9" fmla="*/ 11311 h 16"/>
                <a:gd name="T10" fmla="*/ 19050 w 5"/>
                <a:gd name="T11" fmla="*/ 49014 h 16"/>
                <a:gd name="T12" fmla="*/ 11430 w 5"/>
                <a:gd name="T13" fmla="*/ 60325 h 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"/>
                <a:gd name="T22" fmla="*/ 0 h 16"/>
                <a:gd name="T23" fmla="*/ 5 w 5"/>
                <a:gd name="T24" fmla="*/ 16 h 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" h="16">
                  <a:moveTo>
                    <a:pt x="3" y="16"/>
                  </a:moveTo>
                  <a:cubicBezTo>
                    <a:pt x="1" y="16"/>
                    <a:pt x="0" y="15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5" y="1"/>
                    <a:pt x="5" y="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5"/>
                    <a:pt x="4" y="16"/>
                    <a:pt x="3" y="16"/>
                  </a:cubicBezTo>
                  <a:close/>
                </a:path>
              </a:pathLst>
            </a:custGeom>
            <a:solidFill>
              <a:srgbClr val="D6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53" name="Freeform 31"/>
            <p:cNvSpPr>
              <a:spLocks noEditPoints="1" noChangeArrowheads="1"/>
            </p:cNvSpPr>
            <p:nvPr/>
          </p:nvSpPr>
          <p:spPr bwMode="auto">
            <a:xfrm>
              <a:off x="896938" y="0"/>
              <a:ext cx="19050" cy="255587"/>
            </a:xfrm>
            <a:custGeom>
              <a:avLst/>
              <a:gdLst>
                <a:gd name="T0" fmla="*/ 7620 w 5"/>
                <a:gd name="T1" fmla="*/ 255587 h 68"/>
                <a:gd name="T2" fmla="*/ 0 w 5"/>
                <a:gd name="T3" fmla="*/ 244311 h 68"/>
                <a:gd name="T4" fmla="*/ 0 w 5"/>
                <a:gd name="T5" fmla="*/ 206725 h 68"/>
                <a:gd name="T6" fmla="*/ 7620 w 5"/>
                <a:gd name="T7" fmla="*/ 195449 h 68"/>
                <a:gd name="T8" fmla="*/ 19050 w 5"/>
                <a:gd name="T9" fmla="*/ 206725 h 68"/>
                <a:gd name="T10" fmla="*/ 19050 w 5"/>
                <a:gd name="T11" fmla="*/ 244311 h 68"/>
                <a:gd name="T12" fmla="*/ 7620 w 5"/>
                <a:gd name="T13" fmla="*/ 255587 h 68"/>
                <a:gd name="T14" fmla="*/ 7620 w 5"/>
                <a:gd name="T15" fmla="*/ 157863 h 68"/>
                <a:gd name="T16" fmla="*/ 0 w 5"/>
                <a:gd name="T17" fmla="*/ 146587 h 68"/>
                <a:gd name="T18" fmla="*/ 0 w 5"/>
                <a:gd name="T19" fmla="*/ 109000 h 68"/>
                <a:gd name="T20" fmla="*/ 7620 w 5"/>
                <a:gd name="T21" fmla="*/ 97724 h 68"/>
                <a:gd name="T22" fmla="*/ 19050 w 5"/>
                <a:gd name="T23" fmla="*/ 109000 h 68"/>
                <a:gd name="T24" fmla="*/ 19050 w 5"/>
                <a:gd name="T25" fmla="*/ 146587 h 68"/>
                <a:gd name="T26" fmla="*/ 7620 w 5"/>
                <a:gd name="T27" fmla="*/ 157863 h 68"/>
                <a:gd name="T28" fmla="*/ 7620 w 5"/>
                <a:gd name="T29" fmla="*/ 60138 h 68"/>
                <a:gd name="T30" fmla="*/ 0 w 5"/>
                <a:gd name="T31" fmla="*/ 48862 h 68"/>
                <a:gd name="T32" fmla="*/ 0 w 5"/>
                <a:gd name="T33" fmla="*/ 11276 h 68"/>
                <a:gd name="T34" fmla="*/ 7620 w 5"/>
                <a:gd name="T35" fmla="*/ 0 h 68"/>
                <a:gd name="T36" fmla="*/ 19050 w 5"/>
                <a:gd name="T37" fmla="*/ 11276 h 68"/>
                <a:gd name="T38" fmla="*/ 19050 w 5"/>
                <a:gd name="T39" fmla="*/ 48862 h 68"/>
                <a:gd name="T40" fmla="*/ 7620 w 5"/>
                <a:gd name="T41" fmla="*/ 60138 h 6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"/>
                <a:gd name="T64" fmla="*/ 0 h 68"/>
                <a:gd name="T65" fmla="*/ 5 w 5"/>
                <a:gd name="T66" fmla="*/ 68 h 6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" h="68">
                  <a:moveTo>
                    <a:pt x="2" y="68"/>
                  </a:moveTo>
                  <a:cubicBezTo>
                    <a:pt x="1" y="68"/>
                    <a:pt x="0" y="67"/>
                    <a:pt x="0" y="6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3"/>
                    <a:pt x="1" y="52"/>
                    <a:pt x="2" y="52"/>
                  </a:cubicBezTo>
                  <a:cubicBezTo>
                    <a:pt x="4" y="52"/>
                    <a:pt x="5" y="53"/>
                    <a:pt x="5" y="5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7"/>
                    <a:pt x="4" y="68"/>
                    <a:pt x="2" y="68"/>
                  </a:cubicBezTo>
                  <a:close/>
                  <a:moveTo>
                    <a:pt x="2" y="42"/>
                  </a:moveTo>
                  <a:cubicBezTo>
                    <a:pt x="1" y="42"/>
                    <a:pt x="0" y="41"/>
                    <a:pt x="0" y="3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7"/>
                    <a:pt x="1" y="26"/>
                    <a:pt x="2" y="26"/>
                  </a:cubicBezTo>
                  <a:cubicBezTo>
                    <a:pt x="4" y="26"/>
                    <a:pt x="5" y="27"/>
                    <a:pt x="5" y="29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41"/>
                    <a:pt x="4" y="42"/>
                    <a:pt x="2" y="42"/>
                  </a:cubicBezTo>
                  <a:close/>
                  <a:moveTo>
                    <a:pt x="2" y="16"/>
                  </a:moveTo>
                  <a:cubicBezTo>
                    <a:pt x="1" y="16"/>
                    <a:pt x="0" y="15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5"/>
                    <a:pt x="4" y="16"/>
                    <a:pt x="2" y="16"/>
                  </a:cubicBezTo>
                  <a:close/>
                </a:path>
              </a:pathLst>
            </a:custGeom>
            <a:solidFill>
              <a:srgbClr val="D6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54" name="Freeform 32"/>
            <p:cNvSpPr>
              <a:spLocks noEditPoints="1" noChangeArrowheads="1"/>
            </p:cNvSpPr>
            <p:nvPr/>
          </p:nvSpPr>
          <p:spPr bwMode="auto">
            <a:xfrm>
              <a:off x="987425" y="0"/>
              <a:ext cx="22225" cy="158750"/>
            </a:xfrm>
            <a:custGeom>
              <a:avLst/>
              <a:gdLst>
                <a:gd name="T0" fmla="*/ 11113 w 6"/>
                <a:gd name="T1" fmla="*/ 158750 h 42"/>
                <a:gd name="T2" fmla="*/ 0 w 6"/>
                <a:gd name="T3" fmla="*/ 147411 h 42"/>
                <a:gd name="T4" fmla="*/ 0 w 6"/>
                <a:gd name="T5" fmla="*/ 109613 h 42"/>
                <a:gd name="T6" fmla="*/ 11113 w 6"/>
                <a:gd name="T7" fmla="*/ 98274 h 42"/>
                <a:gd name="T8" fmla="*/ 22225 w 6"/>
                <a:gd name="T9" fmla="*/ 109613 h 42"/>
                <a:gd name="T10" fmla="*/ 22225 w 6"/>
                <a:gd name="T11" fmla="*/ 147411 h 42"/>
                <a:gd name="T12" fmla="*/ 11113 w 6"/>
                <a:gd name="T13" fmla="*/ 158750 h 42"/>
                <a:gd name="T14" fmla="*/ 11113 w 6"/>
                <a:gd name="T15" fmla="*/ 60476 h 42"/>
                <a:gd name="T16" fmla="*/ 0 w 6"/>
                <a:gd name="T17" fmla="*/ 49137 h 42"/>
                <a:gd name="T18" fmla="*/ 0 w 6"/>
                <a:gd name="T19" fmla="*/ 11339 h 42"/>
                <a:gd name="T20" fmla="*/ 11113 w 6"/>
                <a:gd name="T21" fmla="*/ 0 h 42"/>
                <a:gd name="T22" fmla="*/ 22225 w 6"/>
                <a:gd name="T23" fmla="*/ 11339 h 42"/>
                <a:gd name="T24" fmla="*/ 22225 w 6"/>
                <a:gd name="T25" fmla="*/ 49137 h 42"/>
                <a:gd name="T26" fmla="*/ 11113 w 6"/>
                <a:gd name="T27" fmla="*/ 60476 h 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"/>
                <a:gd name="T43" fmla="*/ 0 h 42"/>
                <a:gd name="T44" fmla="*/ 6 w 6"/>
                <a:gd name="T45" fmla="*/ 42 h 4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" h="42">
                  <a:moveTo>
                    <a:pt x="3" y="42"/>
                  </a:moveTo>
                  <a:cubicBezTo>
                    <a:pt x="2" y="42"/>
                    <a:pt x="0" y="41"/>
                    <a:pt x="0" y="3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7"/>
                    <a:pt x="2" y="26"/>
                    <a:pt x="3" y="26"/>
                  </a:cubicBezTo>
                  <a:cubicBezTo>
                    <a:pt x="4" y="26"/>
                    <a:pt x="6" y="27"/>
                    <a:pt x="6" y="29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6" y="41"/>
                    <a:pt x="4" y="42"/>
                    <a:pt x="3" y="42"/>
                  </a:cubicBezTo>
                  <a:close/>
                  <a:moveTo>
                    <a:pt x="3" y="16"/>
                  </a:moveTo>
                  <a:cubicBezTo>
                    <a:pt x="2" y="16"/>
                    <a:pt x="0" y="15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4" y="0"/>
                    <a:pt x="6" y="1"/>
                    <a:pt x="6" y="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5"/>
                    <a:pt x="4" y="16"/>
                    <a:pt x="3" y="16"/>
                  </a:cubicBezTo>
                  <a:close/>
                </a:path>
              </a:pathLst>
            </a:custGeom>
            <a:solidFill>
              <a:srgbClr val="D6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55" name="Freeform 33"/>
            <p:cNvSpPr>
              <a:spLocks noEditPoints="1" noChangeArrowheads="1"/>
            </p:cNvSpPr>
            <p:nvPr/>
          </p:nvSpPr>
          <p:spPr bwMode="auto">
            <a:xfrm>
              <a:off x="1077913" y="0"/>
              <a:ext cx="17463" cy="158750"/>
            </a:xfrm>
            <a:custGeom>
              <a:avLst/>
              <a:gdLst>
                <a:gd name="T0" fmla="*/ 6985 w 5"/>
                <a:gd name="T1" fmla="*/ 158750 h 42"/>
                <a:gd name="T2" fmla="*/ 0 w 5"/>
                <a:gd name="T3" fmla="*/ 147411 h 42"/>
                <a:gd name="T4" fmla="*/ 0 w 5"/>
                <a:gd name="T5" fmla="*/ 109613 h 42"/>
                <a:gd name="T6" fmla="*/ 6985 w 5"/>
                <a:gd name="T7" fmla="*/ 98274 h 42"/>
                <a:gd name="T8" fmla="*/ 17463 w 5"/>
                <a:gd name="T9" fmla="*/ 109613 h 42"/>
                <a:gd name="T10" fmla="*/ 17463 w 5"/>
                <a:gd name="T11" fmla="*/ 147411 h 42"/>
                <a:gd name="T12" fmla="*/ 6985 w 5"/>
                <a:gd name="T13" fmla="*/ 158750 h 42"/>
                <a:gd name="T14" fmla="*/ 6985 w 5"/>
                <a:gd name="T15" fmla="*/ 60476 h 42"/>
                <a:gd name="T16" fmla="*/ 0 w 5"/>
                <a:gd name="T17" fmla="*/ 49137 h 42"/>
                <a:gd name="T18" fmla="*/ 0 w 5"/>
                <a:gd name="T19" fmla="*/ 11339 h 42"/>
                <a:gd name="T20" fmla="*/ 6985 w 5"/>
                <a:gd name="T21" fmla="*/ 0 h 42"/>
                <a:gd name="T22" fmla="*/ 17463 w 5"/>
                <a:gd name="T23" fmla="*/ 11339 h 42"/>
                <a:gd name="T24" fmla="*/ 17463 w 5"/>
                <a:gd name="T25" fmla="*/ 49137 h 42"/>
                <a:gd name="T26" fmla="*/ 6985 w 5"/>
                <a:gd name="T27" fmla="*/ 60476 h 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"/>
                <a:gd name="T43" fmla="*/ 0 h 42"/>
                <a:gd name="T44" fmla="*/ 5 w 5"/>
                <a:gd name="T45" fmla="*/ 42 h 4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" h="42">
                  <a:moveTo>
                    <a:pt x="2" y="42"/>
                  </a:moveTo>
                  <a:cubicBezTo>
                    <a:pt x="1" y="42"/>
                    <a:pt x="0" y="41"/>
                    <a:pt x="0" y="3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7"/>
                    <a:pt x="1" y="26"/>
                    <a:pt x="2" y="26"/>
                  </a:cubicBezTo>
                  <a:cubicBezTo>
                    <a:pt x="4" y="26"/>
                    <a:pt x="5" y="27"/>
                    <a:pt x="5" y="29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41"/>
                    <a:pt x="4" y="42"/>
                    <a:pt x="2" y="42"/>
                  </a:cubicBezTo>
                  <a:close/>
                  <a:moveTo>
                    <a:pt x="2" y="16"/>
                  </a:moveTo>
                  <a:cubicBezTo>
                    <a:pt x="1" y="16"/>
                    <a:pt x="0" y="15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5"/>
                    <a:pt x="4" y="16"/>
                    <a:pt x="2" y="16"/>
                  </a:cubicBezTo>
                  <a:close/>
                </a:path>
              </a:pathLst>
            </a:custGeom>
            <a:solidFill>
              <a:srgbClr val="D6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56" name="Freeform 34"/>
            <p:cNvSpPr>
              <a:spLocks noEditPoints="1" noChangeArrowheads="1"/>
            </p:cNvSpPr>
            <p:nvPr/>
          </p:nvSpPr>
          <p:spPr bwMode="auto">
            <a:xfrm>
              <a:off x="1166813" y="0"/>
              <a:ext cx="22225" cy="255587"/>
            </a:xfrm>
            <a:custGeom>
              <a:avLst/>
              <a:gdLst>
                <a:gd name="T0" fmla="*/ 11113 w 6"/>
                <a:gd name="T1" fmla="*/ 255587 h 68"/>
                <a:gd name="T2" fmla="*/ 0 w 6"/>
                <a:gd name="T3" fmla="*/ 244311 h 68"/>
                <a:gd name="T4" fmla="*/ 0 w 6"/>
                <a:gd name="T5" fmla="*/ 206725 h 68"/>
                <a:gd name="T6" fmla="*/ 11113 w 6"/>
                <a:gd name="T7" fmla="*/ 195449 h 68"/>
                <a:gd name="T8" fmla="*/ 22225 w 6"/>
                <a:gd name="T9" fmla="*/ 206725 h 68"/>
                <a:gd name="T10" fmla="*/ 22225 w 6"/>
                <a:gd name="T11" fmla="*/ 244311 h 68"/>
                <a:gd name="T12" fmla="*/ 11113 w 6"/>
                <a:gd name="T13" fmla="*/ 255587 h 68"/>
                <a:gd name="T14" fmla="*/ 11113 w 6"/>
                <a:gd name="T15" fmla="*/ 157863 h 68"/>
                <a:gd name="T16" fmla="*/ 0 w 6"/>
                <a:gd name="T17" fmla="*/ 146587 h 68"/>
                <a:gd name="T18" fmla="*/ 0 w 6"/>
                <a:gd name="T19" fmla="*/ 109000 h 68"/>
                <a:gd name="T20" fmla="*/ 11113 w 6"/>
                <a:gd name="T21" fmla="*/ 97724 h 68"/>
                <a:gd name="T22" fmla="*/ 22225 w 6"/>
                <a:gd name="T23" fmla="*/ 109000 h 68"/>
                <a:gd name="T24" fmla="*/ 22225 w 6"/>
                <a:gd name="T25" fmla="*/ 146587 h 68"/>
                <a:gd name="T26" fmla="*/ 11113 w 6"/>
                <a:gd name="T27" fmla="*/ 157863 h 68"/>
                <a:gd name="T28" fmla="*/ 11113 w 6"/>
                <a:gd name="T29" fmla="*/ 60138 h 68"/>
                <a:gd name="T30" fmla="*/ 0 w 6"/>
                <a:gd name="T31" fmla="*/ 48862 h 68"/>
                <a:gd name="T32" fmla="*/ 0 w 6"/>
                <a:gd name="T33" fmla="*/ 11276 h 68"/>
                <a:gd name="T34" fmla="*/ 11113 w 6"/>
                <a:gd name="T35" fmla="*/ 0 h 68"/>
                <a:gd name="T36" fmla="*/ 22225 w 6"/>
                <a:gd name="T37" fmla="*/ 11276 h 68"/>
                <a:gd name="T38" fmla="*/ 22225 w 6"/>
                <a:gd name="T39" fmla="*/ 48862 h 68"/>
                <a:gd name="T40" fmla="*/ 11113 w 6"/>
                <a:gd name="T41" fmla="*/ 60138 h 6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"/>
                <a:gd name="T64" fmla="*/ 0 h 68"/>
                <a:gd name="T65" fmla="*/ 6 w 6"/>
                <a:gd name="T66" fmla="*/ 68 h 6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" h="68">
                  <a:moveTo>
                    <a:pt x="3" y="68"/>
                  </a:moveTo>
                  <a:cubicBezTo>
                    <a:pt x="2" y="68"/>
                    <a:pt x="0" y="67"/>
                    <a:pt x="0" y="6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3"/>
                    <a:pt x="2" y="52"/>
                    <a:pt x="3" y="52"/>
                  </a:cubicBezTo>
                  <a:cubicBezTo>
                    <a:pt x="4" y="52"/>
                    <a:pt x="6" y="53"/>
                    <a:pt x="6" y="5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7"/>
                    <a:pt x="4" y="68"/>
                    <a:pt x="3" y="68"/>
                  </a:cubicBezTo>
                  <a:close/>
                  <a:moveTo>
                    <a:pt x="3" y="42"/>
                  </a:moveTo>
                  <a:cubicBezTo>
                    <a:pt x="2" y="42"/>
                    <a:pt x="0" y="41"/>
                    <a:pt x="0" y="3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7"/>
                    <a:pt x="2" y="26"/>
                    <a:pt x="3" y="26"/>
                  </a:cubicBezTo>
                  <a:cubicBezTo>
                    <a:pt x="4" y="26"/>
                    <a:pt x="6" y="27"/>
                    <a:pt x="6" y="29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6" y="41"/>
                    <a:pt x="4" y="42"/>
                    <a:pt x="3" y="42"/>
                  </a:cubicBezTo>
                  <a:close/>
                  <a:moveTo>
                    <a:pt x="3" y="16"/>
                  </a:moveTo>
                  <a:cubicBezTo>
                    <a:pt x="2" y="16"/>
                    <a:pt x="0" y="15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4" y="0"/>
                    <a:pt x="6" y="1"/>
                    <a:pt x="6" y="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5"/>
                    <a:pt x="4" y="16"/>
                    <a:pt x="3" y="16"/>
                  </a:cubicBezTo>
                  <a:close/>
                </a:path>
              </a:pathLst>
            </a:custGeom>
            <a:solidFill>
              <a:srgbClr val="D6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57" name="Freeform 35"/>
            <p:cNvSpPr>
              <a:spLocks noEditPoints="1" noChangeArrowheads="1"/>
            </p:cNvSpPr>
            <p:nvPr/>
          </p:nvSpPr>
          <p:spPr bwMode="auto">
            <a:xfrm>
              <a:off x="1246188" y="0"/>
              <a:ext cx="19050" cy="158750"/>
            </a:xfrm>
            <a:custGeom>
              <a:avLst/>
              <a:gdLst>
                <a:gd name="T0" fmla="*/ 11430 w 5"/>
                <a:gd name="T1" fmla="*/ 158750 h 42"/>
                <a:gd name="T2" fmla="*/ 0 w 5"/>
                <a:gd name="T3" fmla="*/ 147411 h 42"/>
                <a:gd name="T4" fmla="*/ 0 w 5"/>
                <a:gd name="T5" fmla="*/ 109613 h 42"/>
                <a:gd name="T6" fmla="*/ 11430 w 5"/>
                <a:gd name="T7" fmla="*/ 98274 h 42"/>
                <a:gd name="T8" fmla="*/ 19050 w 5"/>
                <a:gd name="T9" fmla="*/ 109613 h 42"/>
                <a:gd name="T10" fmla="*/ 19050 w 5"/>
                <a:gd name="T11" fmla="*/ 147411 h 42"/>
                <a:gd name="T12" fmla="*/ 11430 w 5"/>
                <a:gd name="T13" fmla="*/ 158750 h 42"/>
                <a:gd name="T14" fmla="*/ 11430 w 5"/>
                <a:gd name="T15" fmla="*/ 60476 h 42"/>
                <a:gd name="T16" fmla="*/ 0 w 5"/>
                <a:gd name="T17" fmla="*/ 49137 h 42"/>
                <a:gd name="T18" fmla="*/ 0 w 5"/>
                <a:gd name="T19" fmla="*/ 11339 h 42"/>
                <a:gd name="T20" fmla="*/ 11430 w 5"/>
                <a:gd name="T21" fmla="*/ 0 h 42"/>
                <a:gd name="T22" fmla="*/ 19050 w 5"/>
                <a:gd name="T23" fmla="*/ 11339 h 42"/>
                <a:gd name="T24" fmla="*/ 19050 w 5"/>
                <a:gd name="T25" fmla="*/ 49137 h 42"/>
                <a:gd name="T26" fmla="*/ 11430 w 5"/>
                <a:gd name="T27" fmla="*/ 60476 h 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"/>
                <a:gd name="T43" fmla="*/ 0 h 42"/>
                <a:gd name="T44" fmla="*/ 5 w 5"/>
                <a:gd name="T45" fmla="*/ 42 h 4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" h="42">
                  <a:moveTo>
                    <a:pt x="3" y="42"/>
                  </a:moveTo>
                  <a:cubicBezTo>
                    <a:pt x="1" y="42"/>
                    <a:pt x="0" y="41"/>
                    <a:pt x="0" y="3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7"/>
                    <a:pt x="1" y="26"/>
                    <a:pt x="3" y="26"/>
                  </a:cubicBezTo>
                  <a:cubicBezTo>
                    <a:pt x="4" y="26"/>
                    <a:pt x="5" y="27"/>
                    <a:pt x="5" y="29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41"/>
                    <a:pt x="4" y="42"/>
                    <a:pt x="3" y="42"/>
                  </a:cubicBezTo>
                  <a:close/>
                  <a:moveTo>
                    <a:pt x="3" y="16"/>
                  </a:moveTo>
                  <a:cubicBezTo>
                    <a:pt x="1" y="16"/>
                    <a:pt x="0" y="15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5" y="1"/>
                    <a:pt x="5" y="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5"/>
                    <a:pt x="4" y="16"/>
                    <a:pt x="3" y="16"/>
                  </a:cubicBezTo>
                  <a:close/>
                </a:path>
              </a:pathLst>
            </a:custGeom>
            <a:solidFill>
              <a:srgbClr val="D6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558" name="Group 30"/>
          <p:cNvGrpSpPr>
            <a:grpSpLocks/>
          </p:cNvGrpSpPr>
          <p:nvPr/>
        </p:nvGrpSpPr>
        <p:grpSpPr bwMode="auto">
          <a:xfrm>
            <a:off x="2062163" y="1546225"/>
            <a:ext cx="1306512" cy="757238"/>
            <a:chOff x="0" y="0"/>
            <a:chExt cx="1760538" cy="1019175"/>
          </a:xfrm>
        </p:grpSpPr>
        <p:sp>
          <p:nvSpPr>
            <p:cNvPr id="15437" name="Freeform 11"/>
            <p:cNvSpPr>
              <a:spLocks noChangeArrowheads="1"/>
            </p:cNvSpPr>
            <p:nvPr/>
          </p:nvSpPr>
          <p:spPr bwMode="auto">
            <a:xfrm>
              <a:off x="0" y="0"/>
              <a:ext cx="1760538" cy="1019175"/>
            </a:xfrm>
            <a:custGeom>
              <a:avLst/>
              <a:gdLst>
                <a:gd name="T0" fmla="*/ 277782 w 469"/>
                <a:gd name="T1" fmla="*/ 1019175 h 271"/>
                <a:gd name="T2" fmla="*/ 1576601 w 469"/>
                <a:gd name="T3" fmla="*/ 1019175 h 271"/>
                <a:gd name="T4" fmla="*/ 1422695 w 469"/>
                <a:gd name="T5" fmla="*/ 650617 h 271"/>
                <a:gd name="T6" fmla="*/ 1313834 w 469"/>
                <a:gd name="T7" fmla="*/ 315907 h 271"/>
                <a:gd name="T8" fmla="*/ 690701 w 469"/>
                <a:gd name="T9" fmla="*/ 67694 h 271"/>
                <a:gd name="T10" fmla="*/ 349105 w 469"/>
                <a:gd name="T11" fmla="*/ 534033 h 271"/>
                <a:gd name="T12" fmla="*/ 277782 w 469"/>
                <a:gd name="T13" fmla="*/ 1019175 h 27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9"/>
                <a:gd name="T22" fmla="*/ 0 h 271"/>
                <a:gd name="T23" fmla="*/ 469 w 469"/>
                <a:gd name="T24" fmla="*/ 271 h 27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9" h="271">
                  <a:moveTo>
                    <a:pt x="74" y="271"/>
                  </a:moveTo>
                  <a:cubicBezTo>
                    <a:pt x="420" y="271"/>
                    <a:pt x="420" y="271"/>
                    <a:pt x="420" y="271"/>
                  </a:cubicBezTo>
                  <a:cubicBezTo>
                    <a:pt x="469" y="252"/>
                    <a:pt x="438" y="156"/>
                    <a:pt x="379" y="173"/>
                  </a:cubicBezTo>
                  <a:cubicBezTo>
                    <a:pt x="373" y="142"/>
                    <a:pt x="369" y="110"/>
                    <a:pt x="350" y="84"/>
                  </a:cubicBezTo>
                  <a:cubicBezTo>
                    <a:pt x="314" y="32"/>
                    <a:pt x="246" y="0"/>
                    <a:pt x="184" y="18"/>
                  </a:cubicBezTo>
                  <a:cubicBezTo>
                    <a:pt x="125" y="35"/>
                    <a:pt x="83" y="79"/>
                    <a:pt x="93" y="142"/>
                  </a:cubicBezTo>
                  <a:cubicBezTo>
                    <a:pt x="12" y="142"/>
                    <a:pt x="0" y="271"/>
                    <a:pt x="74" y="271"/>
                  </a:cubicBezTo>
                  <a:close/>
                </a:path>
              </a:pathLst>
            </a:custGeom>
            <a:solidFill>
              <a:srgbClr val="D6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38" name="Oval 48"/>
            <p:cNvSpPr>
              <a:spLocks noChangeArrowheads="1"/>
            </p:cNvSpPr>
            <p:nvPr/>
          </p:nvSpPr>
          <p:spPr bwMode="auto">
            <a:xfrm>
              <a:off x="277812" y="730250"/>
              <a:ext cx="71438" cy="71437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5439" name="Oval 49"/>
            <p:cNvSpPr>
              <a:spLocks noChangeArrowheads="1"/>
            </p:cNvSpPr>
            <p:nvPr/>
          </p:nvSpPr>
          <p:spPr bwMode="auto">
            <a:xfrm>
              <a:off x="447675" y="730250"/>
              <a:ext cx="71438" cy="71437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5440" name="Oval 50"/>
            <p:cNvSpPr>
              <a:spLocks noChangeArrowheads="1"/>
            </p:cNvSpPr>
            <p:nvPr/>
          </p:nvSpPr>
          <p:spPr bwMode="auto">
            <a:xfrm>
              <a:off x="615950" y="730250"/>
              <a:ext cx="71438" cy="71437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5441" name="Oval 51"/>
            <p:cNvSpPr>
              <a:spLocks noChangeArrowheads="1"/>
            </p:cNvSpPr>
            <p:nvPr/>
          </p:nvSpPr>
          <p:spPr bwMode="auto">
            <a:xfrm>
              <a:off x="784225" y="730250"/>
              <a:ext cx="68263" cy="71437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5442" name="Oval 52"/>
            <p:cNvSpPr>
              <a:spLocks noChangeArrowheads="1"/>
            </p:cNvSpPr>
            <p:nvPr/>
          </p:nvSpPr>
          <p:spPr bwMode="auto">
            <a:xfrm>
              <a:off x="949325" y="730250"/>
              <a:ext cx="71438" cy="71437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5443" name="Oval 53"/>
            <p:cNvSpPr>
              <a:spLocks noChangeArrowheads="1"/>
            </p:cNvSpPr>
            <p:nvPr/>
          </p:nvSpPr>
          <p:spPr bwMode="auto">
            <a:xfrm>
              <a:off x="1119187" y="730250"/>
              <a:ext cx="71438" cy="71437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5444" name="Oval 54"/>
            <p:cNvSpPr>
              <a:spLocks noChangeArrowheads="1"/>
            </p:cNvSpPr>
            <p:nvPr/>
          </p:nvSpPr>
          <p:spPr bwMode="auto">
            <a:xfrm>
              <a:off x="1287462" y="730250"/>
              <a:ext cx="71438" cy="71437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5445" name="文本框 43"/>
            <p:cNvSpPr>
              <a:spLocks noChangeArrowheads="1"/>
            </p:cNvSpPr>
            <p:nvPr/>
          </p:nvSpPr>
          <p:spPr bwMode="auto">
            <a:xfrm>
              <a:off x="438801" y="279283"/>
              <a:ext cx="935111" cy="497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>
                  <a:solidFill>
                    <a:srgbClr val="FFFFFF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TEXT</a:t>
              </a:r>
              <a:endParaRPr lang="zh-CN" altLang="en-US">
                <a:solidFill>
                  <a:srgbClr val="FFFFFF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22568" name="Group 40"/>
          <p:cNvGrpSpPr>
            <a:grpSpLocks/>
          </p:cNvGrpSpPr>
          <p:nvPr/>
        </p:nvGrpSpPr>
        <p:grpSpPr bwMode="auto">
          <a:xfrm>
            <a:off x="3838575" y="2333625"/>
            <a:ext cx="1558925" cy="1392238"/>
            <a:chOff x="0" y="0"/>
            <a:chExt cx="2098675" cy="1874837"/>
          </a:xfrm>
        </p:grpSpPr>
        <p:sp>
          <p:nvSpPr>
            <p:cNvPr id="15435" name="Freeform 16"/>
            <p:cNvSpPr>
              <a:spLocks noChangeArrowheads="1"/>
            </p:cNvSpPr>
            <p:nvPr/>
          </p:nvSpPr>
          <p:spPr bwMode="auto">
            <a:xfrm>
              <a:off x="1716087" y="1630362"/>
              <a:ext cx="382588" cy="244475"/>
            </a:xfrm>
            <a:custGeom>
              <a:avLst/>
              <a:gdLst>
                <a:gd name="T0" fmla="*/ 26256 w 102"/>
                <a:gd name="T1" fmla="*/ 63940 h 65"/>
                <a:gd name="T2" fmla="*/ 56263 w 102"/>
                <a:gd name="T3" fmla="*/ 0 h 65"/>
                <a:gd name="T4" fmla="*/ 326325 w 102"/>
                <a:gd name="T5" fmla="*/ 0 h 65"/>
                <a:gd name="T6" fmla="*/ 356332 w 102"/>
                <a:gd name="T7" fmla="*/ 60178 h 65"/>
                <a:gd name="T8" fmla="*/ 232553 w 102"/>
                <a:gd name="T9" fmla="*/ 210625 h 65"/>
                <a:gd name="T10" fmla="*/ 138782 w 102"/>
                <a:gd name="T11" fmla="*/ 210625 h 65"/>
                <a:gd name="T12" fmla="*/ 26256 w 102"/>
                <a:gd name="T13" fmla="*/ 63940 h 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2"/>
                <a:gd name="T22" fmla="*/ 0 h 65"/>
                <a:gd name="T23" fmla="*/ 102 w 102"/>
                <a:gd name="T24" fmla="*/ 65 h 6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2" h="65">
                  <a:moveTo>
                    <a:pt x="7" y="17"/>
                  </a:moveTo>
                  <a:cubicBezTo>
                    <a:pt x="0" y="7"/>
                    <a:pt x="4" y="0"/>
                    <a:pt x="15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9" y="0"/>
                    <a:pt x="102" y="7"/>
                    <a:pt x="95" y="16"/>
                  </a:cubicBezTo>
                  <a:cubicBezTo>
                    <a:pt x="62" y="56"/>
                    <a:pt x="62" y="56"/>
                    <a:pt x="62" y="56"/>
                  </a:cubicBezTo>
                  <a:cubicBezTo>
                    <a:pt x="55" y="65"/>
                    <a:pt x="44" y="65"/>
                    <a:pt x="37" y="56"/>
                  </a:cubicBezTo>
                  <a:lnTo>
                    <a:pt x="7" y="17"/>
                  </a:lnTo>
                  <a:close/>
                </a:path>
              </a:pathLst>
            </a:custGeom>
            <a:solidFill>
              <a:srgbClr val="0465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36" name="Freeform 17"/>
            <p:cNvSpPr>
              <a:spLocks noChangeArrowheads="1"/>
            </p:cNvSpPr>
            <p:nvPr/>
          </p:nvSpPr>
          <p:spPr bwMode="auto">
            <a:xfrm>
              <a:off x="0" y="0"/>
              <a:ext cx="1985963" cy="1781175"/>
            </a:xfrm>
            <a:custGeom>
              <a:avLst/>
              <a:gdLst>
                <a:gd name="T0" fmla="*/ 1903371 w 529"/>
                <a:gd name="T1" fmla="*/ 1781175 h 474"/>
                <a:gd name="T2" fmla="*/ 1824533 w 529"/>
                <a:gd name="T3" fmla="*/ 1702262 h 474"/>
                <a:gd name="T4" fmla="*/ 1824533 w 529"/>
                <a:gd name="T5" fmla="*/ 488508 h 474"/>
                <a:gd name="T6" fmla="*/ 97609 w 529"/>
                <a:gd name="T7" fmla="*/ 488508 h 474"/>
                <a:gd name="T8" fmla="*/ 26279 w 529"/>
                <a:gd name="T9" fmla="*/ 465961 h 474"/>
                <a:gd name="T10" fmla="*/ 3754 w 529"/>
                <a:gd name="T11" fmla="*/ 390806 h 474"/>
                <a:gd name="T12" fmla="*/ 3754 w 529"/>
                <a:gd name="T13" fmla="*/ 78913 h 474"/>
                <a:gd name="T14" fmla="*/ 82592 w 529"/>
                <a:gd name="T15" fmla="*/ 0 h 474"/>
                <a:gd name="T16" fmla="*/ 157676 w 529"/>
                <a:gd name="T17" fmla="*/ 78913 h 474"/>
                <a:gd name="T18" fmla="*/ 157676 w 529"/>
                <a:gd name="T19" fmla="*/ 334440 h 474"/>
                <a:gd name="T20" fmla="*/ 1884600 w 529"/>
                <a:gd name="T21" fmla="*/ 334440 h 474"/>
                <a:gd name="T22" fmla="*/ 1959684 w 529"/>
                <a:gd name="T23" fmla="*/ 356987 h 474"/>
                <a:gd name="T24" fmla="*/ 1982209 w 529"/>
                <a:gd name="T25" fmla="*/ 435899 h 474"/>
                <a:gd name="T26" fmla="*/ 1982209 w 529"/>
                <a:gd name="T27" fmla="*/ 1702262 h 474"/>
                <a:gd name="T28" fmla="*/ 1903371 w 529"/>
                <a:gd name="T29" fmla="*/ 1781175 h 47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29"/>
                <a:gd name="T46" fmla="*/ 0 h 474"/>
                <a:gd name="T47" fmla="*/ 529 w 529"/>
                <a:gd name="T48" fmla="*/ 474 h 47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29" h="474">
                  <a:moveTo>
                    <a:pt x="507" y="474"/>
                  </a:moveTo>
                  <a:cubicBezTo>
                    <a:pt x="496" y="474"/>
                    <a:pt x="486" y="464"/>
                    <a:pt x="486" y="453"/>
                  </a:cubicBezTo>
                  <a:cubicBezTo>
                    <a:pt x="486" y="130"/>
                    <a:pt x="486" y="130"/>
                    <a:pt x="486" y="130"/>
                  </a:cubicBezTo>
                  <a:cubicBezTo>
                    <a:pt x="26" y="130"/>
                    <a:pt x="26" y="130"/>
                    <a:pt x="26" y="130"/>
                  </a:cubicBezTo>
                  <a:cubicBezTo>
                    <a:pt x="16" y="131"/>
                    <a:pt x="10" y="127"/>
                    <a:pt x="7" y="124"/>
                  </a:cubicBezTo>
                  <a:cubicBezTo>
                    <a:pt x="4" y="121"/>
                    <a:pt x="0" y="115"/>
                    <a:pt x="1" y="104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10"/>
                    <a:pt x="10" y="0"/>
                    <a:pt x="22" y="0"/>
                  </a:cubicBezTo>
                  <a:cubicBezTo>
                    <a:pt x="33" y="0"/>
                    <a:pt x="42" y="10"/>
                    <a:pt x="42" y="21"/>
                  </a:cubicBezTo>
                  <a:cubicBezTo>
                    <a:pt x="42" y="89"/>
                    <a:pt x="42" y="89"/>
                    <a:pt x="42" y="89"/>
                  </a:cubicBezTo>
                  <a:cubicBezTo>
                    <a:pt x="502" y="89"/>
                    <a:pt x="502" y="89"/>
                    <a:pt x="502" y="89"/>
                  </a:cubicBezTo>
                  <a:cubicBezTo>
                    <a:pt x="512" y="87"/>
                    <a:pt x="518" y="91"/>
                    <a:pt x="522" y="95"/>
                  </a:cubicBezTo>
                  <a:cubicBezTo>
                    <a:pt x="526" y="98"/>
                    <a:pt x="529" y="105"/>
                    <a:pt x="528" y="116"/>
                  </a:cubicBezTo>
                  <a:cubicBezTo>
                    <a:pt x="528" y="453"/>
                    <a:pt x="528" y="453"/>
                    <a:pt x="528" y="453"/>
                  </a:cubicBezTo>
                  <a:cubicBezTo>
                    <a:pt x="528" y="464"/>
                    <a:pt x="519" y="474"/>
                    <a:pt x="507" y="474"/>
                  </a:cubicBezTo>
                  <a:close/>
                </a:path>
              </a:pathLst>
            </a:custGeom>
            <a:solidFill>
              <a:srgbClr val="0465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571" name="Group 43"/>
          <p:cNvGrpSpPr>
            <a:grpSpLocks/>
          </p:cNvGrpSpPr>
          <p:nvPr/>
        </p:nvGrpSpPr>
        <p:grpSpPr bwMode="auto">
          <a:xfrm>
            <a:off x="3525838" y="1298575"/>
            <a:ext cx="1128712" cy="485775"/>
            <a:chOff x="0" y="0"/>
            <a:chExt cx="1520825" cy="654050"/>
          </a:xfrm>
        </p:grpSpPr>
        <p:sp>
          <p:nvSpPr>
            <p:cNvPr id="15426" name="Freeform 9"/>
            <p:cNvSpPr>
              <a:spLocks noChangeArrowheads="1"/>
            </p:cNvSpPr>
            <p:nvPr/>
          </p:nvSpPr>
          <p:spPr bwMode="auto">
            <a:xfrm>
              <a:off x="0" y="0"/>
              <a:ext cx="1520825" cy="654050"/>
            </a:xfrm>
            <a:custGeom>
              <a:avLst/>
              <a:gdLst>
                <a:gd name="T0" fmla="*/ 56327 w 405"/>
                <a:gd name="T1" fmla="*/ 654050 h 174"/>
                <a:gd name="T2" fmla="*/ 1344334 w 405"/>
                <a:gd name="T3" fmla="*/ 654050 h 174"/>
                <a:gd name="T4" fmla="*/ 1479519 w 405"/>
                <a:gd name="T5" fmla="*/ 556318 h 174"/>
                <a:gd name="T6" fmla="*/ 1351844 w 405"/>
                <a:gd name="T7" fmla="*/ 319507 h 174"/>
                <a:gd name="T8" fmla="*/ 1231680 w 405"/>
                <a:gd name="T9" fmla="*/ 112767 h 174"/>
                <a:gd name="T10" fmla="*/ 953801 w 405"/>
                <a:gd name="T11" fmla="*/ 172910 h 174"/>
                <a:gd name="T12" fmla="*/ 826127 w 405"/>
                <a:gd name="T13" fmla="*/ 75178 h 174"/>
                <a:gd name="T14" fmla="*/ 368002 w 405"/>
                <a:gd name="T15" fmla="*/ 82696 h 174"/>
                <a:gd name="T16" fmla="*/ 210287 w 405"/>
                <a:gd name="T17" fmla="*/ 436033 h 174"/>
                <a:gd name="T18" fmla="*/ 37551 w 405"/>
                <a:gd name="T19" fmla="*/ 526247 h 174"/>
                <a:gd name="T20" fmla="*/ 56327 w 405"/>
                <a:gd name="T21" fmla="*/ 654050 h 17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05"/>
                <a:gd name="T34" fmla="*/ 0 h 174"/>
                <a:gd name="T35" fmla="*/ 405 w 405"/>
                <a:gd name="T36" fmla="*/ 174 h 17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05" h="174">
                  <a:moveTo>
                    <a:pt x="15" y="174"/>
                  </a:moveTo>
                  <a:cubicBezTo>
                    <a:pt x="358" y="174"/>
                    <a:pt x="358" y="174"/>
                    <a:pt x="358" y="174"/>
                  </a:cubicBezTo>
                  <a:cubicBezTo>
                    <a:pt x="373" y="172"/>
                    <a:pt x="386" y="166"/>
                    <a:pt x="394" y="148"/>
                  </a:cubicBezTo>
                  <a:cubicBezTo>
                    <a:pt x="405" y="121"/>
                    <a:pt x="392" y="86"/>
                    <a:pt x="360" y="85"/>
                  </a:cubicBezTo>
                  <a:cubicBezTo>
                    <a:pt x="358" y="60"/>
                    <a:pt x="352" y="44"/>
                    <a:pt x="328" y="30"/>
                  </a:cubicBezTo>
                  <a:cubicBezTo>
                    <a:pt x="302" y="15"/>
                    <a:pt x="273" y="25"/>
                    <a:pt x="254" y="46"/>
                  </a:cubicBezTo>
                  <a:cubicBezTo>
                    <a:pt x="243" y="37"/>
                    <a:pt x="233" y="27"/>
                    <a:pt x="220" y="20"/>
                  </a:cubicBezTo>
                  <a:cubicBezTo>
                    <a:pt x="185" y="1"/>
                    <a:pt x="132" y="0"/>
                    <a:pt x="98" y="22"/>
                  </a:cubicBezTo>
                  <a:cubicBezTo>
                    <a:pt x="73" y="38"/>
                    <a:pt x="31" y="84"/>
                    <a:pt x="56" y="116"/>
                  </a:cubicBezTo>
                  <a:cubicBezTo>
                    <a:pt x="39" y="117"/>
                    <a:pt x="17" y="122"/>
                    <a:pt x="10" y="140"/>
                  </a:cubicBezTo>
                  <a:cubicBezTo>
                    <a:pt x="0" y="165"/>
                    <a:pt x="15" y="174"/>
                    <a:pt x="15" y="174"/>
                  </a:cubicBezTo>
                  <a:close/>
                </a:path>
              </a:pathLst>
            </a:custGeom>
            <a:solidFill>
              <a:srgbClr val="0465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27" name="Oval 55"/>
            <p:cNvSpPr>
              <a:spLocks noChangeArrowheads="1"/>
            </p:cNvSpPr>
            <p:nvPr/>
          </p:nvSpPr>
          <p:spPr bwMode="auto">
            <a:xfrm>
              <a:off x="274637" y="450850"/>
              <a:ext cx="71438" cy="71437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5428" name="Oval 56"/>
            <p:cNvSpPr>
              <a:spLocks noChangeArrowheads="1"/>
            </p:cNvSpPr>
            <p:nvPr/>
          </p:nvSpPr>
          <p:spPr bwMode="auto">
            <a:xfrm>
              <a:off x="444500" y="450850"/>
              <a:ext cx="66675" cy="71437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5429" name="Oval 57"/>
            <p:cNvSpPr>
              <a:spLocks noChangeArrowheads="1"/>
            </p:cNvSpPr>
            <p:nvPr/>
          </p:nvSpPr>
          <p:spPr bwMode="auto">
            <a:xfrm>
              <a:off x="612775" y="450850"/>
              <a:ext cx="68263" cy="71437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5430" name="Oval 58"/>
            <p:cNvSpPr>
              <a:spLocks noChangeArrowheads="1"/>
            </p:cNvSpPr>
            <p:nvPr/>
          </p:nvSpPr>
          <p:spPr bwMode="auto">
            <a:xfrm>
              <a:off x="777875" y="450850"/>
              <a:ext cx="71438" cy="71437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5431" name="Oval 59"/>
            <p:cNvSpPr>
              <a:spLocks noChangeArrowheads="1"/>
            </p:cNvSpPr>
            <p:nvPr/>
          </p:nvSpPr>
          <p:spPr bwMode="auto">
            <a:xfrm>
              <a:off x="946150" y="450850"/>
              <a:ext cx="71438" cy="71437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5432" name="Oval 60"/>
            <p:cNvSpPr>
              <a:spLocks noChangeArrowheads="1"/>
            </p:cNvSpPr>
            <p:nvPr/>
          </p:nvSpPr>
          <p:spPr bwMode="auto">
            <a:xfrm>
              <a:off x="1116012" y="450850"/>
              <a:ext cx="71438" cy="71437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5433" name="Oval 61"/>
            <p:cNvSpPr>
              <a:spLocks noChangeArrowheads="1"/>
            </p:cNvSpPr>
            <p:nvPr/>
          </p:nvSpPr>
          <p:spPr bwMode="auto">
            <a:xfrm>
              <a:off x="1284287" y="450850"/>
              <a:ext cx="68263" cy="71437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5434" name="文本框 56"/>
            <p:cNvSpPr>
              <a:spLocks noChangeArrowheads="1"/>
            </p:cNvSpPr>
            <p:nvPr/>
          </p:nvSpPr>
          <p:spPr bwMode="auto">
            <a:xfrm>
              <a:off x="326539" y="73149"/>
              <a:ext cx="1009376" cy="497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>
                  <a:solidFill>
                    <a:srgbClr val="FFFFFF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TEXT</a:t>
              </a:r>
              <a:endParaRPr lang="zh-CN" altLang="en-US">
                <a:solidFill>
                  <a:srgbClr val="FFFFFF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22581" name="Group 53"/>
          <p:cNvGrpSpPr>
            <a:grpSpLocks/>
          </p:cNvGrpSpPr>
          <p:nvPr/>
        </p:nvGrpSpPr>
        <p:grpSpPr bwMode="auto">
          <a:xfrm>
            <a:off x="5961063" y="2492375"/>
            <a:ext cx="284162" cy="1233488"/>
            <a:chOff x="0" y="0"/>
            <a:chExt cx="382588" cy="1660525"/>
          </a:xfrm>
        </p:grpSpPr>
        <p:sp>
          <p:nvSpPr>
            <p:cNvPr id="15424" name="Freeform 22"/>
            <p:cNvSpPr>
              <a:spLocks noChangeArrowheads="1"/>
            </p:cNvSpPr>
            <p:nvPr/>
          </p:nvSpPr>
          <p:spPr bwMode="auto">
            <a:xfrm>
              <a:off x="0" y="1416050"/>
              <a:ext cx="382588" cy="244475"/>
            </a:xfrm>
            <a:custGeom>
              <a:avLst/>
              <a:gdLst>
                <a:gd name="T0" fmla="*/ 26256 w 102"/>
                <a:gd name="T1" fmla="*/ 60178 h 65"/>
                <a:gd name="T2" fmla="*/ 56263 w 102"/>
                <a:gd name="T3" fmla="*/ 0 h 65"/>
                <a:gd name="T4" fmla="*/ 326325 w 102"/>
                <a:gd name="T5" fmla="*/ 0 h 65"/>
                <a:gd name="T6" fmla="*/ 356332 w 102"/>
                <a:gd name="T7" fmla="*/ 60178 h 65"/>
                <a:gd name="T8" fmla="*/ 232553 w 102"/>
                <a:gd name="T9" fmla="*/ 210625 h 65"/>
                <a:gd name="T10" fmla="*/ 138782 w 102"/>
                <a:gd name="T11" fmla="*/ 206863 h 65"/>
                <a:gd name="T12" fmla="*/ 26256 w 102"/>
                <a:gd name="T13" fmla="*/ 60178 h 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2"/>
                <a:gd name="T22" fmla="*/ 0 h 65"/>
                <a:gd name="T23" fmla="*/ 102 w 102"/>
                <a:gd name="T24" fmla="*/ 65 h 6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2" h="65">
                  <a:moveTo>
                    <a:pt x="7" y="16"/>
                  </a:moveTo>
                  <a:cubicBezTo>
                    <a:pt x="0" y="7"/>
                    <a:pt x="4" y="0"/>
                    <a:pt x="15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9" y="0"/>
                    <a:pt x="102" y="7"/>
                    <a:pt x="95" y="16"/>
                  </a:cubicBezTo>
                  <a:cubicBezTo>
                    <a:pt x="62" y="56"/>
                    <a:pt x="62" y="56"/>
                    <a:pt x="62" y="56"/>
                  </a:cubicBezTo>
                  <a:cubicBezTo>
                    <a:pt x="55" y="65"/>
                    <a:pt x="44" y="64"/>
                    <a:pt x="37" y="55"/>
                  </a:cubicBezTo>
                  <a:lnTo>
                    <a:pt x="7" y="16"/>
                  </a:lnTo>
                  <a:close/>
                </a:path>
              </a:pathLst>
            </a:custGeom>
            <a:solidFill>
              <a:srgbClr val="67CD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25" name="Freeform 23"/>
            <p:cNvSpPr>
              <a:spLocks noChangeArrowheads="1"/>
            </p:cNvSpPr>
            <p:nvPr/>
          </p:nvSpPr>
          <p:spPr bwMode="auto">
            <a:xfrm>
              <a:off x="115887" y="0"/>
              <a:ext cx="158750" cy="1582737"/>
            </a:xfrm>
            <a:custGeom>
              <a:avLst/>
              <a:gdLst>
                <a:gd name="T0" fmla="*/ 79375 w 42"/>
                <a:gd name="T1" fmla="*/ 1582737 h 421"/>
                <a:gd name="T2" fmla="*/ 0 w 42"/>
                <a:gd name="T3" fmla="*/ 1503788 h 421"/>
                <a:gd name="T4" fmla="*/ 0 w 42"/>
                <a:gd name="T5" fmla="*/ 78949 h 421"/>
                <a:gd name="T6" fmla="*/ 79375 w 42"/>
                <a:gd name="T7" fmla="*/ 0 h 421"/>
                <a:gd name="T8" fmla="*/ 158750 w 42"/>
                <a:gd name="T9" fmla="*/ 78949 h 421"/>
                <a:gd name="T10" fmla="*/ 158750 w 42"/>
                <a:gd name="T11" fmla="*/ 1503788 h 421"/>
                <a:gd name="T12" fmla="*/ 79375 w 42"/>
                <a:gd name="T13" fmla="*/ 1582737 h 4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2"/>
                <a:gd name="T22" fmla="*/ 0 h 421"/>
                <a:gd name="T23" fmla="*/ 42 w 42"/>
                <a:gd name="T24" fmla="*/ 421 h 4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2" h="421">
                  <a:moveTo>
                    <a:pt x="21" y="421"/>
                  </a:moveTo>
                  <a:cubicBezTo>
                    <a:pt x="9" y="421"/>
                    <a:pt x="0" y="412"/>
                    <a:pt x="0" y="40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ubicBezTo>
                    <a:pt x="32" y="0"/>
                    <a:pt x="42" y="9"/>
                    <a:pt x="42" y="21"/>
                  </a:cubicBezTo>
                  <a:cubicBezTo>
                    <a:pt x="42" y="400"/>
                    <a:pt x="42" y="400"/>
                    <a:pt x="42" y="400"/>
                  </a:cubicBezTo>
                  <a:cubicBezTo>
                    <a:pt x="42" y="412"/>
                    <a:pt x="32" y="421"/>
                    <a:pt x="21" y="421"/>
                  </a:cubicBezTo>
                  <a:close/>
                </a:path>
              </a:pathLst>
            </a:custGeom>
            <a:solidFill>
              <a:srgbClr val="67CD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584" name="Group 56"/>
          <p:cNvGrpSpPr>
            <a:grpSpLocks/>
          </p:cNvGrpSpPr>
          <p:nvPr/>
        </p:nvGrpSpPr>
        <p:grpSpPr bwMode="auto">
          <a:xfrm>
            <a:off x="5413375" y="1479550"/>
            <a:ext cx="1095375" cy="495300"/>
            <a:chOff x="0" y="0"/>
            <a:chExt cx="1474788" cy="668337"/>
          </a:xfrm>
        </p:grpSpPr>
        <p:sp>
          <p:nvSpPr>
            <p:cNvPr id="15415" name="Freeform 13"/>
            <p:cNvSpPr>
              <a:spLocks noChangeArrowheads="1"/>
            </p:cNvSpPr>
            <p:nvPr/>
          </p:nvSpPr>
          <p:spPr bwMode="auto">
            <a:xfrm>
              <a:off x="0" y="0"/>
              <a:ext cx="1474788" cy="668337"/>
            </a:xfrm>
            <a:custGeom>
              <a:avLst/>
              <a:gdLst>
                <a:gd name="T0" fmla="*/ 1429756 w 393"/>
                <a:gd name="T1" fmla="*/ 668337 h 178"/>
                <a:gd name="T2" fmla="*/ 1452272 w 393"/>
                <a:gd name="T3" fmla="*/ 563205 h 178"/>
                <a:gd name="T4" fmla="*/ 990697 w 393"/>
                <a:gd name="T5" fmla="*/ 225282 h 178"/>
                <a:gd name="T6" fmla="*/ 818076 w 393"/>
                <a:gd name="T7" fmla="*/ 78849 h 178"/>
                <a:gd name="T8" fmla="*/ 394027 w 393"/>
                <a:gd name="T9" fmla="*/ 75094 h 178"/>
                <a:gd name="T10" fmla="*/ 168869 w 393"/>
                <a:gd name="T11" fmla="*/ 431791 h 178"/>
                <a:gd name="T12" fmla="*/ 30021 w 393"/>
                <a:gd name="T13" fmla="*/ 668337 h 178"/>
                <a:gd name="T14" fmla="*/ 1429756 w 393"/>
                <a:gd name="T15" fmla="*/ 668337 h 17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93"/>
                <a:gd name="T25" fmla="*/ 0 h 178"/>
                <a:gd name="T26" fmla="*/ 393 w 393"/>
                <a:gd name="T27" fmla="*/ 178 h 17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93" h="178">
                  <a:moveTo>
                    <a:pt x="381" y="178"/>
                  </a:moveTo>
                  <a:cubicBezTo>
                    <a:pt x="385" y="170"/>
                    <a:pt x="387" y="161"/>
                    <a:pt x="387" y="150"/>
                  </a:cubicBezTo>
                  <a:cubicBezTo>
                    <a:pt x="393" y="85"/>
                    <a:pt x="325" y="34"/>
                    <a:pt x="264" y="60"/>
                  </a:cubicBezTo>
                  <a:cubicBezTo>
                    <a:pt x="252" y="44"/>
                    <a:pt x="235" y="31"/>
                    <a:pt x="218" y="21"/>
                  </a:cubicBezTo>
                  <a:cubicBezTo>
                    <a:pt x="185" y="2"/>
                    <a:pt x="138" y="0"/>
                    <a:pt x="105" y="20"/>
                  </a:cubicBezTo>
                  <a:cubicBezTo>
                    <a:pt x="74" y="39"/>
                    <a:pt x="37" y="76"/>
                    <a:pt x="45" y="115"/>
                  </a:cubicBezTo>
                  <a:cubicBezTo>
                    <a:pt x="22" y="118"/>
                    <a:pt x="0" y="154"/>
                    <a:pt x="8" y="178"/>
                  </a:cubicBezTo>
                  <a:lnTo>
                    <a:pt x="381" y="178"/>
                  </a:lnTo>
                  <a:close/>
                </a:path>
              </a:pathLst>
            </a:custGeom>
            <a:solidFill>
              <a:srgbClr val="67CD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16" name="Oval 62"/>
            <p:cNvSpPr>
              <a:spLocks noChangeArrowheads="1"/>
            </p:cNvSpPr>
            <p:nvPr/>
          </p:nvSpPr>
          <p:spPr bwMode="auto">
            <a:xfrm>
              <a:off x="209550" y="476250"/>
              <a:ext cx="68263" cy="71437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5417" name="Oval 63"/>
            <p:cNvSpPr>
              <a:spLocks noChangeArrowheads="1"/>
            </p:cNvSpPr>
            <p:nvPr/>
          </p:nvSpPr>
          <p:spPr bwMode="auto">
            <a:xfrm>
              <a:off x="374650" y="476250"/>
              <a:ext cx="71438" cy="71437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5418" name="Oval 64"/>
            <p:cNvSpPr>
              <a:spLocks noChangeArrowheads="1"/>
            </p:cNvSpPr>
            <p:nvPr/>
          </p:nvSpPr>
          <p:spPr bwMode="auto">
            <a:xfrm>
              <a:off x="542925" y="476250"/>
              <a:ext cx="71438" cy="71437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5419" name="Oval 65"/>
            <p:cNvSpPr>
              <a:spLocks noChangeArrowheads="1"/>
            </p:cNvSpPr>
            <p:nvPr/>
          </p:nvSpPr>
          <p:spPr bwMode="auto">
            <a:xfrm>
              <a:off x="712788" y="476250"/>
              <a:ext cx="71438" cy="71437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5420" name="Oval 66"/>
            <p:cNvSpPr>
              <a:spLocks noChangeArrowheads="1"/>
            </p:cNvSpPr>
            <p:nvPr/>
          </p:nvSpPr>
          <p:spPr bwMode="auto">
            <a:xfrm>
              <a:off x="881063" y="476250"/>
              <a:ext cx="68263" cy="71437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5421" name="Oval 67"/>
            <p:cNvSpPr>
              <a:spLocks noChangeArrowheads="1"/>
            </p:cNvSpPr>
            <p:nvPr/>
          </p:nvSpPr>
          <p:spPr bwMode="auto">
            <a:xfrm>
              <a:off x="1050925" y="476250"/>
              <a:ext cx="66675" cy="71437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5422" name="Oval 68"/>
            <p:cNvSpPr>
              <a:spLocks noChangeArrowheads="1"/>
            </p:cNvSpPr>
            <p:nvPr/>
          </p:nvSpPr>
          <p:spPr bwMode="auto">
            <a:xfrm>
              <a:off x="1216025" y="476250"/>
              <a:ext cx="71438" cy="71437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5423" name="文本框 69"/>
            <p:cNvSpPr>
              <a:spLocks noChangeArrowheads="1"/>
            </p:cNvSpPr>
            <p:nvPr/>
          </p:nvSpPr>
          <p:spPr bwMode="auto">
            <a:xfrm>
              <a:off x="277813" y="104972"/>
              <a:ext cx="906292" cy="497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>
                  <a:solidFill>
                    <a:srgbClr val="FFFFFF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TEXT</a:t>
              </a:r>
              <a:endParaRPr lang="zh-CN" altLang="en-US">
                <a:solidFill>
                  <a:srgbClr val="FFFFFF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22594" name="Group 66"/>
          <p:cNvGrpSpPr>
            <a:grpSpLocks/>
          </p:cNvGrpSpPr>
          <p:nvPr/>
        </p:nvGrpSpPr>
        <p:grpSpPr bwMode="auto">
          <a:xfrm>
            <a:off x="6502400" y="2355850"/>
            <a:ext cx="1562100" cy="1389063"/>
            <a:chOff x="0" y="0"/>
            <a:chExt cx="2101850" cy="1871663"/>
          </a:xfrm>
        </p:grpSpPr>
        <p:sp>
          <p:nvSpPr>
            <p:cNvPr id="15413" name="Freeform 20"/>
            <p:cNvSpPr>
              <a:spLocks noChangeArrowheads="1"/>
            </p:cNvSpPr>
            <p:nvPr/>
          </p:nvSpPr>
          <p:spPr bwMode="auto">
            <a:xfrm>
              <a:off x="0" y="1627188"/>
              <a:ext cx="382588" cy="244475"/>
            </a:xfrm>
            <a:custGeom>
              <a:avLst/>
              <a:gdLst>
                <a:gd name="T0" fmla="*/ 356332 w 102"/>
                <a:gd name="T1" fmla="*/ 63940 h 65"/>
                <a:gd name="T2" fmla="*/ 326325 w 102"/>
                <a:gd name="T3" fmla="*/ 0 h 65"/>
                <a:gd name="T4" fmla="*/ 56263 w 102"/>
                <a:gd name="T5" fmla="*/ 0 h 65"/>
                <a:gd name="T6" fmla="*/ 26256 w 102"/>
                <a:gd name="T7" fmla="*/ 60178 h 65"/>
                <a:gd name="T8" fmla="*/ 150035 w 102"/>
                <a:gd name="T9" fmla="*/ 210625 h 65"/>
                <a:gd name="T10" fmla="*/ 247557 w 102"/>
                <a:gd name="T11" fmla="*/ 210625 h 65"/>
                <a:gd name="T12" fmla="*/ 356332 w 102"/>
                <a:gd name="T13" fmla="*/ 63940 h 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2"/>
                <a:gd name="T22" fmla="*/ 0 h 65"/>
                <a:gd name="T23" fmla="*/ 102 w 102"/>
                <a:gd name="T24" fmla="*/ 65 h 6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2" h="65">
                  <a:moveTo>
                    <a:pt x="95" y="17"/>
                  </a:moveTo>
                  <a:cubicBezTo>
                    <a:pt x="102" y="8"/>
                    <a:pt x="98" y="0"/>
                    <a:pt x="87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4" y="0"/>
                    <a:pt x="0" y="7"/>
                    <a:pt x="7" y="1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7" y="65"/>
                    <a:pt x="59" y="65"/>
                    <a:pt x="66" y="56"/>
                  </a:cubicBezTo>
                  <a:lnTo>
                    <a:pt x="95" y="17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14" name="Freeform 21"/>
            <p:cNvSpPr>
              <a:spLocks noChangeArrowheads="1"/>
            </p:cNvSpPr>
            <p:nvPr/>
          </p:nvSpPr>
          <p:spPr bwMode="auto">
            <a:xfrm>
              <a:off x="112712" y="0"/>
              <a:ext cx="1989138" cy="1778000"/>
            </a:xfrm>
            <a:custGeom>
              <a:avLst/>
              <a:gdLst>
                <a:gd name="T0" fmla="*/ 82568 w 530"/>
                <a:gd name="T1" fmla="*/ 1778000 h 473"/>
                <a:gd name="T2" fmla="*/ 3753 w 530"/>
                <a:gd name="T3" fmla="*/ 1699061 h 473"/>
                <a:gd name="T4" fmla="*/ 3753 w 530"/>
                <a:gd name="T5" fmla="*/ 432283 h 473"/>
                <a:gd name="T6" fmla="*/ 30025 w 530"/>
                <a:gd name="T7" fmla="*/ 353345 h 473"/>
                <a:gd name="T8" fmla="*/ 105087 w 530"/>
                <a:gd name="T9" fmla="*/ 330791 h 473"/>
                <a:gd name="T10" fmla="*/ 1827755 w 530"/>
                <a:gd name="T11" fmla="*/ 330791 h 473"/>
                <a:gd name="T12" fmla="*/ 1827755 w 530"/>
                <a:gd name="T13" fmla="*/ 75180 h 473"/>
                <a:gd name="T14" fmla="*/ 1906570 w 530"/>
                <a:gd name="T15" fmla="*/ 0 h 473"/>
                <a:gd name="T16" fmla="*/ 1981632 w 530"/>
                <a:gd name="T17" fmla="*/ 75180 h 473"/>
                <a:gd name="T18" fmla="*/ 1981632 w 530"/>
                <a:gd name="T19" fmla="*/ 390934 h 473"/>
                <a:gd name="T20" fmla="*/ 1959113 w 530"/>
                <a:gd name="T21" fmla="*/ 462355 h 473"/>
                <a:gd name="T22" fmla="*/ 1891558 w 530"/>
                <a:gd name="T23" fmla="*/ 484909 h 473"/>
                <a:gd name="T24" fmla="*/ 161383 w 530"/>
                <a:gd name="T25" fmla="*/ 484909 h 473"/>
                <a:gd name="T26" fmla="*/ 161383 w 530"/>
                <a:gd name="T27" fmla="*/ 1699061 h 473"/>
                <a:gd name="T28" fmla="*/ 82568 w 530"/>
                <a:gd name="T29" fmla="*/ 1778000 h 47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30"/>
                <a:gd name="T46" fmla="*/ 0 h 473"/>
                <a:gd name="T47" fmla="*/ 530 w 530"/>
                <a:gd name="T48" fmla="*/ 473 h 47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30" h="473">
                  <a:moveTo>
                    <a:pt x="22" y="473"/>
                  </a:moveTo>
                  <a:cubicBezTo>
                    <a:pt x="11" y="473"/>
                    <a:pt x="1" y="464"/>
                    <a:pt x="1" y="452"/>
                  </a:cubicBezTo>
                  <a:cubicBezTo>
                    <a:pt x="1" y="115"/>
                    <a:pt x="1" y="115"/>
                    <a:pt x="1" y="115"/>
                  </a:cubicBezTo>
                  <a:cubicBezTo>
                    <a:pt x="0" y="104"/>
                    <a:pt x="4" y="98"/>
                    <a:pt x="8" y="94"/>
                  </a:cubicBezTo>
                  <a:cubicBezTo>
                    <a:pt x="11" y="90"/>
                    <a:pt x="18" y="86"/>
                    <a:pt x="28" y="88"/>
                  </a:cubicBezTo>
                  <a:cubicBezTo>
                    <a:pt x="487" y="88"/>
                    <a:pt x="487" y="88"/>
                    <a:pt x="487" y="88"/>
                  </a:cubicBezTo>
                  <a:cubicBezTo>
                    <a:pt x="487" y="20"/>
                    <a:pt x="487" y="20"/>
                    <a:pt x="487" y="20"/>
                  </a:cubicBezTo>
                  <a:cubicBezTo>
                    <a:pt x="487" y="9"/>
                    <a:pt x="496" y="0"/>
                    <a:pt x="508" y="0"/>
                  </a:cubicBezTo>
                  <a:cubicBezTo>
                    <a:pt x="519" y="0"/>
                    <a:pt x="528" y="9"/>
                    <a:pt x="528" y="20"/>
                  </a:cubicBezTo>
                  <a:cubicBezTo>
                    <a:pt x="528" y="104"/>
                    <a:pt x="528" y="104"/>
                    <a:pt x="528" y="104"/>
                  </a:cubicBezTo>
                  <a:cubicBezTo>
                    <a:pt x="530" y="114"/>
                    <a:pt x="525" y="120"/>
                    <a:pt x="522" y="123"/>
                  </a:cubicBezTo>
                  <a:cubicBezTo>
                    <a:pt x="519" y="126"/>
                    <a:pt x="513" y="130"/>
                    <a:pt x="504" y="129"/>
                  </a:cubicBezTo>
                  <a:cubicBezTo>
                    <a:pt x="43" y="129"/>
                    <a:pt x="43" y="129"/>
                    <a:pt x="43" y="129"/>
                  </a:cubicBezTo>
                  <a:cubicBezTo>
                    <a:pt x="43" y="452"/>
                    <a:pt x="43" y="452"/>
                    <a:pt x="43" y="452"/>
                  </a:cubicBezTo>
                  <a:cubicBezTo>
                    <a:pt x="43" y="464"/>
                    <a:pt x="34" y="473"/>
                    <a:pt x="22" y="473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597" name="Group 69"/>
          <p:cNvGrpSpPr>
            <a:grpSpLocks/>
          </p:cNvGrpSpPr>
          <p:nvPr/>
        </p:nvGrpSpPr>
        <p:grpSpPr bwMode="auto">
          <a:xfrm>
            <a:off x="7615238" y="1336675"/>
            <a:ext cx="1123950" cy="485775"/>
            <a:chOff x="0" y="0"/>
            <a:chExt cx="1512888" cy="654050"/>
          </a:xfrm>
        </p:grpSpPr>
        <p:sp>
          <p:nvSpPr>
            <p:cNvPr id="15404" name="Freeform 12"/>
            <p:cNvSpPr>
              <a:spLocks noChangeArrowheads="1"/>
            </p:cNvSpPr>
            <p:nvPr/>
          </p:nvSpPr>
          <p:spPr bwMode="auto">
            <a:xfrm>
              <a:off x="0" y="0"/>
              <a:ext cx="1512888" cy="654050"/>
            </a:xfrm>
            <a:custGeom>
              <a:avLst/>
              <a:gdLst>
                <a:gd name="T0" fmla="*/ 1464085 w 403"/>
                <a:gd name="T1" fmla="*/ 654050 h 174"/>
                <a:gd name="T2" fmla="*/ 180195 w 403"/>
                <a:gd name="T3" fmla="*/ 654050 h 174"/>
                <a:gd name="T4" fmla="*/ 45049 w 403"/>
                <a:gd name="T5" fmla="*/ 556318 h 174"/>
                <a:gd name="T6" fmla="*/ 172687 w 403"/>
                <a:gd name="T7" fmla="*/ 319507 h 174"/>
                <a:gd name="T8" fmla="*/ 289063 w 403"/>
                <a:gd name="T9" fmla="*/ 116526 h 174"/>
                <a:gd name="T10" fmla="*/ 570618 w 403"/>
                <a:gd name="T11" fmla="*/ 172910 h 174"/>
                <a:gd name="T12" fmla="*/ 694502 w 403"/>
                <a:gd name="T13" fmla="*/ 75178 h 174"/>
                <a:gd name="T14" fmla="*/ 1152498 w 403"/>
                <a:gd name="T15" fmla="*/ 82696 h 174"/>
                <a:gd name="T16" fmla="*/ 1310169 w 403"/>
                <a:gd name="T17" fmla="*/ 439792 h 174"/>
                <a:gd name="T18" fmla="*/ 1486610 w 403"/>
                <a:gd name="T19" fmla="*/ 526247 h 174"/>
                <a:gd name="T20" fmla="*/ 1464085 w 403"/>
                <a:gd name="T21" fmla="*/ 654050 h 17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03"/>
                <a:gd name="T34" fmla="*/ 0 h 174"/>
                <a:gd name="T35" fmla="*/ 403 w 403"/>
                <a:gd name="T36" fmla="*/ 174 h 17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03" h="174">
                  <a:moveTo>
                    <a:pt x="390" y="174"/>
                  </a:moveTo>
                  <a:cubicBezTo>
                    <a:pt x="48" y="174"/>
                    <a:pt x="48" y="174"/>
                    <a:pt x="48" y="174"/>
                  </a:cubicBezTo>
                  <a:cubicBezTo>
                    <a:pt x="33" y="172"/>
                    <a:pt x="20" y="166"/>
                    <a:pt x="12" y="148"/>
                  </a:cubicBezTo>
                  <a:cubicBezTo>
                    <a:pt x="0" y="121"/>
                    <a:pt x="14" y="86"/>
                    <a:pt x="46" y="85"/>
                  </a:cubicBezTo>
                  <a:cubicBezTo>
                    <a:pt x="47" y="60"/>
                    <a:pt x="54" y="44"/>
                    <a:pt x="77" y="31"/>
                  </a:cubicBezTo>
                  <a:cubicBezTo>
                    <a:pt x="103" y="15"/>
                    <a:pt x="133" y="25"/>
                    <a:pt x="152" y="46"/>
                  </a:cubicBezTo>
                  <a:cubicBezTo>
                    <a:pt x="162" y="37"/>
                    <a:pt x="173" y="27"/>
                    <a:pt x="185" y="20"/>
                  </a:cubicBezTo>
                  <a:cubicBezTo>
                    <a:pt x="220" y="1"/>
                    <a:pt x="274" y="0"/>
                    <a:pt x="307" y="22"/>
                  </a:cubicBezTo>
                  <a:cubicBezTo>
                    <a:pt x="333" y="39"/>
                    <a:pt x="375" y="84"/>
                    <a:pt x="349" y="117"/>
                  </a:cubicBezTo>
                  <a:cubicBezTo>
                    <a:pt x="367" y="117"/>
                    <a:pt x="389" y="122"/>
                    <a:pt x="396" y="140"/>
                  </a:cubicBezTo>
                  <a:cubicBezTo>
                    <a:pt x="403" y="159"/>
                    <a:pt x="390" y="174"/>
                    <a:pt x="390" y="174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05" name="Oval 69"/>
            <p:cNvSpPr>
              <a:spLocks noChangeArrowheads="1"/>
            </p:cNvSpPr>
            <p:nvPr/>
          </p:nvSpPr>
          <p:spPr bwMode="auto">
            <a:xfrm>
              <a:off x="188912" y="485775"/>
              <a:ext cx="71438" cy="66675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5406" name="Oval 70"/>
            <p:cNvSpPr>
              <a:spLocks noChangeArrowheads="1"/>
            </p:cNvSpPr>
            <p:nvPr/>
          </p:nvSpPr>
          <p:spPr bwMode="auto">
            <a:xfrm>
              <a:off x="357187" y="485775"/>
              <a:ext cx="71438" cy="66675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5407" name="Oval 71"/>
            <p:cNvSpPr>
              <a:spLocks noChangeArrowheads="1"/>
            </p:cNvSpPr>
            <p:nvPr/>
          </p:nvSpPr>
          <p:spPr bwMode="auto">
            <a:xfrm>
              <a:off x="525462" y="485775"/>
              <a:ext cx="71438" cy="66675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5408" name="Oval 72"/>
            <p:cNvSpPr>
              <a:spLocks noChangeArrowheads="1"/>
            </p:cNvSpPr>
            <p:nvPr/>
          </p:nvSpPr>
          <p:spPr bwMode="auto">
            <a:xfrm>
              <a:off x="695325" y="485775"/>
              <a:ext cx="66675" cy="66675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5409" name="Oval 73"/>
            <p:cNvSpPr>
              <a:spLocks noChangeArrowheads="1"/>
            </p:cNvSpPr>
            <p:nvPr/>
          </p:nvSpPr>
          <p:spPr bwMode="auto">
            <a:xfrm>
              <a:off x="860425" y="485775"/>
              <a:ext cx="71438" cy="66675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5410" name="Oval 74"/>
            <p:cNvSpPr>
              <a:spLocks noChangeArrowheads="1"/>
            </p:cNvSpPr>
            <p:nvPr/>
          </p:nvSpPr>
          <p:spPr bwMode="auto">
            <a:xfrm>
              <a:off x="1028700" y="485775"/>
              <a:ext cx="71438" cy="66675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5411" name="Oval 75"/>
            <p:cNvSpPr>
              <a:spLocks noChangeArrowheads="1"/>
            </p:cNvSpPr>
            <p:nvPr/>
          </p:nvSpPr>
          <p:spPr bwMode="auto">
            <a:xfrm>
              <a:off x="1198562" y="485775"/>
              <a:ext cx="71438" cy="66675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5412" name="文本框 82"/>
            <p:cNvSpPr>
              <a:spLocks noChangeArrowheads="1"/>
            </p:cNvSpPr>
            <p:nvPr/>
          </p:nvSpPr>
          <p:spPr bwMode="auto">
            <a:xfrm>
              <a:off x="275376" y="78384"/>
              <a:ext cx="1068389" cy="497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>
                  <a:solidFill>
                    <a:srgbClr val="FFFFFF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TEXT</a:t>
              </a:r>
              <a:endParaRPr lang="zh-CN" altLang="en-US">
                <a:solidFill>
                  <a:srgbClr val="FFFFFF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22607" name="Group 79"/>
          <p:cNvGrpSpPr>
            <a:grpSpLocks/>
          </p:cNvGrpSpPr>
          <p:nvPr/>
        </p:nvGrpSpPr>
        <p:grpSpPr bwMode="auto">
          <a:xfrm>
            <a:off x="7026275" y="3032125"/>
            <a:ext cx="1941513" cy="1003300"/>
            <a:chOff x="0" y="0"/>
            <a:chExt cx="2613025" cy="1349375"/>
          </a:xfrm>
        </p:grpSpPr>
        <p:sp>
          <p:nvSpPr>
            <p:cNvPr id="15402" name="Freeform 18"/>
            <p:cNvSpPr>
              <a:spLocks noChangeArrowheads="1"/>
            </p:cNvSpPr>
            <p:nvPr/>
          </p:nvSpPr>
          <p:spPr bwMode="auto">
            <a:xfrm>
              <a:off x="104775" y="0"/>
              <a:ext cx="2508250" cy="1203325"/>
            </a:xfrm>
            <a:custGeom>
              <a:avLst/>
              <a:gdLst>
                <a:gd name="T0" fmla="*/ 82607 w 668"/>
                <a:gd name="T1" fmla="*/ 1203325 h 320"/>
                <a:gd name="T2" fmla="*/ 3755 w 668"/>
                <a:gd name="T3" fmla="*/ 1124357 h 320"/>
                <a:gd name="T4" fmla="*/ 3755 w 668"/>
                <a:gd name="T5" fmla="*/ 458768 h 320"/>
                <a:gd name="T6" fmla="*/ 26284 w 668"/>
                <a:gd name="T7" fmla="*/ 379799 h 320"/>
                <a:gd name="T8" fmla="*/ 86362 w 668"/>
                <a:gd name="T9" fmla="*/ 357237 h 320"/>
                <a:gd name="T10" fmla="*/ 93872 w 668"/>
                <a:gd name="T11" fmla="*/ 357237 h 320"/>
                <a:gd name="T12" fmla="*/ 2354301 w 668"/>
                <a:gd name="T13" fmla="*/ 357237 h 320"/>
                <a:gd name="T14" fmla="*/ 2354301 w 668"/>
                <a:gd name="T15" fmla="*/ 75208 h 320"/>
                <a:gd name="T16" fmla="*/ 2429398 w 668"/>
                <a:gd name="T17" fmla="*/ 0 h 320"/>
                <a:gd name="T18" fmla="*/ 2508250 w 668"/>
                <a:gd name="T19" fmla="*/ 75208 h 320"/>
                <a:gd name="T20" fmla="*/ 2508250 w 668"/>
                <a:gd name="T21" fmla="*/ 417403 h 320"/>
                <a:gd name="T22" fmla="*/ 2481966 w 668"/>
                <a:gd name="T23" fmla="*/ 485090 h 320"/>
                <a:gd name="T24" fmla="*/ 2403114 w 668"/>
                <a:gd name="T25" fmla="*/ 511413 h 320"/>
                <a:gd name="T26" fmla="*/ 161459 w 668"/>
                <a:gd name="T27" fmla="*/ 511413 h 320"/>
                <a:gd name="T28" fmla="*/ 161459 w 668"/>
                <a:gd name="T29" fmla="*/ 1124357 h 320"/>
                <a:gd name="T30" fmla="*/ 82607 w 668"/>
                <a:gd name="T31" fmla="*/ 1203325 h 3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668"/>
                <a:gd name="T49" fmla="*/ 0 h 320"/>
                <a:gd name="T50" fmla="*/ 668 w 668"/>
                <a:gd name="T51" fmla="*/ 320 h 3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668" h="320">
                  <a:moveTo>
                    <a:pt x="22" y="320"/>
                  </a:moveTo>
                  <a:cubicBezTo>
                    <a:pt x="11" y="320"/>
                    <a:pt x="1" y="311"/>
                    <a:pt x="1" y="299"/>
                  </a:cubicBezTo>
                  <a:cubicBezTo>
                    <a:pt x="1" y="122"/>
                    <a:pt x="1" y="122"/>
                    <a:pt x="1" y="122"/>
                  </a:cubicBezTo>
                  <a:cubicBezTo>
                    <a:pt x="0" y="114"/>
                    <a:pt x="2" y="107"/>
                    <a:pt x="7" y="101"/>
                  </a:cubicBezTo>
                  <a:cubicBezTo>
                    <a:pt x="12" y="96"/>
                    <a:pt x="18" y="95"/>
                    <a:pt x="23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27" y="95"/>
                    <a:pt x="627" y="95"/>
                    <a:pt x="627" y="95"/>
                  </a:cubicBezTo>
                  <a:cubicBezTo>
                    <a:pt x="627" y="20"/>
                    <a:pt x="627" y="20"/>
                    <a:pt x="627" y="20"/>
                  </a:cubicBezTo>
                  <a:cubicBezTo>
                    <a:pt x="627" y="9"/>
                    <a:pt x="636" y="0"/>
                    <a:pt x="647" y="0"/>
                  </a:cubicBezTo>
                  <a:cubicBezTo>
                    <a:pt x="659" y="0"/>
                    <a:pt x="668" y="9"/>
                    <a:pt x="668" y="20"/>
                  </a:cubicBezTo>
                  <a:cubicBezTo>
                    <a:pt x="668" y="111"/>
                    <a:pt x="668" y="111"/>
                    <a:pt x="668" y="111"/>
                  </a:cubicBezTo>
                  <a:cubicBezTo>
                    <a:pt x="668" y="119"/>
                    <a:pt x="665" y="125"/>
                    <a:pt x="661" y="129"/>
                  </a:cubicBezTo>
                  <a:cubicBezTo>
                    <a:pt x="656" y="135"/>
                    <a:pt x="649" y="137"/>
                    <a:pt x="640" y="136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3" y="299"/>
                    <a:pt x="43" y="299"/>
                    <a:pt x="43" y="299"/>
                  </a:cubicBezTo>
                  <a:cubicBezTo>
                    <a:pt x="43" y="311"/>
                    <a:pt x="34" y="320"/>
                    <a:pt x="22" y="320"/>
                  </a:cubicBezTo>
                  <a:close/>
                </a:path>
              </a:pathLst>
            </a:custGeom>
            <a:solidFill>
              <a:srgbClr val="F86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03" name="Freeform 19"/>
            <p:cNvSpPr>
              <a:spLocks noChangeArrowheads="1"/>
            </p:cNvSpPr>
            <p:nvPr/>
          </p:nvSpPr>
          <p:spPr bwMode="auto">
            <a:xfrm>
              <a:off x="0" y="1104900"/>
              <a:ext cx="382588" cy="244475"/>
            </a:xfrm>
            <a:custGeom>
              <a:avLst/>
              <a:gdLst>
                <a:gd name="T0" fmla="*/ 356332 w 102"/>
                <a:gd name="T1" fmla="*/ 63940 h 65"/>
                <a:gd name="T2" fmla="*/ 326325 w 102"/>
                <a:gd name="T3" fmla="*/ 0 h 65"/>
                <a:gd name="T4" fmla="*/ 56263 w 102"/>
                <a:gd name="T5" fmla="*/ 0 h 65"/>
                <a:gd name="T6" fmla="*/ 26256 w 102"/>
                <a:gd name="T7" fmla="*/ 60178 h 65"/>
                <a:gd name="T8" fmla="*/ 150035 w 102"/>
                <a:gd name="T9" fmla="*/ 210625 h 65"/>
                <a:gd name="T10" fmla="*/ 243806 w 102"/>
                <a:gd name="T11" fmla="*/ 210625 h 65"/>
                <a:gd name="T12" fmla="*/ 356332 w 102"/>
                <a:gd name="T13" fmla="*/ 63940 h 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2"/>
                <a:gd name="T22" fmla="*/ 0 h 65"/>
                <a:gd name="T23" fmla="*/ 102 w 102"/>
                <a:gd name="T24" fmla="*/ 65 h 6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2" h="65">
                  <a:moveTo>
                    <a:pt x="95" y="17"/>
                  </a:moveTo>
                  <a:cubicBezTo>
                    <a:pt x="102" y="8"/>
                    <a:pt x="98" y="0"/>
                    <a:pt x="87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3" y="0"/>
                    <a:pt x="0" y="7"/>
                    <a:pt x="7" y="1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7" y="65"/>
                    <a:pt x="58" y="65"/>
                    <a:pt x="65" y="56"/>
                  </a:cubicBezTo>
                  <a:lnTo>
                    <a:pt x="95" y="17"/>
                  </a:lnTo>
                  <a:close/>
                </a:path>
              </a:pathLst>
            </a:custGeom>
            <a:solidFill>
              <a:srgbClr val="F86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610" name="Group 82"/>
          <p:cNvGrpSpPr>
            <a:grpSpLocks/>
          </p:cNvGrpSpPr>
          <p:nvPr/>
        </p:nvGrpSpPr>
        <p:grpSpPr bwMode="auto">
          <a:xfrm>
            <a:off x="8551863" y="2674938"/>
            <a:ext cx="928687" cy="477837"/>
            <a:chOff x="0" y="0"/>
            <a:chExt cx="1250950" cy="642937"/>
          </a:xfrm>
        </p:grpSpPr>
        <p:sp>
          <p:nvSpPr>
            <p:cNvPr id="15390" name="Freeform 36"/>
            <p:cNvSpPr>
              <a:spLocks noEditPoints="1" noChangeArrowheads="1"/>
            </p:cNvSpPr>
            <p:nvPr/>
          </p:nvSpPr>
          <p:spPr bwMode="auto">
            <a:xfrm>
              <a:off x="1231900" y="15875"/>
              <a:ext cx="19050" cy="250825"/>
            </a:xfrm>
            <a:custGeom>
              <a:avLst/>
              <a:gdLst>
                <a:gd name="T0" fmla="*/ 7620 w 5"/>
                <a:gd name="T1" fmla="*/ 250825 h 67"/>
                <a:gd name="T2" fmla="*/ 0 w 5"/>
                <a:gd name="T3" fmla="*/ 243338 h 67"/>
                <a:gd name="T4" fmla="*/ 0 w 5"/>
                <a:gd name="T5" fmla="*/ 202157 h 67"/>
                <a:gd name="T6" fmla="*/ 7620 w 5"/>
                <a:gd name="T7" fmla="*/ 194670 h 67"/>
                <a:gd name="T8" fmla="*/ 19050 w 5"/>
                <a:gd name="T9" fmla="*/ 202157 h 67"/>
                <a:gd name="T10" fmla="*/ 19050 w 5"/>
                <a:gd name="T11" fmla="*/ 243338 h 67"/>
                <a:gd name="T12" fmla="*/ 7620 w 5"/>
                <a:gd name="T13" fmla="*/ 250825 h 67"/>
                <a:gd name="T14" fmla="*/ 7620 w 5"/>
                <a:gd name="T15" fmla="*/ 153490 h 67"/>
                <a:gd name="T16" fmla="*/ 0 w 5"/>
                <a:gd name="T17" fmla="*/ 146003 h 67"/>
                <a:gd name="T18" fmla="*/ 0 w 5"/>
                <a:gd name="T19" fmla="*/ 104822 h 67"/>
                <a:gd name="T20" fmla="*/ 7620 w 5"/>
                <a:gd name="T21" fmla="*/ 97335 h 67"/>
                <a:gd name="T22" fmla="*/ 19050 w 5"/>
                <a:gd name="T23" fmla="*/ 104822 h 67"/>
                <a:gd name="T24" fmla="*/ 19050 w 5"/>
                <a:gd name="T25" fmla="*/ 146003 h 67"/>
                <a:gd name="T26" fmla="*/ 7620 w 5"/>
                <a:gd name="T27" fmla="*/ 153490 h 67"/>
                <a:gd name="T28" fmla="*/ 7620 w 5"/>
                <a:gd name="T29" fmla="*/ 56155 h 67"/>
                <a:gd name="T30" fmla="*/ 0 w 5"/>
                <a:gd name="T31" fmla="*/ 48668 h 67"/>
                <a:gd name="T32" fmla="*/ 0 w 5"/>
                <a:gd name="T33" fmla="*/ 7487 h 67"/>
                <a:gd name="T34" fmla="*/ 7620 w 5"/>
                <a:gd name="T35" fmla="*/ 0 h 67"/>
                <a:gd name="T36" fmla="*/ 19050 w 5"/>
                <a:gd name="T37" fmla="*/ 7487 h 67"/>
                <a:gd name="T38" fmla="*/ 19050 w 5"/>
                <a:gd name="T39" fmla="*/ 48668 h 67"/>
                <a:gd name="T40" fmla="*/ 7620 w 5"/>
                <a:gd name="T41" fmla="*/ 56155 h 6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"/>
                <a:gd name="T64" fmla="*/ 0 h 67"/>
                <a:gd name="T65" fmla="*/ 5 w 5"/>
                <a:gd name="T66" fmla="*/ 67 h 6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" h="67">
                  <a:moveTo>
                    <a:pt x="2" y="67"/>
                  </a:moveTo>
                  <a:cubicBezTo>
                    <a:pt x="1" y="67"/>
                    <a:pt x="0" y="66"/>
                    <a:pt x="0" y="65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3"/>
                    <a:pt x="1" y="52"/>
                    <a:pt x="2" y="52"/>
                  </a:cubicBezTo>
                  <a:cubicBezTo>
                    <a:pt x="4" y="52"/>
                    <a:pt x="5" y="53"/>
                    <a:pt x="5" y="54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6"/>
                    <a:pt x="4" y="67"/>
                    <a:pt x="2" y="67"/>
                  </a:cubicBezTo>
                  <a:close/>
                  <a:moveTo>
                    <a:pt x="2" y="41"/>
                  </a:moveTo>
                  <a:cubicBezTo>
                    <a:pt x="1" y="41"/>
                    <a:pt x="0" y="40"/>
                    <a:pt x="0" y="3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1" y="26"/>
                    <a:pt x="2" y="26"/>
                  </a:cubicBezTo>
                  <a:cubicBezTo>
                    <a:pt x="4" y="26"/>
                    <a:pt x="5" y="27"/>
                    <a:pt x="5" y="28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40"/>
                    <a:pt x="4" y="41"/>
                    <a:pt x="2" y="41"/>
                  </a:cubicBezTo>
                  <a:close/>
                  <a:moveTo>
                    <a:pt x="2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4" y="15"/>
                    <a:pt x="2" y="15"/>
                  </a:cubicBezTo>
                  <a:close/>
                </a:path>
              </a:pathLst>
            </a:custGeom>
            <a:solidFill>
              <a:srgbClr val="F86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91" name="Freeform 37"/>
            <p:cNvSpPr>
              <a:spLocks noEditPoints="1" noChangeArrowheads="1"/>
            </p:cNvSpPr>
            <p:nvPr/>
          </p:nvSpPr>
          <p:spPr bwMode="auto">
            <a:xfrm>
              <a:off x="1152525" y="7938"/>
              <a:ext cx="19050" cy="549275"/>
            </a:xfrm>
            <a:custGeom>
              <a:avLst/>
              <a:gdLst>
                <a:gd name="T0" fmla="*/ 7620 w 5"/>
                <a:gd name="T1" fmla="*/ 549275 h 146"/>
                <a:gd name="T2" fmla="*/ 0 w 5"/>
                <a:gd name="T3" fmla="*/ 537989 h 146"/>
                <a:gd name="T4" fmla="*/ 0 w 5"/>
                <a:gd name="T5" fmla="*/ 500367 h 146"/>
                <a:gd name="T6" fmla="*/ 7620 w 5"/>
                <a:gd name="T7" fmla="*/ 489080 h 146"/>
                <a:gd name="T8" fmla="*/ 19050 w 5"/>
                <a:gd name="T9" fmla="*/ 500367 h 146"/>
                <a:gd name="T10" fmla="*/ 19050 w 5"/>
                <a:gd name="T11" fmla="*/ 537989 h 146"/>
                <a:gd name="T12" fmla="*/ 7620 w 5"/>
                <a:gd name="T13" fmla="*/ 549275 h 146"/>
                <a:gd name="T14" fmla="*/ 7620 w 5"/>
                <a:gd name="T15" fmla="*/ 451459 h 146"/>
                <a:gd name="T16" fmla="*/ 0 w 5"/>
                <a:gd name="T17" fmla="*/ 440172 h 146"/>
                <a:gd name="T18" fmla="*/ 0 w 5"/>
                <a:gd name="T19" fmla="*/ 402551 h 146"/>
                <a:gd name="T20" fmla="*/ 7620 w 5"/>
                <a:gd name="T21" fmla="*/ 391264 h 146"/>
                <a:gd name="T22" fmla="*/ 19050 w 5"/>
                <a:gd name="T23" fmla="*/ 402551 h 146"/>
                <a:gd name="T24" fmla="*/ 19050 w 5"/>
                <a:gd name="T25" fmla="*/ 440172 h 146"/>
                <a:gd name="T26" fmla="*/ 7620 w 5"/>
                <a:gd name="T27" fmla="*/ 451459 h 146"/>
                <a:gd name="T28" fmla="*/ 7620 w 5"/>
                <a:gd name="T29" fmla="*/ 353643 h 146"/>
                <a:gd name="T30" fmla="*/ 0 w 5"/>
                <a:gd name="T31" fmla="*/ 342356 h 146"/>
                <a:gd name="T32" fmla="*/ 0 w 5"/>
                <a:gd name="T33" fmla="*/ 304735 h 146"/>
                <a:gd name="T34" fmla="*/ 7620 w 5"/>
                <a:gd name="T35" fmla="*/ 293448 h 146"/>
                <a:gd name="T36" fmla="*/ 19050 w 5"/>
                <a:gd name="T37" fmla="*/ 304735 h 146"/>
                <a:gd name="T38" fmla="*/ 19050 w 5"/>
                <a:gd name="T39" fmla="*/ 342356 h 146"/>
                <a:gd name="T40" fmla="*/ 7620 w 5"/>
                <a:gd name="T41" fmla="*/ 353643 h 146"/>
                <a:gd name="T42" fmla="*/ 7620 w 5"/>
                <a:gd name="T43" fmla="*/ 255827 h 146"/>
                <a:gd name="T44" fmla="*/ 0 w 5"/>
                <a:gd name="T45" fmla="*/ 244540 h 146"/>
                <a:gd name="T46" fmla="*/ 0 w 5"/>
                <a:gd name="T47" fmla="*/ 206919 h 146"/>
                <a:gd name="T48" fmla="*/ 7620 w 5"/>
                <a:gd name="T49" fmla="*/ 195632 h 146"/>
                <a:gd name="T50" fmla="*/ 19050 w 5"/>
                <a:gd name="T51" fmla="*/ 206919 h 146"/>
                <a:gd name="T52" fmla="*/ 19050 w 5"/>
                <a:gd name="T53" fmla="*/ 244540 h 146"/>
                <a:gd name="T54" fmla="*/ 7620 w 5"/>
                <a:gd name="T55" fmla="*/ 255827 h 146"/>
                <a:gd name="T56" fmla="*/ 7620 w 5"/>
                <a:gd name="T57" fmla="*/ 158011 h 146"/>
                <a:gd name="T58" fmla="*/ 0 w 5"/>
                <a:gd name="T59" fmla="*/ 146724 h 146"/>
                <a:gd name="T60" fmla="*/ 0 w 5"/>
                <a:gd name="T61" fmla="*/ 109103 h 146"/>
                <a:gd name="T62" fmla="*/ 7620 w 5"/>
                <a:gd name="T63" fmla="*/ 97816 h 146"/>
                <a:gd name="T64" fmla="*/ 19050 w 5"/>
                <a:gd name="T65" fmla="*/ 109103 h 146"/>
                <a:gd name="T66" fmla="*/ 19050 w 5"/>
                <a:gd name="T67" fmla="*/ 146724 h 146"/>
                <a:gd name="T68" fmla="*/ 7620 w 5"/>
                <a:gd name="T69" fmla="*/ 158011 h 146"/>
                <a:gd name="T70" fmla="*/ 7620 w 5"/>
                <a:gd name="T71" fmla="*/ 60195 h 146"/>
                <a:gd name="T72" fmla="*/ 0 w 5"/>
                <a:gd name="T73" fmla="*/ 48908 h 146"/>
                <a:gd name="T74" fmla="*/ 0 w 5"/>
                <a:gd name="T75" fmla="*/ 11286 h 146"/>
                <a:gd name="T76" fmla="*/ 7620 w 5"/>
                <a:gd name="T77" fmla="*/ 0 h 146"/>
                <a:gd name="T78" fmla="*/ 19050 w 5"/>
                <a:gd name="T79" fmla="*/ 11286 h 146"/>
                <a:gd name="T80" fmla="*/ 19050 w 5"/>
                <a:gd name="T81" fmla="*/ 48908 h 146"/>
                <a:gd name="T82" fmla="*/ 7620 w 5"/>
                <a:gd name="T83" fmla="*/ 60195 h 14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"/>
                <a:gd name="T127" fmla="*/ 0 h 146"/>
                <a:gd name="T128" fmla="*/ 5 w 5"/>
                <a:gd name="T129" fmla="*/ 146 h 14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" h="146">
                  <a:moveTo>
                    <a:pt x="2" y="146"/>
                  </a:moveTo>
                  <a:cubicBezTo>
                    <a:pt x="1" y="146"/>
                    <a:pt x="0" y="144"/>
                    <a:pt x="0" y="143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0" y="131"/>
                    <a:pt x="1" y="130"/>
                    <a:pt x="2" y="130"/>
                  </a:cubicBezTo>
                  <a:cubicBezTo>
                    <a:pt x="4" y="130"/>
                    <a:pt x="5" y="131"/>
                    <a:pt x="5" y="133"/>
                  </a:cubicBezTo>
                  <a:cubicBezTo>
                    <a:pt x="5" y="143"/>
                    <a:pt x="5" y="143"/>
                    <a:pt x="5" y="143"/>
                  </a:cubicBezTo>
                  <a:cubicBezTo>
                    <a:pt x="5" y="144"/>
                    <a:pt x="4" y="146"/>
                    <a:pt x="2" y="146"/>
                  </a:cubicBezTo>
                  <a:close/>
                  <a:moveTo>
                    <a:pt x="2" y="120"/>
                  </a:moveTo>
                  <a:cubicBezTo>
                    <a:pt x="1" y="120"/>
                    <a:pt x="0" y="119"/>
                    <a:pt x="0" y="11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5"/>
                    <a:pt x="1" y="104"/>
                    <a:pt x="2" y="104"/>
                  </a:cubicBezTo>
                  <a:cubicBezTo>
                    <a:pt x="4" y="104"/>
                    <a:pt x="5" y="105"/>
                    <a:pt x="5" y="107"/>
                  </a:cubicBezTo>
                  <a:cubicBezTo>
                    <a:pt x="5" y="117"/>
                    <a:pt x="5" y="117"/>
                    <a:pt x="5" y="117"/>
                  </a:cubicBezTo>
                  <a:cubicBezTo>
                    <a:pt x="5" y="119"/>
                    <a:pt x="4" y="120"/>
                    <a:pt x="2" y="120"/>
                  </a:cubicBezTo>
                  <a:close/>
                  <a:moveTo>
                    <a:pt x="2" y="94"/>
                  </a:moveTo>
                  <a:cubicBezTo>
                    <a:pt x="1" y="94"/>
                    <a:pt x="0" y="93"/>
                    <a:pt x="0" y="9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79"/>
                    <a:pt x="1" y="78"/>
                    <a:pt x="2" y="78"/>
                  </a:cubicBezTo>
                  <a:cubicBezTo>
                    <a:pt x="4" y="78"/>
                    <a:pt x="5" y="79"/>
                    <a:pt x="5" y="81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3"/>
                    <a:pt x="4" y="94"/>
                    <a:pt x="2" y="94"/>
                  </a:cubicBezTo>
                  <a:close/>
                  <a:moveTo>
                    <a:pt x="2" y="68"/>
                  </a:moveTo>
                  <a:cubicBezTo>
                    <a:pt x="1" y="68"/>
                    <a:pt x="0" y="67"/>
                    <a:pt x="0" y="6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3"/>
                    <a:pt x="1" y="52"/>
                    <a:pt x="2" y="52"/>
                  </a:cubicBezTo>
                  <a:cubicBezTo>
                    <a:pt x="4" y="52"/>
                    <a:pt x="5" y="53"/>
                    <a:pt x="5" y="5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7"/>
                    <a:pt x="4" y="68"/>
                    <a:pt x="2" y="68"/>
                  </a:cubicBezTo>
                  <a:close/>
                  <a:moveTo>
                    <a:pt x="2" y="42"/>
                  </a:moveTo>
                  <a:cubicBezTo>
                    <a:pt x="1" y="42"/>
                    <a:pt x="0" y="41"/>
                    <a:pt x="0" y="3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8"/>
                    <a:pt x="1" y="26"/>
                    <a:pt x="2" y="26"/>
                  </a:cubicBezTo>
                  <a:cubicBezTo>
                    <a:pt x="4" y="26"/>
                    <a:pt x="5" y="28"/>
                    <a:pt x="5" y="29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41"/>
                    <a:pt x="4" y="42"/>
                    <a:pt x="2" y="42"/>
                  </a:cubicBezTo>
                  <a:close/>
                  <a:moveTo>
                    <a:pt x="2" y="16"/>
                  </a:moveTo>
                  <a:cubicBezTo>
                    <a:pt x="1" y="16"/>
                    <a:pt x="0" y="15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4" y="0"/>
                    <a:pt x="5" y="2"/>
                    <a:pt x="5" y="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5"/>
                    <a:pt x="4" y="16"/>
                    <a:pt x="2" y="16"/>
                  </a:cubicBezTo>
                  <a:close/>
                </a:path>
              </a:pathLst>
            </a:custGeom>
            <a:solidFill>
              <a:srgbClr val="F86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92" name="Freeform 38"/>
            <p:cNvSpPr>
              <a:spLocks noEditPoints="1" noChangeArrowheads="1"/>
            </p:cNvSpPr>
            <p:nvPr/>
          </p:nvSpPr>
          <p:spPr bwMode="auto">
            <a:xfrm>
              <a:off x="1058863" y="0"/>
              <a:ext cx="19050" cy="642937"/>
            </a:xfrm>
            <a:custGeom>
              <a:avLst/>
              <a:gdLst>
                <a:gd name="T0" fmla="*/ 11430 w 5"/>
                <a:gd name="T1" fmla="*/ 642937 h 171"/>
                <a:gd name="T2" fmla="*/ 0 w 5"/>
                <a:gd name="T3" fmla="*/ 631657 h 171"/>
                <a:gd name="T4" fmla="*/ 0 w 5"/>
                <a:gd name="T5" fmla="*/ 594059 h 171"/>
                <a:gd name="T6" fmla="*/ 11430 w 5"/>
                <a:gd name="T7" fmla="*/ 582779 h 171"/>
                <a:gd name="T8" fmla="*/ 19050 w 5"/>
                <a:gd name="T9" fmla="*/ 594059 h 171"/>
                <a:gd name="T10" fmla="*/ 19050 w 5"/>
                <a:gd name="T11" fmla="*/ 631657 h 171"/>
                <a:gd name="T12" fmla="*/ 11430 w 5"/>
                <a:gd name="T13" fmla="*/ 642937 h 171"/>
                <a:gd name="T14" fmla="*/ 11430 w 5"/>
                <a:gd name="T15" fmla="*/ 545180 h 171"/>
                <a:gd name="T16" fmla="*/ 0 w 5"/>
                <a:gd name="T17" fmla="*/ 533901 h 171"/>
                <a:gd name="T18" fmla="*/ 0 w 5"/>
                <a:gd name="T19" fmla="*/ 496302 h 171"/>
                <a:gd name="T20" fmla="*/ 11430 w 5"/>
                <a:gd name="T21" fmla="*/ 485023 h 171"/>
                <a:gd name="T22" fmla="*/ 19050 w 5"/>
                <a:gd name="T23" fmla="*/ 496302 h 171"/>
                <a:gd name="T24" fmla="*/ 19050 w 5"/>
                <a:gd name="T25" fmla="*/ 533901 h 171"/>
                <a:gd name="T26" fmla="*/ 11430 w 5"/>
                <a:gd name="T27" fmla="*/ 545180 h 171"/>
                <a:gd name="T28" fmla="*/ 11430 w 5"/>
                <a:gd name="T29" fmla="*/ 447424 h 171"/>
                <a:gd name="T30" fmla="*/ 0 w 5"/>
                <a:gd name="T31" fmla="*/ 436144 h 171"/>
                <a:gd name="T32" fmla="*/ 0 w 5"/>
                <a:gd name="T33" fmla="*/ 398546 h 171"/>
                <a:gd name="T34" fmla="*/ 11430 w 5"/>
                <a:gd name="T35" fmla="*/ 391026 h 171"/>
                <a:gd name="T36" fmla="*/ 19050 w 5"/>
                <a:gd name="T37" fmla="*/ 398546 h 171"/>
                <a:gd name="T38" fmla="*/ 19050 w 5"/>
                <a:gd name="T39" fmla="*/ 436144 h 171"/>
                <a:gd name="T40" fmla="*/ 11430 w 5"/>
                <a:gd name="T41" fmla="*/ 447424 h 171"/>
                <a:gd name="T42" fmla="*/ 11430 w 5"/>
                <a:gd name="T43" fmla="*/ 349667 h 171"/>
                <a:gd name="T44" fmla="*/ 0 w 5"/>
                <a:gd name="T45" fmla="*/ 342148 h 171"/>
                <a:gd name="T46" fmla="*/ 0 w 5"/>
                <a:gd name="T47" fmla="*/ 300789 h 171"/>
                <a:gd name="T48" fmla="*/ 11430 w 5"/>
                <a:gd name="T49" fmla="*/ 293270 h 171"/>
                <a:gd name="T50" fmla="*/ 19050 w 5"/>
                <a:gd name="T51" fmla="*/ 300789 h 171"/>
                <a:gd name="T52" fmla="*/ 19050 w 5"/>
                <a:gd name="T53" fmla="*/ 342148 h 171"/>
                <a:gd name="T54" fmla="*/ 11430 w 5"/>
                <a:gd name="T55" fmla="*/ 349667 h 171"/>
                <a:gd name="T56" fmla="*/ 11430 w 5"/>
                <a:gd name="T57" fmla="*/ 251911 h 171"/>
                <a:gd name="T58" fmla="*/ 0 w 5"/>
                <a:gd name="T59" fmla="*/ 244391 h 171"/>
                <a:gd name="T60" fmla="*/ 0 w 5"/>
                <a:gd name="T61" fmla="*/ 203033 h 171"/>
                <a:gd name="T62" fmla="*/ 11430 w 5"/>
                <a:gd name="T63" fmla="*/ 195513 h 171"/>
                <a:gd name="T64" fmla="*/ 19050 w 5"/>
                <a:gd name="T65" fmla="*/ 203033 h 171"/>
                <a:gd name="T66" fmla="*/ 19050 w 5"/>
                <a:gd name="T67" fmla="*/ 244391 h 171"/>
                <a:gd name="T68" fmla="*/ 11430 w 5"/>
                <a:gd name="T69" fmla="*/ 251911 h 171"/>
                <a:gd name="T70" fmla="*/ 11430 w 5"/>
                <a:gd name="T71" fmla="*/ 154154 h 171"/>
                <a:gd name="T72" fmla="*/ 0 w 5"/>
                <a:gd name="T73" fmla="*/ 146635 h 171"/>
                <a:gd name="T74" fmla="*/ 0 w 5"/>
                <a:gd name="T75" fmla="*/ 105276 h 171"/>
                <a:gd name="T76" fmla="*/ 11430 w 5"/>
                <a:gd name="T77" fmla="*/ 97757 h 171"/>
                <a:gd name="T78" fmla="*/ 19050 w 5"/>
                <a:gd name="T79" fmla="*/ 105276 h 171"/>
                <a:gd name="T80" fmla="*/ 19050 w 5"/>
                <a:gd name="T81" fmla="*/ 146635 h 171"/>
                <a:gd name="T82" fmla="*/ 11430 w 5"/>
                <a:gd name="T83" fmla="*/ 154154 h 171"/>
                <a:gd name="T84" fmla="*/ 11430 w 5"/>
                <a:gd name="T85" fmla="*/ 56398 h 171"/>
                <a:gd name="T86" fmla="*/ 0 w 5"/>
                <a:gd name="T87" fmla="*/ 48878 h 171"/>
                <a:gd name="T88" fmla="*/ 0 w 5"/>
                <a:gd name="T89" fmla="*/ 7520 h 171"/>
                <a:gd name="T90" fmla="*/ 11430 w 5"/>
                <a:gd name="T91" fmla="*/ 0 h 171"/>
                <a:gd name="T92" fmla="*/ 19050 w 5"/>
                <a:gd name="T93" fmla="*/ 7520 h 171"/>
                <a:gd name="T94" fmla="*/ 19050 w 5"/>
                <a:gd name="T95" fmla="*/ 48878 h 171"/>
                <a:gd name="T96" fmla="*/ 11430 w 5"/>
                <a:gd name="T97" fmla="*/ 56398 h 17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"/>
                <a:gd name="T148" fmla="*/ 0 h 171"/>
                <a:gd name="T149" fmla="*/ 5 w 5"/>
                <a:gd name="T150" fmla="*/ 171 h 17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" h="171">
                  <a:moveTo>
                    <a:pt x="3" y="171"/>
                  </a:moveTo>
                  <a:cubicBezTo>
                    <a:pt x="1" y="171"/>
                    <a:pt x="0" y="170"/>
                    <a:pt x="0" y="16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7"/>
                    <a:pt x="1" y="155"/>
                    <a:pt x="3" y="155"/>
                  </a:cubicBezTo>
                  <a:cubicBezTo>
                    <a:pt x="4" y="155"/>
                    <a:pt x="5" y="157"/>
                    <a:pt x="5" y="158"/>
                  </a:cubicBezTo>
                  <a:cubicBezTo>
                    <a:pt x="5" y="168"/>
                    <a:pt x="5" y="168"/>
                    <a:pt x="5" y="168"/>
                  </a:cubicBezTo>
                  <a:cubicBezTo>
                    <a:pt x="5" y="170"/>
                    <a:pt x="4" y="171"/>
                    <a:pt x="3" y="171"/>
                  </a:cubicBezTo>
                  <a:close/>
                  <a:moveTo>
                    <a:pt x="3" y="145"/>
                  </a:moveTo>
                  <a:cubicBezTo>
                    <a:pt x="1" y="145"/>
                    <a:pt x="0" y="144"/>
                    <a:pt x="0" y="142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31"/>
                    <a:pt x="1" y="129"/>
                    <a:pt x="3" y="129"/>
                  </a:cubicBezTo>
                  <a:cubicBezTo>
                    <a:pt x="4" y="129"/>
                    <a:pt x="5" y="131"/>
                    <a:pt x="5" y="132"/>
                  </a:cubicBezTo>
                  <a:cubicBezTo>
                    <a:pt x="5" y="142"/>
                    <a:pt x="5" y="142"/>
                    <a:pt x="5" y="142"/>
                  </a:cubicBezTo>
                  <a:cubicBezTo>
                    <a:pt x="5" y="144"/>
                    <a:pt x="4" y="145"/>
                    <a:pt x="3" y="145"/>
                  </a:cubicBezTo>
                  <a:close/>
                  <a:moveTo>
                    <a:pt x="3" y="119"/>
                  </a:moveTo>
                  <a:cubicBezTo>
                    <a:pt x="1" y="119"/>
                    <a:pt x="0" y="118"/>
                    <a:pt x="0" y="11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05"/>
                    <a:pt x="1" y="104"/>
                    <a:pt x="3" y="104"/>
                  </a:cubicBezTo>
                  <a:cubicBezTo>
                    <a:pt x="4" y="104"/>
                    <a:pt x="5" y="105"/>
                    <a:pt x="5" y="106"/>
                  </a:cubicBezTo>
                  <a:cubicBezTo>
                    <a:pt x="5" y="116"/>
                    <a:pt x="5" y="116"/>
                    <a:pt x="5" y="116"/>
                  </a:cubicBezTo>
                  <a:cubicBezTo>
                    <a:pt x="5" y="118"/>
                    <a:pt x="4" y="119"/>
                    <a:pt x="3" y="119"/>
                  </a:cubicBezTo>
                  <a:close/>
                  <a:moveTo>
                    <a:pt x="3" y="93"/>
                  </a:moveTo>
                  <a:cubicBezTo>
                    <a:pt x="1" y="93"/>
                    <a:pt x="0" y="92"/>
                    <a:pt x="0" y="91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79"/>
                    <a:pt x="1" y="78"/>
                    <a:pt x="3" y="78"/>
                  </a:cubicBezTo>
                  <a:cubicBezTo>
                    <a:pt x="4" y="78"/>
                    <a:pt x="5" y="79"/>
                    <a:pt x="5" y="80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2"/>
                    <a:pt x="4" y="93"/>
                    <a:pt x="3" y="93"/>
                  </a:cubicBezTo>
                  <a:close/>
                  <a:moveTo>
                    <a:pt x="3" y="67"/>
                  </a:moveTo>
                  <a:cubicBezTo>
                    <a:pt x="1" y="67"/>
                    <a:pt x="0" y="66"/>
                    <a:pt x="0" y="65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3"/>
                    <a:pt x="1" y="52"/>
                    <a:pt x="3" y="52"/>
                  </a:cubicBezTo>
                  <a:cubicBezTo>
                    <a:pt x="4" y="52"/>
                    <a:pt x="5" y="53"/>
                    <a:pt x="5" y="54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6"/>
                    <a:pt x="4" y="67"/>
                    <a:pt x="3" y="67"/>
                  </a:cubicBezTo>
                  <a:close/>
                  <a:moveTo>
                    <a:pt x="3" y="41"/>
                  </a:moveTo>
                  <a:cubicBezTo>
                    <a:pt x="1" y="41"/>
                    <a:pt x="0" y="40"/>
                    <a:pt x="0" y="3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1" y="26"/>
                    <a:pt x="3" y="26"/>
                  </a:cubicBezTo>
                  <a:cubicBezTo>
                    <a:pt x="4" y="26"/>
                    <a:pt x="5" y="27"/>
                    <a:pt x="5" y="28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40"/>
                    <a:pt x="4" y="41"/>
                    <a:pt x="3" y="41"/>
                  </a:cubicBezTo>
                  <a:close/>
                  <a:moveTo>
                    <a:pt x="3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4" y="15"/>
                    <a:pt x="3" y="15"/>
                  </a:cubicBezTo>
                  <a:close/>
                </a:path>
              </a:pathLst>
            </a:custGeom>
            <a:solidFill>
              <a:srgbClr val="F86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93" name="Freeform 39"/>
            <p:cNvSpPr>
              <a:spLocks noEditPoints="1" noChangeArrowheads="1"/>
            </p:cNvSpPr>
            <p:nvPr/>
          </p:nvSpPr>
          <p:spPr bwMode="auto">
            <a:xfrm>
              <a:off x="976313" y="0"/>
              <a:ext cx="19050" cy="447675"/>
            </a:xfrm>
            <a:custGeom>
              <a:avLst/>
              <a:gdLst>
                <a:gd name="T0" fmla="*/ 7620 w 5"/>
                <a:gd name="T1" fmla="*/ 447675 h 119"/>
                <a:gd name="T2" fmla="*/ 0 w 5"/>
                <a:gd name="T3" fmla="*/ 436389 h 119"/>
                <a:gd name="T4" fmla="*/ 0 w 5"/>
                <a:gd name="T5" fmla="*/ 398769 h 119"/>
                <a:gd name="T6" fmla="*/ 7620 w 5"/>
                <a:gd name="T7" fmla="*/ 391245 h 119"/>
                <a:gd name="T8" fmla="*/ 19050 w 5"/>
                <a:gd name="T9" fmla="*/ 398769 h 119"/>
                <a:gd name="T10" fmla="*/ 19050 w 5"/>
                <a:gd name="T11" fmla="*/ 436389 h 119"/>
                <a:gd name="T12" fmla="*/ 7620 w 5"/>
                <a:gd name="T13" fmla="*/ 447675 h 119"/>
                <a:gd name="T14" fmla="*/ 7620 w 5"/>
                <a:gd name="T15" fmla="*/ 349864 h 119"/>
                <a:gd name="T16" fmla="*/ 0 w 5"/>
                <a:gd name="T17" fmla="*/ 342340 h 119"/>
                <a:gd name="T18" fmla="*/ 0 w 5"/>
                <a:gd name="T19" fmla="*/ 300958 h 119"/>
                <a:gd name="T20" fmla="*/ 7620 w 5"/>
                <a:gd name="T21" fmla="*/ 293434 h 119"/>
                <a:gd name="T22" fmla="*/ 19050 w 5"/>
                <a:gd name="T23" fmla="*/ 300958 h 119"/>
                <a:gd name="T24" fmla="*/ 19050 w 5"/>
                <a:gd name="T25" fmla="*/ 342340 h 119"/>
                <a:gd name="T26" fmla="*/ 7620 w 5"/>
                <a:gd name="T27" fmla="*/ 349864 h 119"/>
                <a:gd name="T28" fmla="*/ 7620 w 5"/>
                <a:gd name="T29" fmla="*/ 252052 h 119"/>
                <a:gd name="T30" fmla="*/ 0 w 5"/>
                <a:gd name="T31" fmla="*/ 244528 h 119"/>
                <a:gd name="T32" fmla="*/ 0 w 5"/>
                <a:gd name="T33" fmla="*/ 203147 h 119"/>
                <a:gd name="T34" fmla="*/ 7620 w 5"/>
                <a:gd name="T35" fmla="*/ 195623 h 119"/>
                <a:gd name="T36" fmla="*/ 19050 w 5"/>
                <a:gd name="T37" fmla="*/ 203147 h 119"/>
                <a:gd name="T38" fmla="*/ 19050 w 5"/>
                <a:gd name="T39" fmla="*/ 244528 h 119"/>
                <a:gd name="T40" fmla="*/ 7620 w 5"/>
                <a:gd name="T41" fmla="*/ 252052 h 119"/>
                <a:gd name="T42" fmla="*/ 7620 w 5"/>
                <a:gd name="T43" fmla="*/ 154241 h 119"/>
                <a:gd name="T44" fmla="*/ 0 w 5"/>
                <a:gd name="T45" fmla="*/ 146717 h 119"/>
                <a:gd name="T46" fmla="*/ 0 w 5"/>
                <a:gd name="T47" fmla="*/ 105335 h 119"/>
                <a:gd name="T48" fmla="*/ 7620 w 5"/>
                <a:gd name="T49" fmla="*/ 97811 h 119"/>
                <a:gd name="T50" fmla="*/ 19050 w 5"/>
                <a:gd name="T51" fmla="*/ 105335 h 119"/>
                <a:gd name="T52" fmla="*/ 19050 w 5"/>
                <a:gd name="T53" fmla="*/ 146717 h 119"/>
                <a:gd name="T54" fmla="*/ 7620 w 5"/>
                <a:gd name="T55" fmla="*/ 154241 h 119"/>
                <a:gd name="T56" fmla="*/ 7620 w 5"/>
                <a:gd name="T57" fmla="*/ 56430 h 119"/>
                <a:gd name="T58" fmla="*/ 0 w 5"/>
                <a:gd name="T59" fmla="*/ 48906 h 119"/>
                <a:gd name="T60" fmla="*/ 0 w 5"/>
                <a:gd name="T61" fmla="*/ 7524 h 119"/>
                <a:gd name="T62" fmla="*/ 7620 w 5"/>
                <a:gd name="T63" fmla="*/ 0 h 119"/>
                <a:gd name="T64" fmla="*/ 19050 w 5"/>
                <a:gd name="T65" fmla="*/ 7524 h 119"/>
                <a:gd name="T66" fmla="*/ 19050 w 5"/>
                <a:gd name="T67" fmla="*/ 48906 h 119"/>
                <a:gd name="T68" fmla="*/ 7620 w 5"/>
                <a:gd name="T69" fmla="*/ 56430 h 11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"/>
                <a:gd name="T106" fmla="*/ 0 h 119"/>
                <a:gd name="T107" fmla="*/ 5 w 5"/>
                <a:gd name="T108" fmla="*/ 119 h 11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" h="119">
                  <a:moveTo>
                    <a:pt x="2" y="119"/>
                  </a:moveTo>
                  <a:cubicBezTo>
                    <a:pt x="1" y="119"/>
                    <a:pt x="0" y="118"/>
                    <a:pt x="0" y="11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05"/>
                    <a:pt x="1" y="104"/>
                    <a:pt x="2" y="104"/>
                  </a:cubicBezTo>
                  <a:cubicBezTo>
                    <a:pt x="4" y="104"/>
                    <a:pt x="5" y="105"/>
                    <a:pt x="5" y="106"/>
                  </a:cubicBezTo>
                  <a:cubicBezTo>
                    <a:pt x="5" y="116"/>
                    <a:pt x="5" y="116"/>
                    <a:pt x="5" y="116"/>
                  </a:cubicBezTo>
                  <a:cubicBezTo>
                    <a:pt x="5" y="118"/>
                    <a:pt x="4" y="119"/>
                    <a:pt x="2" y="119"/>
                  </a:cubicBezTo>
                  <a:close/>
                  <a:moveTo>
                    <a:pt x="2" y="93"/>
                  </a:moveTo>
                  <a:cubicBezTo>
                    <a:pt x="1" y="93"/>
                    <a:pt x="0" y="92"/>
                    <a:pt x="0" y="91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79"/>
                    <a:pt x="1" y="78"/>
                    <a:pt x="2" y="78"/>
                  </a:cubicBezTo>
                  <a:cubicBezTo>
                    <a:pt x="4" y="78"/>
                    <a:pt x="5" y="79"/>
                    <a:pt x="5" y="80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2"/>
                    <a:pt x="4" y="93"/>
                    <a:pt x="2" y="93"/>
                  </a:cubicBezTo>
                  <a:close/>
                  <a:moveTo>
                    <a:pt x="2" y="67"/>
                  </a:moveTo>
                  <a:cubicBezTo>
                    <a:pt x="1" y="67"/>
                    <a:pt x="0" y="66"/>
                    <a:pt x="0" y="65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3"/>
                    <a:pt x="1" y="52"/>
                    <a:pt x="2" y="52"/>
                  </a:cubicBezTo>
                  <a:cubicBezTo>
                    <a:pt x="4" y="52"/>
                    <a:pt x="5" y="53"/>
                    <a:pt x="5" y="54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6"/>
                    <a:pt x="4" y="67"/>
                    <a:pt x="2" y="67"/>
                  </a:cubicBezTo>
                  <a:close/>
                  <a:moveTo>
                    <a:pt x="2" y="41"/>
                  </a:moveTo>
                  <a:cubicBezTo>
                    <a:pt x="1" y="41"/>
                    <a:pt x="0" y="40"/>
                    <a:pt x="0" y="3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1" y="26"/>
                    <a:pt x="2" y="26"/>
                  </a:cubicBezTo>
                  <a:cubicBezTo>
                    <a:pt x="4" y="26"/>
                    <a:pt x="5" y="27"/>
                    <a:pt x="5" y="28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40"/>
                    <a:pt x="4" y="41"/>
                    <a:pt x="2" y="41"/>
                  </a:cubicBezTo>
                  <a:close/>
                  <a:moveTo>
                    <a:pt x="2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4" y="15"/>
                    <a:pt x="2" y="15"/>
                  </a:cubicBezTo>
                  <a:close/>
                </a:path>
              </a:pathLst>
            </a:custGeom>
            <a:solidFill>
              <a:srgbClr val="F86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94" name="Freeform 40"/>
            <p:cNvSpPr>
              <a:spLocks noEditPoints="1" noChangeArrowheads="1"/>
            </p:cNvSpPr>
            <p:nvPr/>
          </p:nvSpPr>
          <p:spPr bwMode="auto">
            <a:xfrm>
              <a:off x="885825" y="0"/>
              <a:ext cx="19050" cy="642937"/>
            </a:xfrm>
            <a:custGeom>
              <a:avLst/>
              <a:gdLst>
                <a:gd name="T0" fmla="*/ 11430 w 5"/>
                <a:gd name="T1" fmla="*/ 642937 h 171"/>
                <a:gd name="T2" fmla="*/ 0 w 5"/>
                <a:gd name="T3" fmla="*/ 631657 h 171"/>
                <a:gd name="T4" fmla="*/ 0 w 5"/>
                <a:gd name="T5" fmla="*/ 594059 h 171"/>
                <a:gd name="T6" fmla="*/ 11430 w 5"/>
                <a:gd name="T7" fmla="*/ 582779 h 171"/>
                <a:gd name="T8" fmla="*/ 19050 w 5"/>
                <a:gd name="T9" fmla="*/ 594059 h 171"/>
                <a:gd name="T10" fmla="*/ 19050 w 5"/>
                <a:gd name="T11" fmla="*/ 631657 h 171"/>
                <a:gd name="T12" fmla="*/ 11430 w 5"/>
                <a:gd name="T13" fmla="*/ 642937 h 171"/>
                <a:gd name="T14" fmla="*/ 11430 w 5"/>
                <a:gd name="T15" fmla="*/ 545180 h 171"/>
                <a:gd name="T16" fmla="*/ 0 w 5"/>
                <a:gd name="T17" fmla="*/ 533901 h 171"/>
                <a:gd name="T18" fmla="*/ 0 w 5"/>
                <a:gd name="T19" fmla="*/ 496302 h 171"/>
                <a:gd name="T20" fmla="*/ 11430 w 5"/>
                <a:gd name="T21" fmla="*/ 485023 h 171"/>
                <a:gd name="T22" fmla="*/ 19050 w 5"/>
                <a:gd name="T23" fmla="*/ 496302 h 171"/>
                <a:gd name="T24" fmla="*/ 19050 w 5"/>
                <a:gd name="T25" fmla="*/ 533901 h 171"/>
                <a:gd name="T26" fmla="*/ 11430 w 5"/>
                <a:gd name="T27" fmla="*/ 545180 h 171"/>
                <a:gd name="T28" fmla="*/ 11430 w 5"/>
                <a:gd name="T29" fmla="*/ 447424 h 171"/>
                <a:gd name="T30" fmla="*/ 0 w 5"/>
                <a:gd name="T31" fmla="*/ 436144 h 171"/>
                <a:gd name="T32" fmla="*/ 0 w 5"/>
                <a:gd name="T33" fmla="*/ 398546 h 171"/>
                <a:gd name="T34" fmla="*/ 11430 w 5"/>
                <a:gd name="T35" fmla="*/ 391026 h 171"/>
                <a:gd name="T36" fmla="*/ 19050 w 5"/>
                <a:gd name="T37" fmla="*/ 398546 h 171"/>
                <a:gd name="T38" fmla="*/ 19050 w 5"/>
                <a:gd name="T39" fmla="*/ 436144 h 171"/>
                <a:gd name="T40" fmla="*/ 11430 w 5"/>
                <a:gd name="T41" fmla="*/ 447424 h 171"/>
                <a:gd name="T42" fmla="*/ 11430 w 5"/>
                <a:gd name="T43" fmla="*/ 349667 h 171"/>
                <a:gd name="T44" fmla="*/ 0 w 5"/>
                <a:gd name="T45" fmla="*/ 342148 h 171"/>
                <a:gd name="T46" fmla="*/ 0 w 5"/>
                <a:gd name="T47" fmla="*/ 300789 h 171"/>
                <a:gd name="T48" fmla="*/ 11430 w 5"/>
                <a:gd name="T49" fmla="*/ 293270 h 171"/>
                <a:gd name="T50" fmla="*/ 19050 w 5"/>
                <a:gd name="T51" fmla="*/ 300789 h 171"/>
                <a:gd name="T52" fmla="*/ 19050 w 5"/>
                <a:gd name="T53" fmla="*/ 342148 h 171"/>
                <a:gd name="T54" fmla="*/ 11430 w 5"/>
                <a:gd name="T55" fmla="*/ 349667 h 171"/>
                <a:gd name="T56" fmla="*/ 11430 w 5"/>
                <a:gd name="T57" fmla="*/ 251911 h 171"/>
                <a:gd name="T58" fmla="*/ 0 w 5"/>
                <a:gd name="T59" fmla="*/ 244391 h 171"/>
                <a:gd name="T60" fmla="*/ 0 w 5"/>
                <a:gd name="T61" fmla="*/ 203033 h 171"/>
                <a:gd name="T62" fmla="*/ 11430 w 5"/>
                <a:gd name="T63" fmla="*/ 195513 h 171"/>
                <a:gd name="T64" fmla="*/ 19050 w 5"/>
                <a:gd name="T65" fmla="*/ 203033 h 171"/>
                <a:gd name="T66" fmla="*/ 19050 w 5"/>
                <a:gd name="T67" fmla="*/ 244391 h 171"/>
                <a:gd name="T68" fmla="*/ 11430 w 5"/>
                <a:gd name="T69" fmla="*/ 251911 h 171"/>
                <a:gd name="T70" fmla="*/ 11430 w 5"/>
                <a:gd name="T71" fmla="*/ 154154 h 171"/>
                <a:gd name="T72" fmla="*/ 0 w 5"/>
                <a:gd name="T73" fmla="*/ 146635 h 171"/>
                <a:gd name="T74" fmla="*/ 0 w 5"/>
                <a:gd name="T75" fmla="*/ 105276 h 171"/>
                <a:gd name="T76" fmla="*/ 11430 w 5"/>
                <a:gd name="T77" fmla="*/ 97757 h 171"/>
                <a:gd name="T78" fmla="*/ 19050 w 5"/>
                <a:gd name="T79" fmla="*/ 105276 h 171"/>
                <a:gd name="T80" fmla="*/ 19050 w 5"/>
                <a:gd name="T81" fmla="*/ 146635 h 171"/>
                <a:gd name="T82" fmla="*/ 11430 w 5"/>
                <a:gd name="T83" fmla="*/ 154154 h 171"/>
                <a:gd name="T84" fmla="*/ 11430 w 5"/>
                <a:gd name="T85" fmla="*/ 56398 h 171"/>
                <a:gd name="T86" fmla="*/ 0 w 5"/>
                <a:gd name="T87" fmla="*/ 48878 h 171"/>
                <a:gd name="T88" fmla="*/ 0 w 5"/>
                <a:gd name="T89" fmla="*/ 7520 h 171"/>
                <a:gd name="T90" fmla="*/ 11430 w 5"/>
                <a:gd name="T91" fmla="*/ 0 h 171"/>
                <a:gd name="T92" fmla="*/ 19050 w 5"/>
                <a:gd name="T93" fmla="*/ 7520 h 171"/>
                <a:gd name="T94" fmla="*/ 19050 w 5"/>
                <a:gd name="T95" fmla="*/ 48878 h 171"/>
                <a:gd name="T96" fmla="*/ 11430 w 5"/>
                <a:gd name="T97" fmla="*/ 56398 h 17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"/>
                <a:gd name="T148" fmla="*/ 0 h 171"/>
                <a:gd name="T149" fmla="*/ 5 w 5"/>
                <a:gd name="T150" fmla="*/ 171 h 17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" h="171">
                  <a:moveTo>
                    <a:pt x="3" y="171"/>
                  </a:moveTo>
                  <a:cubicBezTo>
                    <a:pt x="1" y="171"/>
                    <a:pt x="0" y="170"/>
                    <a:pt x="0" y="16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7"/>
                    <a:pt x="1" y="155"/>
                    <a:pt x="3" y="155"/>
                  </a:cubicBezTo>
                  <a:cubicBezTo>
                    <a:pt x="4" y="155"/>
                    <a:pt x="5" y="157"/>
                    <a:pt x="5" y="158"/>
                  </a:cubicBezTo>
                  <a:cubicBezTo>
                    <a:pt x="5" y="168"/>
                    <a:pt x="5" y="168"/>
                    <a:pt x="5" y="168"/>
                  </a:cubicBezTo>
                  <a:cubicBezTo>
                    <a:pt x="5" y="170"/>
                    <a:pt x="4" y="171"/>
                    <a:pt x="3" y="171"/>
                  </a:cubicBezTo>
                  <a:close/>
                  <a:moveTo>
                    <a:pt x="3" y="145"/>
                  </a:moveTo>
                  <a:cubicBezTo>
                    <a:pt x="1" y="145"/>
                    <a:pt x="0" y="144"/>
                    <a:pt x="0" y="142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31"/>
                    <a:pt x="1" y="129"/>
                    <a:pt x="3" y="129"/>
                  </a:cubicBezTo>
                  <a:cubicBezTo>
                    <a:pt x="4" y="129"/>
                    <a:pt x="5" y="131"/>
                    <a:pt x="5" y="132"/>
                  </a:cubicBezTo>
                  <a:cubicBezTo>
                    <a:pt x="5" y="142"/>
                    <a:pt x="5" y="142"/>
                    <a:pt x="5" y="142"/>
                  </a:cubicBezTo>
                  <a:cubicBezTo>
                    <a:pt x="5" y="144"/>
                    <a:pt x="4" y="145"/>
                    <a:pt x="3" y="145"/>
                  </a:cubicBezTo>
                  <a:close/>
                  <a:moveTo>
                    <a:pt x="3" y="119"/>
                  </a:moveTo>
                  <a:cubicBezTo>
                    <a:pt x="1" y="119"/>
                    <a:pt x="0" y="118"/>
                    <a:pt x="0" y="11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05"/>
                    <a:pt x="1" y="104"/>
                    <a:pt x="3" y="104"/>
                  </a:cubicBezTo>
                  <a:cubicBezTo>
                    <a:pt x="4" y="104"/>
                    <a:pt x="5" y="105"/>
                    <a:pt x="5" y="106"/>
                  </a:cubicBezTo>
                  <a:cubicBezTo>
                    <a:pt x="5" y="116"/>
                    <a:pt x="5" y="116"/>
                    <a:pt x="5" y="116"/>
                  </a:cubicBezTo>
                  <a:cubicBezTo>
                    <a:pt x="5" y="118"/>
                    <a:pt x="4" y="119"/>
                    <a:pt x="3" y="119"/>
                  </a:cubicBezTo>
                  <a:close/>
                  <a:moveTo>
                    <a:pt x="3" y="93"/>
                  </a:moveTo>
                  <a:cubicBezTo>
                    <a:pt x="1" y="93"/>
                    <a:pt x="0" y="92"/>
                    <a:pt x="0" y="91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79"/>
                    <a:pt x="1" y="78"/>
                    <a:pt x="3" y="78"/>
                  </a:cubicBezTo>
                  <a:cubicBezTo>
                    <a:pt x="4" y="78"/>
                    <a:pt x="5" y="79"/>
                    <a:pt x="5" y="80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2"/>
                    <a:pt x="4" y="93"/>
                    <a:pt x="3" y="93"/>
                  </a:cubicBezTo>
                  <a:close/>
                  <a:moveTo>
                    <a:pt x="3" y="67"/>
                  </a:moveTo>
                  <a:cubicBezTo>
                    <a:pt x="1" y="67"/>
                    <a:pt x="0" y="66"/>
                    <a:pt x="0" y="65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3"/>
                    <a:pt x="1" y="52"/>
                    <a:pt x="3" y="52"/>
                  </a:cubicBezTo>
                  <a:cubicBezTo>
                    <a:pt x="4" y="52"/>
                    <a:pt x="5" y="53"/>
                    <a:pt x="5" y="54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6"/>
                    <a:pt x="4" y="67"/>
                    <a:pt x="3" y="67"/>
                  </a:cubicBezTo>
                  <a:close/>
                  <a:moveTo>
                    <a:pt x="3" y="41"/>
                  </a:moveTo>
                  <a:cubicBezTo>
                    <a:pt x="1" y="41"/>
                    <a:pt x="0" y="40"/>
                    <a:pt x="0" y="3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1" y="26"/>
                    <a:pt x="3" y="26"/>
                  </a:cubicBezTo>
                  <a:cubicBezTo>
                    <a:pt x="4" y="26"/>
                    <a:pt x="5" y="27"/>
                    <a:pt x="5" y="28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40"/>
                    <a:pt x="4" y="41"/>
                    <a:pt x="3" y="41"/>
                  </a:cubicBezTo>
                  <a:close/>
                  <a:moveTo>
                    <a:pt x="3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4" y="15"/>
                    <a:pt x="3" y="15"/>
                  </a:cubicBezTo>
                  <a:close/>
                </a:path>
              </a:pathLst>
            </a:custGeom>
            <a:solidFill>
              <a:srgbClr val="F86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95" name="Freeform 41"/>
            <p:cNvSpPr>
              <a:spLocks noEditPoints="1" noChangeArrowheads="1"/>
            </p:cNvSpPr>
            <p:nvPr/>
          </p:nvSpPr>
          <p:spPr bwMode="auto">
            <a:xfrm>
              <a:off x="788988" y="0"/>
              <a:ext cx="19050" cy="447675"/>
            </a:xfrm>
            <a:custGeom>
              <a:avLst/>
              <a:gdLst>
                <a:gd name="T0" fmla="*/ 11430 w 5"/>
                <a:gd name="T1" fmla="*/ 447675 h 119"/>
                <a:gd name="T2" fmla="*/ 0 w 5"/>
                <a:gd name="T3" fmla="*/ 436389 h 119"/>
                <a:gd name="T4" fmla="*/ 0 w 5"/>
                <a:gd name="T5" fmla="*/ 398769 h 119"/>
                <a:gd name="T6" fmla="*/ 11430 w 5"/>
                <a:gd name="T7" fmla="*/ 391245 h 119"/>
                <a:gd name="T8" fmla="*/ 19050 w 5"/>
                <a:gd name="T9" fmla="*/ 398769 h 119"/>
                <a:gd name="T10" fmla="*/ 19050 w 5"/>
                <a:gd name="T11" fmla="*/ 436389 h 119"/>
                <a:gd name="T12" fmla="*/ 11430 w 5"/>
                <a:gd name="T13" fmla="*/ 447675 h 119"/>
                <a:gd name="T14" fmla="*/ 11430 w 5"/>
                <a:gd name="T15" fmla="*/ 349864 h 119"/>
                <a:gd name="T16" fmla="*/ 0 w 5"/>
                <a:gd name="T17" fmla="*/ 342340 h 119"/>
                <a:gd name="T18" fmla="*/ 0 w 5"/>
                <a:gd name="T19" fmla="*/ 300958 h 119"/>
                <a:gd name="T20" fmla="*/ 11430 w 5"/>
                <a:gd name="T21" fmla="*/ 293434 h 119"/>
                <a:gd name="T22" fmla="*/ 19050 w 5"/>
                <a:gd name="T23" fmla="*/ 300958 h 119"/>
                <a:gd name="T24" fmla="*/ 19050 w 5"/>
                <a:gd name="T25" fmla="*/ 342340 h 119"/>
                <a:gd name="T26" fmla="*/ 11430 w 5"/>
                <a:gd name="T27" fmla="*/ 349864 h 119"/>
                <a:gd name="T28" fmla="*/ 11430 w 5"/>
                <a:gd name="T29" fmla="*/ 252052 h 119"/>
                <a:gd name="T30" fmla="*/ 0 w 5"/>
                <a:gd name="T31" fmla="*/ 244528 h 119"/>
                <a:gd name="T32" fmla="*/ 0 w 5"/>
                <a:gd name="T33" fmla="*/ 203147 h 119"/>
                <a:gd name="T34" fmla="*/ 11430 w 5"/>
                <a:gd name="T35" fmla="*/ 195623 h 119"/>
                <a:gd name="T36" fmla="*/ 19050 w 5"/>
                <a:gd name="T37" fmla="*/ 203147 h 119"/>
                <a:gd name="T38" fmla="*/ 19050 w 5"/>
                <a:gd name="T39" fmla="*/ 244528 h 119"/>
                <a:gd name="T40" fmla="*/ 11430 w 5"/>
                <a:gd name="T41" fmla="*/ 252052 h 119"/>
                <a:gd name="T42" fmla="*/ 11430 w 5"/>
                <a:gd name="T43" fmla="*/ 154241 h 119"/>
                <a:gd name="T44" fmla="*/ 0 w 5"/>
                <a:gd name="T45" fmla="*/ 146717 h 119"/>
                <a:gd name="T46" fmla="*/ 0 w 5"/>
                <a:gd name="T47" fmla="*/ 105335 h 119"/>
                <a:gd name="T48" fmla="*/ 11430 w 5"/>
                <a:gd name="T49" fmla="*/ 97811 h 119"/>
                <a:gd name="T50" fmla="*/ 19050 w 5"/>
                <a:gd name="T51" fmla="*/ 105335 h 119"/>
                <a:gd name="T52" fmla="*/ 19050 w 5"/>
                <a:gd name="T53" fmla="*/ 146717 h 119"/>
                <a:gd name="T54" fmla="*/ 11430 w 5"/>
                <a:gd name="T55" fmla="*/ 154241 h 119"/>
                <a:gd name="T56" fmla="*/ 11430 w 5"/>
                <a:gd name="T57" fmla="*/ 56430 h 119"/>
                <a:gd name="T58" fmla="*/ 0 w 5"/>
                <a:gd name="T59" fmla="*/ 48906 h 119"/>
                <a:gd name="T60" fmla="*/ 0 w 5"/>
                <a:gd name="T61" fmla="*/ 7524 h 119"/>
                <a:gd name="T62" fmla="*/ 11430 w 5"/>
                <a:gd name="T63" fmla="*/ 0 h 119"/>
                <a:gd name="T64" fmla="*/ 19050 w 5"/>
                <a:gd name="T65" fmla="*/ 7524 h 119"/>
                <a:gd name="T66" fmla="*/ 19050 w 5"/>
                <a:gd name="T67" fmla="*/ 48906 h 119"/>
                <a:gd name="T68" fmla="*/ 11430 w 5"/>
                <a:gd name="T69" fmla="*/ 56430 h 11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"/>
                <a:gd name="T106" fmla="*/ 0 h 119"/>
                <a:gd name="T107" fmla="*/ 5 w 5"/>
                <a:gd name="T108" fmla="*/ 119 h 11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" h="119">
                  <a:moveTo>
                    <a:pt x="3" y="119"/>
                  </a:moveTo>
                  <a:cubicBezTo>
                    <a:pt x="1" y="119"/>
                    <a:pt x="0" y="118"/>
                    <a:pt x="0" y="11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05"/>
                    <a:pt x="1" y="104"/>
                    <a:pt x="3" y="104"/>
                  </a:cubicBezTo>
                  <a:cubicBezTo>
                    <a:pt x="4" y="104"/>
                    <a:pt x="5" y="105"/>
                    <a:pt x="5" y="106"/>
                  </a:cubicBezTo>
                  <a:cubicBezTo>
                    <a:pt x="5" y="116"/>
                    <a:pt x="5" y="116"/>
                    <a:pt x="5" y="116"/>
                  </a:cubicBezTo>
                  <a:cubicBezTo>
                    <a:pt x="5" y="118"/>
                    <a:pt x="4" y="119"/>
                    <a:pt x="3" y="119"/>
                  </a:cubicBezTo>
                  <a:close/>
                  <a:moveTo>
                    <a:pt x="3" y="93"/>
                  </a:moveTo>
                  <a:cubicBezTo>
                    <a:pt x="1" y="93"/>
                    <a:pt x="0" y="92"/>
                    <a:pt x="0" y="91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79"/>
                    <a:pt x="1" y="78"/>
                    <a:pt x="3" y="78"/>
                  </a:cubicBezTo>
                  <a:cubicBezTo>
                    <a:pt x="4" y="78"/>
                    <a:pt x="5" y="79"/>
                    <a:pt x="5" y="80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2"/>
                    <a:pt x="4" y="93"/>
                    <a:pt x="3" y="93"/>
                  </a:cubicBezTo>
                  <a:close/>
                  <a:moveTo>
                    <a:pt x="3" y="67"/>
                  </a:moveTo>
                  <a:cubicBezTo>
                    <a:pt x="1" y="67"/>
                    <a:pt x="0" y="66"/>
                    <a:pt x="0" y="65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3"/>
                    <a:pt x="1" y="52"/>
                    <a:pt x="3" y="52"/>
                  </a:cubicBezTo>
                  <a:cubicBezTo>
                    <a:pt x="4" y="52"/>
                    <a:pt x="5" y="53"/>
                    <a:pt x="5" y="54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6"/>
                    <a:pt x="4" y="67"/>
                    <a:pt x="3" y="67"/>
                  </a:cubicBezTo>
                  <a:close/>
                  <a:moveTo>
                    <a:pt x="3" y="41"/>
                  </a:moveTo>
                  <a:cubicBezTo>
                    <a:pt x="1" y="41"/>
                    <a:pt x="0" y="40"/>
                    <a:pt x="0" y="3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1" y="26"/>
                    <a:pt x="3" y="26"/>
                  </a:cubicBezTo>
                  <a:cubicBezTo>
                    <a:pt x="4" y="26"/>
                    <a:pt x="5" y="27"/>
                    <a:pt x="5" y="28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40"/>
                    <a:pt x="4" y="41"/>
                    <a:pt x="3" y="41"/>
                  </a:cubicBezTo>
                  <a:close/>
                  <a:moveTo>
                    <a:pt x="3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4" y="15"/>
                    <a:pt x="3" y="15"/>
                  </a:cubicBezTo>
                  <a:close/>
                </a:path>
              </a:pathLst>
            </a:custGeom>
            <a:solidFill>
              <a:srgbClr val="F86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96" name="Freeform 42"/>
            <p:cNvSpPr>
              <a:spLocks noEditPoints="1" noChangeArrowheads="1"/>
            </p:cNvSpPr>
            <p:nvPr/>
          </p:nvSpPr>
          <p:spPr bwMode="auto">
            <a:xfrm>
              <a:off x="500063" y="0"/>
              <a:ext cx="19050" cy="349250"/>
            </a:xfrm>
            <a:custGeom>
              <a:avLst/>
              <a:gdLst>
                <a:gd name="T0" fmla="*/ 7620 w 5"/>
                <a:gd name="T1" fmla="*/ 349250 h 93"/>
                <a:gd name="T2" fmla="*/ 0 w 5"/>
                <a:gd name="T3" fmla="*/ 341739 h 93"/>
                <a:gd name="T4" fmla="*/ 0 w 5"/>
                <a:gd name="T5" fmla="*/ 300430 h 93"/>
                <a:gd name="T6" fmla="*/ 7620 w 5"/>
                <a:gd name="T7" fmla="*/ 292919 h 93"/>
                <a:gd name="T8" fmla="*/ 19050 w 5"/>
                <a:gd name="T9" fmla="*/ 300430 h 93"/>
                <a:gd name="T10" fmla="*/ 19050 w 5"/>
                <a:gd name="T11" fmla="*/ 341739 h 93"/>
                <a:gd name="T12" fmla="*/ 7620 w 5"/>
                <a:gd name="T13" fmla="*/ 349250 h 93"/>
                <a:gd name="T14" fmla="*/ 7620 w 5"/>
                <a:gd name="T15" fmla="*/ 251610 h 93"/>
                <a:gd name="T16" fmla="*/ 0 w 5"/>
                <a:gd name="T17" fmla="*/ 244099 h 93"/>
                <a:gd name="T18" fmla="*/ 0 w 5"/>
                <a:gd name="T19" fmla="*/ 202790 h 93"/>
                <a:gd name="T20" fmla="*/ 7620 w 5"/>
                <a:gd name="T21" fmla="*/ 195280 h 93"/>
                <a:gd name="T22" fmla="*/ 19050 w 5"/>
                <a:gd name="T23" fmla="*/ 202790 h 93"/>
                <a:gd name="T24" fmla="*/ 19050 w 5"/>
                <a:gd name="T25" fmla="*/ 244099 h 93"/>
                <a:gd name="T26" fmla="*/ 7620 w 5"/>
                <a:gd name="T27" fmla="*/ 251610 h 93"/>
                <a:gd name="T28" fmla="*/ 7620 w 5"/>
                <a:gd name="T29" fmla="*/ 153970 h 93"/>
                <a:gd name="T30" fmla="*/ 0 w 5"/>
                <a:gd name="T31" fmla="*/ 146460 h 93"/>
                <a:gd name="T32" fmla="*/ 0 w 5"/>
                <a:gd name="T33" fmla="*/ 105151 h 93"/>
                <a:gd name="T34" fmla="*/ 7620 w 5"/>
                <a:gd name="T35" fmla="*/ 97640 h 93"/>
                <a:gd name="T36" fmla="*/ 19050 w 5"/>
                <a:gd name="T37" fmla="*/ 105151 h 93"/>
                <a:gd name="T38" fmla="*/ 19050 w 5"/>
                <a:gd name="T39" fmla="*/ 146460 h 93"/>
                <a:gd name="T40" fmla="*/ 7620 w 5"/>
                <a:gd name="T41" fmla="*/ 153970 h 93"/>
                <a:gd name="T42" fmla="*/ 7620 w 5"/>
                <a:gd name="T43" fmla="*/ 56331 h 93"/>
                <a:gd name="T44" fmla="*/ 0 w 5"/>
                <a:gd name="T45" fmla="*/ 48820 h 93"/>
                <a:gd name="T46" fmla="*/ 0 w 5"/>
                <a:gd name="T47" fmla="*/ 7511 h 93"/>
                <a:gd name="T48" fmla="*/ 7620 w 5"/>
                <a:gd name="T49" fmla="*/ 0 h 93"/>
                <a:gd name="T50" fmla="*/ 19050 w 5"/>
                <a:gd name="T51" fmla="*/ 7511 h 93"/>
                <a:gd name="T52" fmla="*/ 19050 w 5"/>
                <a:gd name="T53" fmla="*/ 48820 h 93"/>
                <a:gd name="T54" fmla="*/ 7620 w 5"/>
                <a:gd name="T55" fmla="*/ 56331 h 9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5"/>
                <a:gd name="T85" fmla="*/ 0 h 93"/>
                <a:gd name="T86" fmla="*/ 5 w 5"/>
                <a:gd name="T87" fmla="*/ 93 h 9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5" h="93">
                  <a:moveTo>
                    <a:pt x="2" y="93"/>
                  </a:moveTo>
                  <a:cubicBezTo>
                    <a:pt x="1" y="93"/>
                    <a:pt x="0" y="92"/>
                    <a:pt x="0" y="91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79"/>
                    <a:pt x="1" y="78"/>
                    <a:pt x="2" y="78"/>
                  </a:cubicBezTo>
                  <a:cubicBezTo>
                    <a:pt x="4" y="78"/>
                    <a:pt x="5" y="79"/>
                    <a:pt x="5" y="80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2"/>
                    <a:pt x="4" y="93"/>
                    <a:pt x="2" y="93"/>
                  </a:cubicBezTo>
                  <a:close/>
                  <a:moveTo>
                    <a:pt x="2" y="67"/>
                  </a:moveTo>
                  <a:cubicBezTo>
                    <a:pt x="1" y="67"/>
                    <a:pt x="0" y="66"/>
                    <a:pt x="0" y="65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3"/>
                    <a:pt x="1" y="52"/>
                    <a:pt x="2" y="52"/>
                  </a:cubicBezTo>
                  <a:cubicBezTo>
                    <a:pt x="4" y="52"/>
                    <a:pt x="5" y="53"/>
                    <a:pt x="5" y="54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6"/>
                    <a:pt x="4" y="67"/>
                    <a:pt x="2" y="67"/>
                  </a:cubicBezTo>
                  <a:close/>
                  <a:moveTo>
                    <a:pt x="2" y="41"/>
                  </a:moveTo>
                  <a:cubicBezTo>
                    <a:pt x="1" y="41"/>
                    <a:pt x="0" y="40"/>
                    <a:pt x="0" y="3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1" y="26"/>
                    <a:pt x="2" y="26"/>
                  </a:cubicBezTo>
                  <a:cubicBezTo>
                    <a:pt x="4" y="26"/>
                    <a:pt x="5" y="27"/>
                    <a:pt x="5" y="28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40"/>
                    <a:pt x="4" y="41"/>
                    <a:pt x="2" y="41"/>
                  </a:cubicBezTo>
                  <a:close/>
                  <a:moveTo>
                    <a:pt x="2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4" y="15"/>
                    <a:pt x="2" y="15"/>
                  </a:cubicBezTo>
                  <a:close/>
                </a:path>
              </a:pathLst>
            </a:custGeom>
            <a:solidFill>
              <a:srgbClr val="F86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97" name="Freeform 43"/>
            <p:cNvSpPr>
              <a:spLocks noEditPoints="1" noChangeArrowheads="1"/>
            </p:cNvSpPr>
            <p:nvPr/>
          </p:nvSpPr>
          <p:spPr bwMode="auto">
            <a:xfrm>
              <a:off x="401638" y="0"/>
              <a:ext cx="19050" cy="153987"/>
            </a:xfrm>
            <a:custGeom>
              <a:avLst/>
              <a:gdLst>
                <a:gd name="T0" fmla="*/ 7620 w 5"/>
                <a:gd name="T1" fmla="*/ 153987 h 41"/>
                <a:gd name="T2" fmla="*/ 0 w 5"/>
                <a:gd name="T3" fmla="*/ 146475 h 41"/>
                <a:gd name="T4" fmla="*/ 0 w 5"/>
                <a:gd name="T5" fmla="*/ 105162 h 41"/>
                <a:gd name="T6" fmla="*/ 7620 w 5"/>
                <a:gd name="T7" fmla="*/ 97650 h 41"/>
                <a:gd name="T8" fmla="*/ 19050 w 5"/>
                <a:gd name="T9" fmla="*/ 105162 h 41"/>
                <a:gd name="T10" fmla="*/ 19050 w 5"/>
                <a:gd name="T11" fmla="*/ 146475 h 41"/>
                <a:gd name="T12" fmla="*/ 7620 w 5"/>
                <a:gd name="T13" fmla="*/ 153987 h 41"/>
                <a:gd name="T14" fmla="*/ 7620 w 5"/>
                <a:gd name="T15" fmla="*/ 56337 h 41"/>
                <a:gd name="T16" fmla="*/ 0 w 5"/>
                <a:gd name="T17" fmla="*/ 48825 h 41"/>
                <a:gd name="T18" fmla="*/ 0 w 5"/>
                <a:gd name="T19" fmla="*/ 7512 h 41"/>
                <a:gd name="T20" fmla="*/ 7620 w 5"/>
                <a:gd name="T21" fmla="*/ 0 h 41"/>
                <a:gd name="T22" fmla="*/ 19050 w 5"/>
                <a:gd name="T23" fmla="*/ 7512 h 41"/>
                <a:gd name="T24" fmla="*/ 19050 w 5"/>
                <a:gd name="T25" fmla="*/ 48825 h 41"/>
                <a:gd name="T26" fmla="*/ 7620 w 5"/>
                <a:gd name="T27" fmla="*/ 56337 h 4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"/>
                <a:gd name="T43" fmla="*/ 0 h 41"/>
                <a:gd name="T44" fmla="*/ 5 w 5"/>
                <a:gd name="T45" fmla="*/ 41 h 4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" h="41">
                  <a:moveTo>
                    <a:pt x="2" y="41"/>
                  </a:moveTo>
                  <a:cubicBezTo>
                    <a:pt x="1" y="41"/>
                    <a:pt x="0" y="40"/>
                    <a:pt x="0" y="3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1" y="26"/>
                    <a:pt x="2" y="26"/>
                  </a:cubicBezTo>
                  <a:cubicBezTo>
                    <a:pt x="4" y="26"/>
                    <a:pt x="5" y="27"/>
                    <a:pt x="5" y="28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40"/>
                    <a:pt x="4" y="41"/>
                    <a:pt x="2" y="41"/>
                  </a:cubicBezTo>
                  <a:close/>
                  <a:moveTo>
                    <a:pt x="2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4" y="15"/>
                    <a:pt x="2" y="15"/>
                  </a:cubicBezTo>
                  <a:close/>
                </a:path>
              </a:pathLst>
            </a:custGeom>
            <a:solidFill>
              <a:srgbClr val="F86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98" name="Freeform 44"/>
            <p:cNvSpPr>
              <a:spLocks noEditPoints="1" noChangeArrowheads="1"/>
            </p:cNvSpPr>
            <p:nvPr/>
          </p:nvSpPr>
          <p:spPr bwMode="auto">
            <a:xfrm>
              <a:off x="288925" y="0"/>
              <a:ext cx="19050" cy="153987"/>
            </a:xfrm>
            <a:custGeom>
              <a:avLst/>
              <a:gdLst>
                <a:gd name="T0" fmla="*/ 7620 w 5"/>
                <a:gd name="T1" fmla="*/ 153987 h 41"/>
                <a:gd name="T2" fmla="*/ 0 w 5"/>
                <a:gd name="T3" fmla="*/ 146475 h 41"/>
                <a:gd name="T4" fmla="*/ 0 w 5"/>
                <a:gd name="T5" fmla="*/ 105162 h 41"/>
                <a:gd name="T6" fmla="*/ 7620 w 5"/>
                <a:gd name="T7" fmla="*/ 97650 h 41"/>
                <a:gd name="T8" fmla="*/ 19050 w 5"/>
                <a:gd name="T9" fmla="*/ 105162 h 41"/>
                <a:gd name="T10" fmla="*/ 19050 w 5"/>
                <a:gd name="T11" fmla="*/ 146475 h 41"/>
                <a:gd name="T12" fmla="*/ 7620 w 5"/>
                <a:gd name="T13" fmla="*/ 153987 h 41"/>
                <a:gd name="T14" fmla="*/ 7620 w 5"/>
                <a:gd name="T15" fmla="*/ 56337 h 41"/>
                <a:gd name="T16" fmla="*/ 0 w 5"/>
                <a:gd name="T17" fmla="*/ 48825 h 41"/>
                <a:gd name="T18" fmla="*/ 0 w 5"/>
                <a:gd name="T19" fmla="*/ 7512 h 41"/>
                <a:gd name="T20" fmla="*/ 7620 w 5"/>
                <a:gd name="T21" fmla="*/ 0 h 41"/>
                <a:gd name="T22" fmla="*/ 19050 w 5"/>
                <a:gd name="T23" fmla="*/ 7512 h 41"/>
                <a:gd name="T24" fmla="*/ 19050 w 5"/>
                <a:gd name="T25" fmla="*/ 48825 h 41"/>
                <a:gd name="T26" fmla="*/ 7620 w 5"/>
                <a:gd name="T27" fmla="*/ 56337 h 4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"/>
                <a:gd name="T43" fmla="*/ 0 h 41"/>
                <a:gd name="T44" fmla="*/ 5 w 5"/>
                <a:gd name="T45" fmla="*/ 41 h 4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" h="41">
                  <a:moveTo>
                    <a:pt x="2" y="41"/>
                  </a:moveTo>
                  <a:cubicBezTo>
                    <a:pt x="1" y="41"/>
                    <a:pt x="0" y="40"/>
                    <a:pt x="0" y="3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1" y="26"/>
                    <a:pt x="2" y="26"/>
                  </a:cubicBezTo>
                  <a:cubicBezTo>
                    <a:pt x="4" y="26"/>
                    <a:pt x="5" y="27"/>
                    <a:pt x="5" y="28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40"/>
                    <a:pt x="4" y="41"/>
                    <a:pt x="2" y="41"/>
                  </a:cubicBezTo>
                  <a:close/>
                  <a:moveTo>
                    <a:pt x="2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4" y="15"/>
                    <a:pt x="2" y="15"/>
                  </a:cubicBezTo>
                  <a:close/>
                </a:path>
              </a:pathLst>
            </a:custGeom>
            <a:solidFill>
              <a:srgbClr val="F86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99" name="Freeform 45"/>
            <p:cNvSpPr>
              <a:spLocks noEditPoints="1" noChangeArrowheads="1"/>
            </p:cNvSpPr>
            <p:nvPr/>
          </p:nvSpPr>
          <p:spPr bwMode="auto">
            <a:xfrm>
              <a:off x="195263" y="0"/>
              <a:ext cx="19050" cy="349250"/>
            </a:xfrm>
            <a:custGeom>
              <a:avLst/>
              <a:gdLst>
                <a:gd name="T0" fmla="*/ 7620 w 5"/>
                <a:gd name="T1" fmla="*/ 349250 h 93"/>
                <a:gd name="T2" fmla="*/ 0 w 5"/>
                <a:gd name="T3" fmla="*/ 341739 h 93"/>
                <a:gd name="T4" fmla="*/ 0 w 5"/>
                <a:gd name="T5" fmla="*/ 300430 h 93"/>
                <a:gd name="T6" fmla="*/ 7620 w 5"/>
                <a:gd name="T7" fmla="*/ 292919 h 93"/>
                <a:gd name="T8" fmla="*/ 19050 w 5"/>
                <a:gd name="T9" fmla="*/ 300430 h 93"/>
                <a:gd name="T10" fmla="*/ 19050 w 5"/>
                <a:gd name="T11" fmla="*/ 341739 h 93"/>
                <a:gd name="T12" fmla="*/ 7620 w 5"/>
                <a:gd name="T13" fmla="*/ 349250 h 93"/>
                <a:gd name="T14" fmla="*/ 7620 w 5"/>
                <a:gd name="T15" fmla="*/ 251610 h 93"/>
                <a:gd name="T16" fmla="*/ 0 w 5"/>
                <a:gd name="T17" fmla="*/ 244099 h 93"/>
                <a:gd name="T18" fmla="*/ 0 w 5"/>
                <a:gd name="T19" fmla="*/ 202790 h 93"/>
                <a:gd name="T20" fmla="*/ 7620 w 5"/>
                <a:gd name="T21" fmla="*/ 195280 h 93"/>
                <a:gd name="T22" fmla="*/ 19050 w 5"/>
                <a:gd name="T23" fmla="*/ 202790 h 93"/>
                <a:gd name="T24" fmla="*/ 19050 w 5"/>
                <a:gd name="T25" fmla="*/ 244099 h 93"/>
                <a:gd name="T26" fmla="*/ 7620 w 5"/>
                <a:gd name="T27" fmla="*/ 251610 h 93"/>
                <a:gd name="T28" fmla="*/ 7620 w 5"/>
                <a:gd name="T29" fmla="*/ 153970 h 93"/>
                <a:gd name="T30" fmla="*/ 0 w 5"/>
                <a:gd name="T31" fmla="*/ 146460 h 93"/>
                <a:gd name="T32" fmla="*/ 0 w 5"/>
                <a:gd name="T33" fmla="*/ 105151 h 93"/>
                <a:gd name="T34" fmla="*/ 7620 w 5"/>
                <a:gd name="T35" fmla="*/ 97640 h 93"/>
                <a:gd name="T36" fmla="*/ 19050 w 5"/>
                <a:gd name="T37" fmla="*/ 105151 h 93"/>
                <a:gd name="T38" fmla="*/ 19050 w 5"/>
                <a:gd name="T39" fmla="*/ 146460 h 93"/>
                <a:gd name="T40" fmla="*/ 7620 w 5"/>
                <a:gd name="T41" fmla="*/ 153970 h 93"/>
                <a:gd name="T42" fmla="*/ 7620 w 5"/>
                <a:gd name="T43" fmla="*/ 56331 h 93"/>
                <a:gd name="T44" fmla="*/ 0 w 5"/>
                <a:gd name="T45" fmla="*/ 48820 h 93"/>
                <a:gd name="T46" fmla="*/ 0 w 5"/>
                <a:gd name="T47" fmla="*/ 7511 h 93"/>
                <a:gd name="T48" fmla="*/ 7620 w 5"/>
                <a:gd name="T49" fmla="*/ 0 h 93"/>
                <a:gd name="T50" fmla="*/ 19050 w 5"/>
                <a:gd name="T51" fmla="*/ 7511 h 93"/>
                <a:gd name="T52" fmla="*/ 19050 w 5"/>
                <a:gd name="T53" fmla="*/ 48820 h 93"/>
                <a:gd name="T54" fmla="*/ 7620 w 5"/>
                <a:gd name="T55" fmla="*/ 56331 h 9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5"/>
                <a:gd name="T85" fmla="*/ 0 h 93"/>
                <a:gd name="T86" fmla="*/ 5 w 5"/>
                <a:gd name="T87" fmla="*/ 93 h 9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5" h="93">
                  <a:moveTo>
                    <a:pt x="2" y="93"/>
                  </a:moveTo>
                  <a:cubicBezTo>
                    <a:pt x="1" y="93"/>
                    <a:pt x="0" y="92"/>
                    <a:pt x="0" y="91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79"/>
                    <a:pt x="1" y="78"/>
                    <a:pt x="2" y="78"/>
                  </a:cubicBezTo>
                  <a:cubicBezTo>
                    <a:pt x="4" y="78"/>
                    <a:pt x="5" y="79"/>
                    <a:pt x="5" y="80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2"/>
                    <a:pt x="4" y="93"/>
                    <a:pt x="2" y="93"/>
                  </a:cubicBezTo>
                  <a:close/>
                  <a:moveTo>
                    <a:pt x="2" y="67"/>
                  </a:moveTo>
                  <a:cubicBezTo>
                    <a:pt x="1" y="67"/>
                    <a:pt x="0" y="66"/>
                    <a:pt x="0" y="65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3"/>
                    <a:pt x="1" y="52"/>
                    <a:pt x="2" y="52"/>
                  </a:cubicBezTo>
                  <a:cubicBezTo>
                    <a:pt x="4" y="52"/>
                    <a:pt x="5" y="53"/>
                    <a:pt x="5" y="54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6"/>
                    <a:pt x="4" y="67"/>
                    <a:pt x="2" y="67"/>
                  </a:cubicBezTo>
                  <a:close/>
                  <a:moveTo>
                    <a:pt x="2" y="41"/>
                  </a:moveTo>
                  <a:cubicBezTo>
                    <a:pt x="1" y="41"/>
                    <a:pt x="0" y="40"/>
                    <a:pt x="0" y="3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1" y="26"/>
                    <a:pt x="2" y="26"/>
                  </a:cubicBezTo>
                  <a:cubicBezTo>
                    <a:pt x="4" y="26"/>
                    <a:pt x="5" y="27"/>
                    <a:pt x="5" y="28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40"/>
                    <a:pt x="4" y="41"/>
                    <a:pt x="2" y="41"/>
                  </a:cubicBezTo>
                  <a:close/>
                  <a:moveTo>
                    <a:pt x="2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4" y="15"/>
                    <a:pt x="2" y="15"/>
                  </a:cubicBezTo>
                  <a:close/>
                </a:path>
              </a:pathLst>
            </a:custGeom>
            <a:solidFill>
              <a:srgbClr val="F86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00" name="Freeform 46"/>
            <p:cNvSpPr>
              <a:spLocks noEditPoints="1" noChangeArrowheads="1"/>
            </p:cNvSpPr>
            <p:nvPr/>
          </p:nvSpPr>
          <p:spPr bwMode="auto">
            <a:xfrm>
              <a:off x="112713" y="0"/>
              <a:ext cx="19050" cy="252412"/>
            </a:xfrm>
            <a:custGeom>
              <a:avLst/>
              <a:gdLst>
                <a:gd name="T0" fmla="*/ 7620 w 5"/>
                <a:gd name="T1" fmla="*/ 252412 h 67"/>
                <a:gd name="T2" fmla="*/ 0 w 5"/>
                <a:gd name="T3" fmla="*/ 244877 h 67"/>
                <a:gd name="T4" fmla="*/ 0 w 5"/>
                <a:gd name="T5" fmla="*/ 203437 h 67"/>
                <a:gd name="T6" fmla="*/ 7620 w 5"/>
                <a:gd name="T7" fmla="*/ 195902 h 67"/>
                <a:gd name="T8" fmla="*/ 19050 w 5"/>
                <a:gd name="T9" fmla="*/ 203437 h 67"/>
                <a:gd name="T10" fmla="*/ 19050 w 5"/>
                <a:gd name="T11" fmla="*/ 244877 h 67"/>
                <a:gd name="T12" fmla="*/ 7620 w 5"/>
                <a:gd name="T13" fmla="*/ 252412 h 67"/>
                <a:gd name="T14" fmla="*/ 7620 w 5"/>
                <a:gd name="T15" fmla="*/ 154461 h 67"/>
                <a:gd name="T16" fmla="*/ 0 w 5"/>
                <a:gd name="T17" fmla="*/ 146926 h 67"/>
                <a:gd name="T18" fmla="*/ 0 w 5"/>
                <a:gd name="T19" fmla="*/ 105486 h 67"/>
                <a:gd name="T20" fmla="*/ 7620 w 5"/>
                <a:gd name="T21" fmla="*/ 97951 h 67"/>
                <a:gd name="T22" fmla="*/ 19050 w 5"/>
                <a:gd name="T23" fmla="*/ 105486 h 67"/>
                <a:gd name="T24" fmla="*/ 19050 w 5"/>
                <a:gd name="T25" fmla="*/ 146926 h 67"/>
                <a:gd name="T26" fmla="*/ 7620 w 5"/>
                <a:gd name="T27" fmla="*/ 154461 h 67"/>
                <a:gd name="T28" fmla="*/ 7620 w 5"/>
                <a:gd name="T29" fmla="*/ 56510 h 67"/>
                <a:gd name="T30" fmla="*/ 0 w 5"/>
                <a:gd name="T31" fmla="*/ 48975 h 67"/>
                <a:gd name="T32" fmla="*/ 0 w 5"/>
                <a:gd name="T33" fmla="*/ 7535 h 67"/>
                <a:gd name="T34" fmla="*/ 7620 w 5"/>
                <a:gd name="T35" fmla="*/ 0 h 67"/>
                <a:gd name="T36" fmla="*/ 19050 w 5"/>
                <a:gd name="T37" fmla="*/ 7535 h 67"/>
                <a:gd name="T38" fmla="*/ 19050 w 5"/>
                <a:gd name="T39" fmla="*/ 48975 h 67"/>
                <a:gd name="T40" fmla="*/ 7620 w 5"/>
                <a:gd name="T41" fmla="*/ 56510 h 6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"/>
                <a:gd name="T64" fmla="*/ 0 h 67"/>
                <a:gd name="T65" fmla="*/ 5 w 5"/>
                <a:gd name="T66" fmla="*/ 67 h 6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" h="67">
                  <a:moveTo>
                    <a:pt x="2" y="67"/>
                  </a:moveTo>
                  <a:cubicBezTo>
                    <a:pt x="1" y="67"/>
                    <a:pt x="0" y="66"/>
                    <a:pt x="0" y="65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3"/>
                    <a:pt x="1" y="52"/>
                    <a:pt x="2" y="52"/>
                  </a:cubicBezTo>
                  <a:cubicBezTo>
                    <a:pt x="4" y="52"/>
                    <a:pt x="5" y="53"/>
                    <a:pt x="5" y="54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6"/>
                    <a:pt x="4" y="67"/>
                    <a:pt x="2" y="67"/>
                  </a:cubicBezTo>
                  <a:close/>
                  <a:moveTo>
                    <a:pt x="2" y="41"/>
                  </a:moveTo>
                  <a:cubicBezTo>
                    <a:pt x="1" y="41"/>
                    <a:pt x="0" y="40"/>
                    <a:pt x="0" y="3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1" y="26"/>
                    <a:pt x="2" y="26"/>
                  </a:cubicBezTo>
                  <a:cubicBezTo>
                    <a:pt x="4" y="26"/>
                    <a:pt x="5" y="27"/>
                    <a:pt x="5" y="28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40"/>
                    <a:pt x="4" y="41"/>
                    <a:pt x="2" y="41"/>
                  </a:cubicBezTo>
                  <a:close/>
                  <a:moveTo>
                    <a:pt x="2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4" y="15"/>
                    <a:pt x="2" y="15"/>
                  </a:cubicBezTo>
                  <a:close/>
                </a:path>
              </a:pathLst>
            </a:custGeom>
            <a:solidFill>
              <a:srgbClr val="F86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01" name="Freeform 47"/>
            <p:cNvSpPr>
              <a:spLocks noEditPoints="1" noChangeArrowheads="1"/>
            </p:cNvSpPr>
            <p:nvPr/>
          </p:nvSpPr>
          <p:spPr bwMode="auto">
            <a:xfrm>
              <a:off x="0" y="0"/>
              <a:ext cx="19050" cy="252412"/>
            </a:xfrm>
            <a:custGeom>
              <a:avLst/>
              <a:gdLst>
                <a:gd name="T0" fmla="*/ 7620 w 5"/>
                <a:gd name="T1" fmla="*/ 252412 h 67"/>
                <a:gd name="T2" fmla="*/ 0 w 5"/>
                <a:gd name="T3" fmla="*/ 244877 h 67"/>
                <a:gd name="T4" fmla="*/ 0 w 5"/>
                <a:gd name="T5" fmla="*/ 203437 h 67"/>
                <a:gd name="T6" fmla="*/ 7620 w 5"/>
                <a:gd name="T7" fmla="*/ 195902 h 67"/>
                <a:gd name="T8" fmla="*/ 19050 w 5"/>
                <a:gd name="T9" fmla="*/ 203437 h 67"/>
                <a:gd name="T10" fmla="*/ 19050 w 5"/>
                <a:gd name="T11" fmla="*/ 244877 h 67"/>
                <a:gd name="T12" fmla="*/ 7620 w 5"/>
                <a:gd name="T13" fmla="*/ 252412 h 67"/>
                <a:gd name="T14" fmla="*/ 7620 w 5"/>
                <a:gd name="T15" fmla="*/ 154461 h 67"/>
                <a:gd name="T16" fmla="*/ 0 w 5"/>
                <a:gd name="T17" fmla="*/ 146926 h 67"/>
                <a:gd name="T18" fmla="*/ 0 w 5"/>
                <a:gd name="T19" fmla="*/ 105486 h 67"/>
                <a:gd name="T20" fmla="*/ 7620 w 5"/>
                <a:gd name="T21" fmla="*/ 97951 h 67"/>
                <a:gd name="T22" fmla="*/ 19050 w 5"/>
                <a:gd name="T23" fmla="*/ 105486 h 67"/>
                <a:gd name="T24" fmla="*/ 19050 w 5"/>
                <a:gd name="T25" fmla="*/ 146926 h 67"/>
                <a:gd name="T26" fmla="*/ 7620 w 5"/>
                <a:gd name="T27" fmla="*/ 154461 h 67"/>
                <a:gd name="T28" fmla="*/ 7620 w 5"/>
                <a:gd name="T29" fmla="*/ 56510 h 67"/>
                <a:gd name="T30" fmla="*/ 0 w 5"/>
                <a:gd name="T31" fmla="*/ 48975 h 67"/>
                <a:gd name="T32" fmla="*/ 0 w 5"/>
                <a:gd name="T33" fmla="*/ 7535 h 67"/>
                <a:gd name="T34" fmla="*/ 7620 w 5"/>
                <a:gd name="T35" fmla="*/ 0 h 67"/>
                <a:gd name="T36" fmla="*/ 19050 w 5"/>
                <a:gd name="T37" fmla="*/ 7535 h 67"/>
                <a:gd name="T38" fmla="*/ 19050 w 5"/>
                <a:gd name="T39" fmla="*/ 48975 h 67"/>
                <a:gd name="T40" fmla="*/ 7620 w 5"/>
                <a:gd name="T41" fmla="*/ 56510 h 6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"/>
                <a:gd name="T64" fmla="*/ 0 h 67"/>
                <a:gd name="T65" fmla="*/ 5 w 5"/>
                <a:gd name="T66" fmla="*/ 67 h 6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" h="67">
                  <a:moveTo>
                    <a:pt x="2" y="67"/>
                  </a:moveTo>
                  <a:cubicBezTo>
                    <a:pt x="1" y="67"/>
                    <a:pt x="0" y="66"/>
                    <a:pt x="0" y="65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3"/>
                    <a:pt x="1" y="52"/>
                    <a:pt x="2" y="52"/>
                  </a:cubicBezTo>
                  <a:cubicBezTo>
                    <a:pt x="4" y="52"/>
                    <a:pt x="5" y="53"/>
                    <a:pt x="5" y="54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6"/>
                    <a:pt x="4" y="67"/>
                    <a:pt x="2" y="67"/>
                  </a:cubicBezTo>
                  <a:close/>
                  <a:moveTo>
                    <a:pt x="2" y="41"/>
                  </a:moveTo>
                  <a:cubicBezTo>
                    <a:pt x="1" y="41"/>
                    <a:pt x="0" y="40"/>
                    <a:pt x="0" y="3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1" y="26"/>
                    <a:pt x="2" y="26"/>
                  </a:cubicBezTo>
                  <a:cubicBezTo>
                    <a:pt x="4" y="26"/>
                    <a:pt x="5" y="27"/>
                    <a:pt x="5" y="28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40"/>
                    <a:pt x="4" y="41"/>
                    <a:pt x="2" y="41"/>
                  </a:cubicBezTo>
                  <a:close/>
                  <a:moveTo>
                    <a:pt x="2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4" y="15"/>
                    <a:pt x="2" y="15"/>
                  </a:cubicBezTo>
                  <a:close/>
                </a:path>
              </a:pathLst>
            </a:custGeom>
            <a:solidFill>
              <a:srgbClr val="F86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623" name="Group 95"/>
          <p:cNvGrpSpPr>
            <a:grpSpLocks/>
          </p:cNvGrpSpPr>
          <p:nvPr/>
        </p:nvGrpSpPr>
        <p:grpSpPr bwMode="auto">
          <a:xfrm>
            <a:off x="8361363" y="1727200"/>
            <a:ext cx="1308100" cy="757238"/>
            <a:chOff x="0" y="0"/>
            <a:chExt cx="1760538" cy="1019175"/>
          </a:xfrm>
        </p:grpSpPr>
        <p:sp>
          <p:nvSpPr>
            <p:cNvPr id="15380" name="Freeform 10"/>
            <p:cNvSpPr>
              <a:spLocks noChangeArrowheads="1"/>
            </p:cNvSpPr>
            <p:nvPr/>
          </p:nvSpPr>
          <p:spPr bwMode="auto">
            <a:xfrm>
              <a:off x="0" y="0"/>
              <a:ext cx="1760538" cy="1019175"/>
            </a:xfrm>
            <a:custGeom>
              <a:avLst/>
              <a:gdLst>
                <a:gd name="T0" fmla="*/ 1482756 w 469"/>
                <a:gd name="T1" fmla="*/ 1019175 h 271"/>
                <a:gd name="T2" fmla="*/ 183937 w 469"/>
                <a:gd name="T3" fmla="*/ 1019175 h 271"/>
                <a:gd name="T4" fmla="*/ 337843 w 469"/>
                <a:gd name="T5" fmla="*/ 650617 h 271"/>
                <a:gd name="T6" fmla="*/ 442950 w 469"/>
                <a:gd name="T7" fmla="*/ 315907 h 271"/>
                <a:gd name="T8" fmla="*/ 1069837 w 469"/>
                <a:gd name="T9" fmla="*/ 67694 h 271"/>
                <a:gd name="T10" fmla="*/ 1407680 w 469"/>
                <a:gd name="T11" fmla="*/ 534033 h 271"/>
                <a:gd name="T12" fmla="*/ 1482756 w 469"/>
                <a:gd name="T13" fmla="*/ 1019175 h 27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9"/>
                <a:gd name="T22" fmla="*/ 0 h 271"/>
                <a:gd name="T23" fmla="*/ 469 w 469"/>
                <a:gd name="T24" fmla="*/ 271 h 27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9" h="271">
                  <a:moveTo>
                    <a:pt x="395" y="271"/>
                  </a:moveTo>
                  <a:cubicBezTo>
                    <a:pt x="49" y="271"/>
                    <a:pt x="49" y="271"/>
                    <a:pt x="49" y="271"/>
                  </a:cubicBezTo>
                  <a:cubicBezTo>
                    <a:pt x="0" y="252"/>
                    <a:pt x="31" y="156"/>
                    <a:pt x="90" y="173"/>
                  </a:cubicBezTo>
                  <a:cubicBezTo>
                    <a:pt x="96" y="142"/>
                    <a:pt x="100" y="110"/>
                    <a:pt x="118" y="84"/>
                  </a:cubicBezTo>
                  <a:cubicBezTo>
                    <a:pt x="155" y="32"/>
                    <a:pt x="222" y="0"/>
                    <a:pt x="285" y="18"/>
                  </a:cubicBezTo>
                  <a:cubicBezTo>
                    <a:pt x="344" y="35"/>
                    <a:pt x="386" y="79"/>
                    <a:pt x="375" y="142"/>
                  </a:cubicBezTo>
                  <a:cubicBezTo>
                    <a:pt x="457" y="142"/>
                    <a:pt x="469" y="271"/>
                    <a:pt x="395" y="271"/>
                  </a:cubicBezTo>
                  <a:close/>
                </a:path>
              </a:pathLst>
            </a:custGeom>
            <a:solidFill>
              <a:srgbClr val="F86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5381" name="Group 97"/>
            <p:cNvGrpSpPr>
              <a:grpSpLocks/>
            </p:cNvGrpSpPr>
            <p:nvPr/>
          </p:nvGrpSpPr>
          <p:grpSpPr bwMode="auto">
            <a:xfrm>
              <a:off x="355600" y="256425"/>
              <a:ext cx="1077913" cy="600825"/>
              <a:chOff x="0" y="0"/>
              <a:chExt cx="1077913" cy="600825"/>
            </a:xfrm>
          </p:grpSpPr>
          <p:sp>
            <p:nvSpPr>
              <p:cNvPr id="15382" name="Oval 76"/>
              <p:cNvSpPr>
                <a:spLocks noChangeArrowheads="1"/>
              </p:cNvSpPr>
              <p:nvPr/>
            </p:nvSpPr>
            <p:spPr bwMode="auto">
              <a:xfrm>
                <a:off x="0" y="532563"/>
                <a:ext cx="71438" cy="68262"/>
              </a:xfrm>
              <a:prstGeom prst="ellipse">
                <a:avLst/>
              </a:prstGeom>
              <a:solidFill>
                <a:srgbClr val="FDFA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5383" name="Oval 77"/>
              <p:cNvSpPr>
                <a:spLocks noChangeArrowheads="1"/>
              </p:cNvSpPr>
              <p:nvPr/>
            </p:nvSpPr>
            <p:spPr bwMode="auto">
              <a:xfrm>
                <a:off x="169863" y="532563"/>
                <a:ext cx="66675" cy="68262"/>
              </a:xfrm>
              <a:prstGeom prst="ellipse">
                <a:avLst/>
              </a:prstGeom>
              <a:solidFill>
                <a:srgbClr val="FDFA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5384" name="Oval 78"/>
              <p:cNvSpPr>
                <a:spLocks noChangeArrowheads="1"/>
              </p:cNvSpPr>
              <p:nvPr/>
            </p:nvSpPr>
            <p:spPr bwMode="auto">
              <a:xfrm>
                <a:off x="338138" y="532563"/>
                <a:ext cx="68263" cy="68262"/>
              </a:xfrm>
              <a:prstGeom prst="ellipse">
                <a:avLst/>
              </a:prstGeom>
              <a:solidFill>
                <a:srgbClr val="FDFA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5385" name="Oval 79"/>
              <p:cNvSpPr>
                <a:spLocks noChangeArrowheads="1"/>
              </p:cNvSpPr>
              <p:nvPr/>
            </p:nvSpPr>
            <p:spPr bwMode="auto">
              <a:xfrm>
                <a:off x="503238" y="532563"/>
                <a:ext cx="71438" cy="68262"/>
              </a:xfrm>
              <a:prstGeom prst="ellipse">
                <a:avLst/>
              </a:prstGeom>
              <a:solidFill>
                <a:srgbClr val="FDFA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5386" name="Oval 80"/>
              <p:cNvSpPr>
                <a:spLocks noChangeArrowheads="1"/>
              </p:cNvSpPr>
              <p:nvPr/>
            </p:nvSpPr>
            <p:spPr bwMode="auto">
              <a:xfrm>
                <a:off x="673100" y="532563"/>
                <a:ext cx="71438" cy="68262"/>
              </a:xfrm>
              <a:prstGeom prst="ellipse">
                <a:avLst/>
              </a:prstGeom>
              <a:solidFill>
                <a:srgbClr val="FDFA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5387" name="Oval 81"/>
              <p:cNvSpPr>
                <a:spLocks noChangeArrowheads="1"/>
              </p:cNvSpPr>
              <p:nvPr/>
            </p:nvSpPr>
            <p:spPr bwMode="auto">
              <a:xfrm>
                <a:off x="841375" y="532563"/>
                <a:ext cx="71438" cy="68262"/>
              </a:xfrm>
              <a:prstGeom prst="ellipse">
                <a:avLst/>
              </a:prstGeom>
              <a:solidFill>
                <a:srgbClr val="FDFA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5388" name="Oval 82"/>
              <p:cNvSpPr>
                <a:spLocks noChangeArrowheads="1"/>
              </p:cNvSpPr>
              <p:nvPr/>
            </p:nvSpPr>
            <p:spPr bwMode="auto">
              <a:xfrm>
                <a:off x="1009650" y="532563"/>
                <a:ext cx="68263" cy="68262"/>
              </a:xfrm>
              <a:prstGeom prst="ellipse">
                <a:avLst/>
              </a:prstGeom>
              <a:solidFill>
                <a:srgbClr val="FDFA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5389" name="文本框 109"/>
              <p:cNvSpPr>
                <a:spLocks noChangeArrowheads="1"/>
              </p:cNvSpPr>
              <p:nvPr/>
            </p:nvSpPr>
            <p:spPr bwMode="auto">
              <a:xfrm>
                <a:off x="133690" y="0"/>
                <a:ext cx="881971" cy="4972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>
                    <a:solidFill>
                      <a:srgbClr val="FFFFFF"/>
                    </a:solidFill>
                    <a:latin typeface="Calibri" pitchFamily="34" charset="0"/>
                    <a:cs typeface="Calibri" pitchFamily="34" charset="0"/>
                    <a:sym typeface="Calibri" pitchFamily="34" charset="0"/>
                  </a:rPr>
                  <a:t>TEXT</a:t>
                </a:r>
                <a:endParaRPr lang="zh-CN" altLang="en-US">
                  <a:solidFill>
                    <a:srgbClr val="FFFFFF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</p:grpSp>
      </p:grp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1000"/>
                                        <p:tgtEl>
                                          <p:spTgt spid="225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1000"/>
                                        <p:tgtEl>
                                          <p:spTgt spid="225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5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1000"/>
                                        <p:tgtEl>
                                          <p:spTgt spid="225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1000"/>
                                        <p:tgtEl>
                                          <p:spTgt spid="225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5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5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1000"/>
                                        <p:tgtEl>
                                          <p:spTgt spid="226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6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22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22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500"/>
                                        <p:tgtEl>
                                          <p:spTgt spid="22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3" dur="5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500"/>
                                        <p:tgtEl>
                                          <p:spTgt spid="22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500"/>
                                        <p:tgtEl>
                                          <p:spTgt spid="22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22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7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34" t="13739" r="10732" b="13994"/>
          <a:stretch>
            <a:fillRect/>
          </a:stretch>
        </p:blipFill>
        <p:spPr bwMode="auto">
          <a:xfrm>
            <a:off x="112713" y="23813"/>
            <a:ext cx="12079287" cy="6834187"/>
          </a:xfrm>
          <a:prstGeom prst="rect">
            <a:avLst/>
          </a:prstGeom>
          <a:blipFill dpi="0" rotWithShape="1">
            <a:blip r:embed="rId2"/>
            <a:srcRect l="14134" t="13739" r="10732" b="13994"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55" t="893"/>
          <a:stretch>
            <a:fillRect/>
          </a:stretch>
        </p:blipFill>
        <p:spPr bwMode="auto">
          <a:xfrm>
            <a:off x="10109200" y="4670425"/>
            <a:ext cx="1887538" cy="183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88" name="Group 4"/>
          <p:cNvGrpSpPr>
            <a:grpSpLocks/>
          </p:cNvGrpSpPr>
          <p:nvPr/>
        </p:nvGrpSpPr>
        <p:grpSpPr bwMode="auto">
          <a:xfrm>
            <a:off x="1241425" y="900113"/>
            <a:ext cx="1811338" cy="442912"/>
            <a:chOff x="0" y="0"/>
            <a:chExt cx="1810733" cy="441699"/>
          </a:xfrm>
        </p:grpSpPr>
        <p:pic>
          <p:nvPicPr>
            <p:cNvPr id="16423" name="图片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45349" cy="441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24" name="文本框 4"/>
            <p:cNvSpPr>
              <a:spLocks noChangeArrowheads="1"/>
            </p:cNvSpPr>
            <p:nvPr/>
          </p:nvSpPr>
          <p:spPr bwMode="auto">
            <a:xfrm>
              <a:off x="447715" y="28338"/>
              <a:ext cx="136301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0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论题总结</a:t>
              </a:r>
              <a:endParaRPr lang="zh-CN" altLang="en-US"/>
            </a:p>
          </p:txBody>
        </p:sp>
      </p:grpSp>
      <p:pic>
        <p:nvPicPr>
          <p:cNvPr id="16389" name="图片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03" t="82581" r="42166"/>
          <a:stretch>
            <a:fillRect/>
          </a:stretch>
        </p:blipFill>
        <p:spPr bwMode="auto">
          <a:xfrm>
            <a:off x="757238" y="5313363"/>
            <a:ext cx="3878262" cy="119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图片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0" t="79311" r="74771" b="687"/>
          <a:stretch>
            <a:fillRect/>
          </a:stretch>
        </p:blipFill>
        <p:spPr bwMode="auto">
          <a:xfrm>
            <a:off x="1654175" y="5681663"/>
            <a:ext cx="9779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561" name="Group 9"/>
          <p:cNvGrpSpPr>
            <a:grpSpLocks/>
          </p:cNvGrpSpPr>
          <p:nvPr/>
        </p:nvGrpSpPr>
        <p:grpSpPr bwMode="auto">
          <a:xfrm>
            <a:off x="1803400" y="1455738"/>
            <a:ext cx="933450" cy="947737"/>
            <a:chOff x="0" y="0"/>
            <a:chExt cx="933965" cy="947732"/>
          </a:xfrm>
        </p:grpSpPr>
        <p:sp>
          <p:nvSpPr>
            <p:cNvPr id="16421" name="Freeform 14"/>
            <p:cNvSpPr>
              <a:spLocks noChangeArrowheads="1"/>
            </p:cNvSpPr>
            <p:nvPr/>
          </p:nvSpPr>
          <p:spPr bwMode="auto">
            <a:xfrm>
              <a:off x="0" y="0"/>
              <a:ext cx="933965" cy="947732"/>
            </a:xfrm>
            <a:custGeom>
              <a:avLst/>
              <a:gdLst>
                <a:gd name="T0" fmla="*/ 157471 w 172"/>
                <a:gd name="T1" fmla="*/ 184131 h 175"/>
                <a:gd name="T2" fmla="*/ 190051 w 172"/>
                <a:gd name="T3" fmla="*/ 774432 h 175"/>
                <a:gd name="T4" fmla="*/ 917675 w 172"/>
                <a:gd name="T5" fmla="*/ 866498 h 175"/>
                <a:gd name="T6" fmla="*/ 749344 w 172"/>
                <a:gd name="T7" fmla="*/ 157053 h 175"/>
                <a:gd name="T8" fmla="*/ 157471 w 172"/>
                <a:gd name="T9" fmla="*/ 184131 h 1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2"/>
                <a:gd name="T16" fmla="*/ 0 h 175"/>
                <a:gd name="T17" fmla="*/ 172 w 172"/>
                <a:gd name="T18" fmla="*/ 175 h 1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2" h="175">
                  <a:moveTo>
                    <a:pt x="29" y="34"/>
                  </a:moveTo>
                  <a:cubicBezTo>
                    <a:pt x="0" y="66"/>
                    <a:pt x="3" y="115"/>
                    <a:pt x="35" y="143"/>
                  </a:cubicBezTo>
                  <a:cubicBezTo>
                    <a:pt x="70" y="175"/>
                    <a:pt x="130" y="159"/>
                    <a:pt x="169" y="160"/>
                  </a:cubicBezTo>
                  <a:cubicBezTo>
                    <a:pt x="163" y="121"/>
                    <a:pt x="172" y="59"/>
                    <a:pt x="138" y="29"/>
                  </a:cubicBezTo>
                  <a:cubicBezTo>
                    <a:pt x="106" y="0"/>
                    <a:pt x="57" y="3"/>
                    <a:pt x="29" y="34"/>
                  </a:cubicBezTo>
                  <a:close/>
                </a:path>
              </a:pathLst>
            </a:custGeom>
            <a:solidFill>
              <a:srgbClr val="67CD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22" name="TextBox 77"/>
            <p:cNvSpPr>
              <a:spLocks noChangeArrowheads="1"/>
            </p:cNvSpPr>
            <p:nvPr/>
          </p:nvSpPr>
          <p:spPr bwMode="auto">
            <a:xfrm>
              <a:off x="74127" y="243033"/>
              <a:ext cx="78570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添加</a:t>
              </a:r>
              <a:endParaRPr 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  <a:p>
              <a:pPr algn="ctr"/>
              <a:r>
                <a:rPr lang="zh-CN" altLang="en-US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标题</a:t>
              </a:r>
            </a:p>
          </p:txBody>
        </p:sp>
      </p:grpSp>
      <p:grpSp>
        <p:nvGrpSpPr>
          <p:cNvPr id="23564" name="Group 12"/>
          <p:cNvGrpSpPr>
            <a:grpSpLocks/>
          </p:cNvGrpSpPr>
          <p:nvPr/>
        </p:nvGrpSpPr>
        <p:grpSpPr bwMode="auto">
          <a:xfrm>
            <a:off x="1803400" y="2492375"/>
            <a:ext cx="995363" cy="947738"/>
            <a:chOff x="0" y="0"/>
            <a:chExt cx="996626" cy="947732"/>
          </a:xfrm>
        </p:grpSpPr>
        <p:sp>
          <p:nvSpPr>
            <p:cNvPr id="16419" name="Freeform 24"/>
            <p:cNvSpPr>
              <a:spLocks noChangeArrowheads="1"/>
            </p:cNvSpPr>
            <p:nvPr/>
          </p:nvSpPr>
          <p:spPr bwMode="auto">
            <a:xfrm>
              <a:off x="0" y="0"/>
              <a:ext cx="933965" cy="947732"/>
            </a:xfrm>
            <a:custGeom>
              <a:avLst/>
              <a:gdLst>
                <a:gd name="T0" fmla="*/ 157471 w 172"/>
                <a:gd name="T1" fmla="*/ 184131 h 175"/>
                <a:gd name="T2" fmla="*/ 184621 w 172"/>
                <a:gd name="T3" fmla="*/ 774432 h 175"/>
                <a:gd name="T4" fmla="*/ 917675 w 172"/>
                <a:gd name="T5" fmla="*/ 866498 h 175"/>
                <a:gd name="T6" fmla="*/ 749344 w 172"/>
                <a:gd name="T7" fmla="*/ 151637 h 175"/>
                <a:gd name="T8" fmla="*/ 157471 w 172"/>
                <a:gd name="T9" fmla="*/ 184131 h 1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2"/>
                <a:gd name="T16" fmla="*/ 0 h 175"/>
                <a:gd name="T17" fmla="*/ 172 w 172"/>
                <a:gd name="T18" fmla="*/ 175 h 1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2" h="175">
                  <a:moveTo>
                    <a:pt x="29" y="34"/>
                  </a:moveTo>
                  <a:cubicBezTo>
                    <a:pt x="0" y="66"/>
                    <a:pt x="3" y="115"/>
                    <a:pt x="34" y="143"/>
                  </a:cubicBezTo>
                  <a:cubicBezTo>
                    <a:pt x="70" y="175"/>
                    <a:pt x="130" y="159"/>
                    <a:pt x="169" y="160"/>
                  </a:cubicBezTo>
                  <a:cubicBezTo>
                    <a:pt x="163" y="121"/>
                    <a:pt x="172" y="59"/>
                    <a:pt x="138" y="28"/>
                  </a:cubicBezTo>
                  <a:cubicBezTo>
                    <a:pt x="106" y="0"/>
                    <a:pt x="57" y="2"/>
                    <a:pt x="29" y="34"/>
                  </a:cubicBezTo>
                  <a:close/>
                </a:path>
              </a:pathLst>
            </a:custGeom>
            <a:solidFill>
              <a:srgbClr val="EBAC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20" name="TextBox 78"/>
            <p:cNvSpPr>
              <a:spLocks noChangeArrowheads="1"/>
            </p:cNvSpPr>
            <p:nvPr/>
          </p:nvSpPr>
          <p:spPr bwMode="auto">
            <a:xfrm>
              <a:off x="38010" y="234020"/>
              <a:ext cx="95861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添加</a:t>
              </a:r>
              <a:endParaRPr 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  <a:p>
              <a:pPr algn="ctr"/>
              <a:r>
                <a:rPr lang="zh-CN" altLang="en-US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标题</a:t>
              </a:r>
            </a:p>
          </p:txBody>
        </p:sp>
      </p:grpSp>
      <p:grpSp>
        <p:nvGrpSpPr>
          <p:cNvPr id="23567" name="Group 15"/>
          <p:cNvGrpSpPr>
            <a:grpSpLocks/>
          </p:cNvGrpSpPr>
          <p:nvPr/>
        </p:nvGrpSpPr>
        <p:grpSpPr bwMode="auto">
          <a:xfrm>
            <a:off x="1803400" y="3530600"/>
            <a:ext cx="995363" cy="947738"/>
            <a:chOff x="0" y="0"/>
            <a:chExt cx="996626" cy="947732"/>
          </a:xfrm>
        </p:grpSpPr>
        <p:sp>
          <p:nvSpPr>
            <p:cNvPr id="16417" name="Freeform 9"/>
            <p:cNvSpPr>
              <a:spLocks noChangeArrowheads="1"/>
            </p:cNvSpPr>
            <p:nvPr/>
          </p:nvSpPr>
          <p:spPr bwMode="auto">
            <a:xfrm>
              <a:off x="0" y="0"/>
              <a:ext cx="933965" cy="947732"/>
            </a:xfrm>
            <a:custGeom>
              <a:avLst/>
              <a:gdLst>
                <a:gd name="T0" fmla="*/ 157471 w 172"/>
                <a:gd name="T1" fmla="*/ 184131 h 175"/>
                <a:gd name="T2" fmla="*/ 184621 w 172"/>
                <a:gd name="T3" fmla="*/ 774432 h 175"/>
                <a:gd name="T4" fmla="*/ 917675 w 172"/>
                <a:gd name="T5" fmla="*/ 866498 h 175"/>
                <a:gd name="T6" fmla="*/ 749344 w 172"/>
                <a:gd name="T7" fmla="*/ 151637 h 175"/>
                <a:gd name="T8" fmla="*/ 157471 w 172"/>
                <a:gd name="T9" fmla="*/ 184131 h 1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2"/>
                <a:gd name="T16" fmla="*/ 0 h 175"/>
                <a:gd name="T17" fmla="*/ 172 w 172"/>
                <a:gd name="T18" fmla="*/ 175 h 1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2" h="175">
                  <a:moveTo>
                    <a:pt x="29" y="34"/>
                  </a:moveTo>
                  <a:cubicBezTo>
                    <a:pt x="0" y="66"/>
                    <a:pt x="3" y="114"/>
                    <a:pt x="34" y="143"/>
                  </a:cubicBezTo>
                  <a:cubicBezTo>
                    <a:pt x="70" y="175"/>
                    <a:pt x="130" y="159"/>
                    <a:pt x="169" y="160"/>
                  </a:cubicBezTo>
                  <a:cubicBezTo>
                    <a:pt x="163" y="120"/>
                    <a:pt x="172" y="59"/>
                    <a:pt x="138" y="28"/>
                  </a:cubicBezTo>
                  <a:cubicBezTo>
                    <a:pt x="106" y="0"/>
                    <a:pt x="57" y="2"/>
                    <a:pt x="29" y="34"/>
                  </a:cubicBezTo>
                  <a:close/>
                </a:path>
              </a:pathLst>
            </a:custGeom>
            <a:solidFill>
              <a:srgbClr val="A2B9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18" name="TextBox 79"/>
            <p:cNvSpPr>
              <a:spLocks noChangeArrowheads="1"/>
            </p:cNvSpPr>
            <p:nvPr/>
          </p:nvSpPr>
          <p:spPr bwMode="auto">
            <a:xfrm>
              <a:off x="38010" y="237033"/>
              <a:ext cx="95861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添加</a:t>
              </a:r>
              <a:endParaRPr 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  <a:p>
              <a:pPr algn="ctr"/>
              <a:r>
                <a:rPr lang="zh-CN" altLang="en-US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标题</a:t>
              </a:r>
            </a:p>
          </p:txBody>
        </p:sp>
      </p:grpSp>
      <p:grpSp>
        <p:nvGrpSpPr>
          <p:cNvPr id="23570" name="Group 18"/>
          <p:cNvGrpSpPr>
            <a:grpSpLocks/>
          </p:cNvGrpSpPr>
          <p:nvPr/>
        </p:nvGrpSpPr>
        <p:grpSpPr bwMode="auto">
          <a:xfrm>
            <a:off x="1803400" y="4568825"/>
            <a:ext cx="995363" cy="949325"/>
            <a:chOff x="0" y="0"/>
            <a:chExt cx="996626" cy="950028"/>
          </a:xfrm>
        </p:grpSpPr>
        <p:sp>
          <p:nvSpPr>
            <p:cNvPr id="16415" name="Freeform 19"/>
            <p:cNvSpPr>
              <a:spLocks noChangeArrowheads="1"/>
            </p:cNvSpPr>
            <p:nvPr/>
          </p:nvSpPr>
          <p:spPr bwMode="auto">
            <a:xfrm>
              <a:off x="0" y="0"/>
              <a:ext cx="933965" cy="950028"/>
            </a:xfrm>
            <a:custGeom>
              <a:avLst/>
              <a:gdLst>
                <a:gd name="T0" fmla="*/ 157471 w 172"/>
                <a:gd name="T1" fmla="*/ 184577 h 175"/>
                <a:gd name="T2" fmla="*/ 184621 w 172"/>
                <a:gd name="T3" fmla="*/ 776309 h 175"/>
                <a:gd name="T4" fmla="*/ 917675 w 172"/>
                <a:gd name="T5" fmla="*/ 868597 h 175"/>
                <a:gd name="T6" fmla="*/ 749344 w 172"/>
                <a:gd name="T7" fmla="*/ 152004 h 175"/>
                <a:gd name="T8" fmla="*/ 157471 w 172"/>
                <a:gd name="T9" fmla="*/ 184577 h 1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2"/>
                <a:gd name="T16" fmla="*/ 0 h 175"/>
                <a:gd name="T17" fmla="*/ 172 w 172"/>
                <a:gd name="T18" fmla="*/ 175 h 1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2" h="175">
                  <a:moveTo>
                    <a:pt x="29" y="34"/>
                  </a:moveTo>
                  <a:cubicBezTo>
                    <a:pt x="0" y="65"/>
                    <a:pt x="3" y="114"/>
                    <a:pt x="34" y="143"/>
                  </a:cubicBezTo>
                  <a:cubicBezTo>
                    <a:pt x="70" y="175"/>
                    <a:pt x="130" y="159"/>
                    <a:pt x="169" y="160"/>
                  </a:cubicBezTo>
                  <a:cubicBezTo>
                    <a:pt x="163" y="120"/>
                    <a:pt x="172" y="59"/>
                    <a:pt x="138" y="28"/>
                  </a:cubicBezTo>
                  <a:cubicBezTo>
                    <a:pt x="106" y="0"/>
                    <a:pt x="57" y="2"/>
                    <a:pt x="29" y="34"/>
                  </a:cubicBezTo>
                  <a:close/>
                </a:path>
              </a:pathLst>
            </a:custGeom>
            <a:solidFill>
              <a:srgbClr val="4C60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16" name="TextBox 80"/>
            <p:cNvSpPr>
              <a:spLocks noChangeArrowheads="1"/>
            </p:cNvSpPr>
            <p:nvPr/>
          </p:nvSpPr>
          <p:spPr bwMode="auto">
            <a:xfrm>
              <a:off x="38010" y="220260"/>
              <a:ext cx="95861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添加</a:t>
              </a:r>
              <a:endParaRPr 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  <a:p>
              <a:pPr algn="ctr"/>
              <a:r>
                <a:rPr lang="zh-CN" altLang="en-US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标题</a:t>
              </a:r>
            </a:p>
          </p:txBody>
        </p:sp>
      </p:grpSp>
      <p:grpSp>
        <p:nvGrpSpPr>
          <p:cNvPr id="23573" name="Group 21"/>
          <p:cNvGrpSpPr>
            <a:grpSpLocks/>
          </p:cNvGrpSpPr>
          <p:nvPr/>
        </p:nvGrpSpPr>
        <p:grpSpPr bwMode="auto">
          <a:xfrm>
            <a:off x="3381375" y="2757488"/>
            <a:ext cx="2982913" cy="3040062"/>
            <a:chOff x="0" y="0"/>
            <a:chExt cx="2983180" cy="3040546"/>
          </a:xfrm>
        </p:grpSpPr>
        <p:sp>
          <p:nvSpPr>
            <p:cNvPr id="16413" name="Freeform 5"/>
            <p:cNvSpPr>
              <a:spLocks noChangeArrowheads="1"/>
            </p:cNvSpPr>
            <p:nvPr/>
          </p:nvSpPr>
          <p:spPr bwMode="auto">
            <a:xfrm>
              <a:off x="0" y="0"/>
              <a:ext cx="2983180" cy="3040546"/>
            </a:xfrm>
            <a:custGeom>
              <a:avLst/>
              <a:gdLst>
                <a:gd name="T0" fmla="*/ 499005 w 550"/>
                <a:gd name="T1" fmla="*/ 596185 h 561"/>
                <a:gd name="T2" fmla="*/ 596636 w 550"/>
                <a:gd name="T3" fmla="*/ 2487719 h 561"/>
                <a:gd name="T4" fmla="*/ 2934364 w 550"/>
                <a:gd name="T5" fmla="*/ 2785812 h 561"/>
                <a:gd name="T6" fmla="*/ 2391968 w 550"/>
                <a:gd name="T7" fmla="*/ 493208 h 561"/>
                <a:gd name="T8" fmla="*/ 499005 w 550"/>
                <a:gd name="T9" fmla="*/ 596185 h 5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0"/>
                <a:gd name="T16" fmla="*/ 0 h 561"/>
                <a:gd name="T17" fmla="*/ 550 w 550"/>
                <a:gd name="T18" fmla="*/ 561 h 5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0" h="561">
                  <a:moveTo>
                    <a:pt x="92" y="110"/>
                  </a:moveTo>
                  <a:cubicBezTo>
                    <a:pt x="0" y="211"/>
                    <a:pt x="8" y="367"/>
                    <a:pt x="110" y="459"/>
                  </a:cubicBezTo>
                  <a:cubicBezTo>
                    <a:pt x="224" y="561"/>
                    <a:pt x="416" y="510"/>
                    <a:pt x="541" y="514"/>
                  </a:cubicBezTo>
                  <a:cubicBezTo>
                    <a:pt x="522" y="387"/>
                    <a:pt x="550" y="189"/>
                    <a:pt x="441" y="91"/>
                  </a:cubicBezTo>
                  <a:cubicBezTo>
                    <a:pt x="339" y="0"/>
                    <a:pt x="183" y="8"/>
                    <a:pt x="92" y="110"/>
                  </a:cubicBezTo>
                  <a:close/>
                </a:path>
              </a:pathLst>
            </a:custGeom>
            <a:solidFill>
              <a:srgbClr val="4C6062"/>
            </a:solidFill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14" name="TextBox 682"/>
            <p:cNvSpPr>
              <a:spLocks noChangeArrowheads="1"/>
            </p:cNvSpPr>
            <p:nvPr/>
          </p:nvSpPr>
          <p:spPr bwMode="auto">
            <a:xfrm>
              <a:off x="1149912" y="2019018"/>
              <a:ext cx="96212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8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96%</a:t>
              </a:r>
              <a:endPara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23576" name="Group 24"/>
          <p:cNvGrpSpPr>
            <a:grpSpLocks/>
          </p:cNvGrpSpPr>
          <p:nvPr/>
        </p:nvGrpSpPr>
        <p:grpSpPr bwMode="auto">
          <a:xfrm>
            <a:off x="3684588" y="2216150"/>
            <a:ext cx="2332037" cy="2378075"/>
            <a:chOff x="0" y="0"/>
            <a:chExt cx="2331470" cy="2379657"/>
          </a:xfrm>
        </p:grpSpPr>
        <p:sp>
          <p:nvSpPr>
            <p:cNvPr id="16411" name="Freeform 6"/>
            <p:cNvSpPr>
              <a:spLocks noChangeArrowheads="1"/>
            </p:cNvSpPr>
            <p:nvPr/>
          </p:nvSpPr>
          <p:spPr bwMode="auto">
            <a:xfrm>
              <a:off x="0" y="0"/>
              <a:ext cx="2331470" cy="2379657"/>
            </a:xfrm>
            <a:custGeom>
              <a:avLst/>
              <a:gdLst>
                <a:gd name="T0" fmla="*/ 390386 w 430"/>
                <a:gd name="T1" fmla="*/ 466174 h 439"/>
                <a:gd name="T2" fmla="*/ 466294 w 430"/>
                <a:gd name="T3" fmla="*/ 1946007 h 439"/>
                <a:gd name="T4" fmla="*/ 2293516 w 430"/>
                <a:gd name="T5" fmla="*/ 2179094 h 439"/>
                <a:gd name="T6" fmla="*/ 1870598 w 430"/>
                <a:gd name="T7" fmla="*/ 390285 h 439"/>
                <a:gd name="T8" fmla="*/ 390386 w 430"/>
                <a:gd name="T9" fmla="*/ 466174 h 4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0"/>
                <a:gd name="T16" fmla="*/ 0 h 439"/>
                <a:gd name="T17" fmla="*/ 430 w 430"/>
                <a:gd name="T18" fmla="*/ 439 h 43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0" h="439">
                  <a:moveTo>
                    <a:pt x="72" y="86"/>
                  </a:moveTo>
                  <a:cubicBezTo>
                    <a:pt x="0" y="165"/>
                    <a:pt x="7" y="288"/>
                    <a:pt x="86" y="359"/>
                  </a:cubicBezTo>
                  <a:cubicBezTo>
                    <a:pt x="175" y="439"/>
                    <a:pt x="325" y="400"/>
                    <a:pt x="423" y="402"/>
                  </a:cubicBezTo>
                  <a:cubicBezTo>
                    <a:pt x="408" y="303"/>
                    <a:pt x="430" y="148"/>
                    <a:pt x="345" y="72"/>
                  </a:cubicBezTo>
                  <a:cubicBezTo>
                    <a:pt x="265" y="0"/>
                    <a:pt x="143" y="7"/>
                    <a:pt x="72" y="86"/>
                  </a:cubicBezTo>
                  <a:close/>
                </a:path>
              </a:pathLst>
            </a:custGeom>
            <a:solidFill>
              <a:srgbClr val="A2B932"/>
            </a:solidFill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12" name="TextBox 682"/>
            <p:cNvSpPr>
              <a:spLocks noChangeArrowheads="1"/>
            </p:cNvSpPr>
            <p:nvPr/>
          </p:nvSpPr>
          <p:spPr bwMode="auto">
            <a:xfrm>
              <a:off x="833119" y="1519709"/>
              <a:ext cx="96212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8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48%</a:t>
              </a:r>
              <a:endPara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23579" name="Group 27"/>
          <p:cNvGrpSpPr>
            <a:grpSpLocks/>
          </p:cNvGrpSpPr>
          <p:nvPr/>
        </p:nvGrpSpPr>
        <p:grpSpPr bwMode="auto">
          <a:xfrm>
            <a:off x="3890963" y="1657350"/>
            <a:ext cx="1881187" cy="1919288"/>
            <a:chOff x="0" y="0"/>
            <a:chExt cx="1881698" cy="1918412"/>
          </a:xfrm>
        </p:grpSpPr>
        <p:sp>
          <p:nvSpPr>
            <p:cNvPr id="16409" name="Freeform 7"/>
            <p:cNvSpPr>
              <a:spLocks noChangeArrowheads="1"/>
            </p:cNvSpPr>
            <p:nvPr/>
          </p:nvSpPr>
          <p:spPr bwMode="auto">
            <a:xfrm>
              <a:off x="0" y="0"/>
              <a:ext cx="1881698" cy="1918412"/>
            </a:xfrm>
            <a:custGeom>
              <a:avLst/>
              <a:gdLst>
                <a:gd name="T0" fmla="*/ 314520 w 347"/>
                <a:gd name="T1" fmla="*/ 379347 h 354"/>
                <a:gd name="T2" fmla="*/ 374170 w 347"/>
                <a:gd name="T3" fmla="*/ 1571580 h 354"/>
                <a:gd name="T4" fmla="*/ 1849161 w 347"/>
                <a:gd name="T5" fmla="*/ 1761254 h 354"/>
                <a:gd name="T6" fmla="*/ 1507528 w 347"/>
                <a:gd name="T7" fmla="*/ 314316 h 354"/>
                <a:gd name="T8" fmla="*/ 314520 w 347"/>
                <a:gd name="T9" fmla="*/ 379347 h 3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7"/>
                <a:gd name="T16" fmla="*/ 0 h 354"/>
                <a:gd name="T17" fmla="*/ 347 w 347"/>
                <a:gd name="T18" fmla="*/ 354 h 3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7" h="354">
                  <a:moveTo>
                    <a:pt x="58" y="70"/>
                  </a:moveTo>
                  <a:cubicBezTo>
                    <a:pt x="0" y="134"/>
                    <a:pt x="5" y="232"/>
                    <a:pt x="69" y="290"/>
                  </a:cubicBezTo>
                  <a:cubicBezTo>
                    <a:pt x="141" y="354"/>
                    <a:pt x="262" y="322"/>
                    <a:pt x="341" y="325"/>
                  </a:cubicBezTo>
                  <a:cubicBezTo>
                    <a:pt x="329" y="245"/>
                    <a:pt x="347" y="120"/>
                    <a:pt x="278" y="58"/>
                  </a:cubicBezTo>
                  <a:cubicBezTo>
                    <a:pt x="214" y="0"/>
                    <a:pt x="115" y="6"/>
                    <a:pt x="58" y="70"/>
                  </a:cubicBezTo>
                  <a:close/>
                </a:path>
              </a:pathLst>
            </a:custGeom>
            <a:solidFill>
              <a:srgbClr val="EBAC07"/>
            </a:solidFill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10" name="TextBox 682"/>
            <p:cNvSpPr>
              <a:spLocks noChangeArrowheads="1"/>
            </p:cNvSpPr>
            <p:nvPr/>
          </p:nvSpPr>
          <p:spPr bwMode="auto">
            <a:xfrm>
              <a:off x="582826" y="1061586"/>
              <a:ext cx="96212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8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24%</a:t>
              </a:r>
              <a:endPara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23582" name="矩形 1"/>
          <p:cNvSpPr>
            <a:spLocks noChangeArrowheads="1"/>
          </p:cNvSpPr>
          <p:nvPr/>
        </p:nvSpPr>
        <p:spPr bwMode="auto">
          <a:xfrm>
            <a:off x="6721475" y="1776413"/>
            <a:ext cx="39878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个性定制服务。</a:t>
            </a:r>
          </a:p>
        </p:txBody>
      </p:sp>
      <p:sp>
        <p:nvSpPr>
          <p:cNvPr id="23583" name="任意多边形 29"/>
          <p:cNvSpPr>
            <a:spLocks noChangeArrowheads="1"/>
          </p:cNvSpPr>
          <p:nvPr/>
        </p:nvSpPr>
        <p:spPr bwMode="auto">
          <a:xfrm>
            <a:off x="5483225" y="2035175"/>
            <a:ext cx="1141413" cy="0"/>
          </a:xfrm>
          <a:custGeom>
            <a:avLst/>
            <a:gdLst>
              <a:gd name="T0" fmla="*/ 1141413 w 885825"/>
              <a:gd name="T1" fmla="*/ 0 h 635"/>
              <a:gd name="T2" fmla="*/ 0 w 885825"/>
              <a:gd name="T3" fmla="*/ 0 h 635"/>
              <a:gd name="T4" fmla="*/ 0 60000 65536"/>
              <a:gd name="T5" fmla="*/ 0 60000 65536"/>
              <a:gd name="T6" fmla="*/ 0 w 885825"/>
              <a:gd name="T7" fmla="*/ 0 h 635"/>
              <a:gd name="T8" fmla="*/ 885825 w 885825"/>
              <a:gd name="T9" fmla="*/ 0 h 63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85825" h="635">
                <a:moveTo>
                  <a:pt x="885825" y="0"/>
                </a:move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bg1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84" name="任意多边形 30"/>
          <p:cNvSpPr>
            <a:spLocks noChangeArrowheads="1"/>
          </p:cNvSpPr>
          <p:nvPr/>
        </p:nvSpPr>
        <p:spPr bwMode="auto">
          <a:xfrm>
            <a:off x="5703888" y="2957513"/>
            <a:ext cx="920750" cy="58737"/>
          </a:xfrm>
          <a:custGeom>
            <a:avLst/>
            <a:gdLst>
              <a:gd name="T0" fmla="*/ 920750 w 885825"/>
              <a:gd name="T1" fmla="*/ 0 h 59055"/>
              <a:gd name="T2" fmla="*/ 0 w 885825"/>
              <a:gd name="T3" fmla="*/ 0 h 59055"/>
              <a:gd name="T4" fmla="*/ 0 60000 65536"/>
              <a:gd name="T5" fmla="*/ 0 60000 65536"/>
              <a:gd name="T6" fmla="*/ 0 w 885825"/>
              <a:gd name="T7" fmla="*/ 0 h 59055"/>
              <a:gd name="T8" fmla="*/ 885825 w 885825"/>
              <a:gd name="T9" fmla="*/ 59055 h 5905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85825" h="59055">
                <a:moveTo>
                  <a:pt x="885825" y="0"/>
                </a:move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bg1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85" name="任意多边形 31"/>
          <p:cNvSpPr>
            <a:spLocks noChangeArrowheads="1"/>
          </p:cNvSpPr>
          <p:nvPr/>
        </p:nvSpPr>
        <p:spPr bwMode="auto">
          <a:xfrm>
            <a:off x="5907088" y="3916363"/>
            <a:ext cx="717550" cy="58737"/>
          </a:xfrm>
          <a:custGeom>
            <a:avLst/>
            <a:gdLst>
              <a:gd name="T0" fmla="*/ 717550 w 885825"/>
              <a:gd name="T1" fmla="*/ 0 h 59055"/>
              <a:gd name="T2" fmla="*/ 0 w 885825"/>
              <a:gd name="T3" fmla="*/ 0 h 59055"/>
              <a:gd name="T4" fmla="*/ 0 60000 65536"/>
              <a:gd name="T5" fmla="*/ 0 60000 65536"/>
              <a:gd name="T6" fmla="*/ 0 w 885825"/>
              <a:gd name="T7" fmla="*/ 0 h 59055"/>
              <a:gd name="T8" fmla="*/ 885825 w 885825"/>
              <a:gd name="T9" fmla="*/ 59055 h 5905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85825" h="59055">
                <a:moveTo>
                  <a:pt x="885825" y="0"/>
                </a:move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bg1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86" name="任意多边形 32"/>
          <p:cNvSpPr>
            <a:spLocks noChangeArrowheads="1"/>
          </p:cNvSpPr>
          <p:nvPr/>
        </p:nvSpPr>
        <p:spPr bwMode="auto">
          <a:xfrm>
            <a:off x="6265863" y="4891088"/>
            <a:ext cx="358775" cy="58737"/>
          </a:xfrm>
          <a:custGeom>
            <a:avLst/>
            <a:gdLst>
              <a:gd name="T0" fmla="*/ 358775 w 885825"/>
              <a:gd name="T1" fmla="*/ 0 h 59055"/>
              <a:gd name="T2" fmla="*/ 0 w 885825"/>
              <a:gd name="T3" fmla="*/ 0 h 59055"/>
              <a:gd name="T4" fmla="*/ 0 60000 65536"/>
              <a:gd name="T5" fmla="*/ 0 60000 65536"/>
              <a:gd name="T6" fmla="*/ 0 w 885825"/>
              <a:gd name="T7" fmla="*/ 0 h 59055"/>
              <a:gd name="T8" fmla="*/ 885825 w 885825"/>
              <a:gd name="T9" fmla="*/ 59055 h 5905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85825" h="59055">
                <a:moveTo>
                  <a:pt x="885825" y="0"/>
                </a:move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bg1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23587" name="Group 35"/>
          <p:cNvGrpSpPr>
            <a:grpSpLocks/>
          </p:cNvGrpSpPr>
          <p:nvPr/>
        </p:nvGrpSpPr>
        <p:grpSpPr bwMode="auto">
          <a:xfrm>
            <a:off x="4111625" y="1095375"/>
            <a:ext cx="1403350" cy="1430338"/>
            <a:chOff x="0" y="0"/>
            <a:chExt cx="1403333" cy="1430714"/>
          </a:xfrm>
        </p:grpSpPr>
        <p:sp>
          <p:nvSpPr>
            <p:cNvPr id="16407" name="Freeform 7"/>
            <p:cNvSpPr>
              <a:spLocks noChangeArrowheads="1"/>
            </p:cNvSpPr>
            <p:nvPr/>
          </p:nvSpPr>
          <p:spPr bwMode="auto">
            <a:xfrm>
              <a:off x="0" y="0"/>
              <a:ext cx="1403333" cy="1430714"/>
            </a:xfrm>
            <a:custGeom>
              <a:avLst/>
              <a:gdLst>
                <a:gd name="T0" fmla="*/ 234563 w 347"/>
                <a:gd name="T1" fmla="*/ 282910 h 354"/>
                <a:gd name="T2" fmla="*/ 279049 w 347"/>
                <a:gd name="T3" fmla="*/ 1172054 h 354"/>
                <a:gd name="T4" fmla="*/ 1379068 w 347"/>
                <a:gd name="T5" fmla="*/ 1313509 h 354"/>
                <a:gd name="T6" fmla="*/ 1124284 w 347"/>
                <a:gd name="T7" fmla="*/ 234411 h 354"/>
                <a:gd name="T8" fmla="*/ 234563 w 347"/>
                <a:gd name="T9" fmla="*/ 282910 h 3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7"/>
                <a:gd name="T16" fmla="*/ 0 h 354"/>
                <a:gd name="T17" fmla="*/ 347 w 347"/>
                <a:gd name="T18" fmla="*/ 354 h 3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7" h="354">
                  <a:moveTo>
                    <a:pt x="58" y="70"/>
                  </a:moveTo>
                  <a:cubicBezTo>
                    <a:pt x="0" y="134"/>
                    <a:pt x="5" y="232"/>
                    <a:pt x="69" y="290"/>
                  </a:cubicBezTo>
                  <a:cubicBezTo>
                    <a:pt x="141" y="354"/>
                    <a:pt x="262" y="322"/>
                    <a:pt x="341" y="325"/>
                  </a:cubicBezTo>
                  <a:cubicBezTo>
                    <a:pt x="329" y="245"/>
                    <a:pt x="347" y="120"/>
                    <a:pt x="278" y="58"/>
                  </a:cubicBezTo>
                  <a:cubicBezTo>
                    <a:pt x="214" y="0"/>
                    <a:pt x="115" y="6"/>
                    <a:pt x="58" y="70"/>
                  </a:cubicBezTo>
                  <a:close/>
                </a:path>
              </a:pathLst>
            </a:custGeom>
            <a:solidFill>
              <a:srgbClr val="67CDCC"/>
            </a:solidFill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08" name="TextBox 682"/>
            <p:cNvSpPr>
              <a:spLocks noChangeArrowheads="1"/>
            </p:cNvSpPr>
            <p:nvPr/>
          </p:nvSpPr>
          <p:spPr bwMode="auto">
            <a:xfrm>
              <a:off x="311769" y="507236"/>
              <a:ext cx="96212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8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12%</a:t>
              </a:r>
              <a:endPara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23590" name="矩形 1"/>
          <p:cNvSpPr>
            <a:spLocks noChangeArrowheads="1"/>
          </p:cNvSpPr>
          <p:nvPr/>
        </p:nvSpPr>
        <p:spPr bwMode="auto">
          <a:xfrm>
            <a:off x="6721475" y="2749550"/>
            <a:ext cx="3987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个性定制服务。</a:t>
            </a:r>
          </a:p>
        </p:txBody>
      </p:sp>
      <p:sp>
        <p:nvSpPr>
          <p:cNvPr id="23591" name="矩形 1"/>
          <p:cNvSpPr>
            <a:spLocks noChangeArrowheads="1"/>
          </p:cNvSpPr>
          <p:nvPr/>
        </p:nvSpPr>
        <p:spPr bwMode="auto">
          <a:xfrm>
            <a:off x="6667500" y="3714750"/>
            <a:ext cx="39893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个性定制服务。</a:t>
            </a:r>
          </a:p>
        </p:txBody>
      </p:sp>
      <p:sp>
        <p:nvSpPr>
          <p:cNvPr id="23592" name="矩形 1"/>
          <p:cNvSpPr>
            <a:spLocks noChangeArrowheads="1"/>
          </p:cNvSpPr>
          <p:nvPr/>
        </p:nvSpPr>
        <p:spPr bwMode="auto">
          <a:xfrm>
            <a:off x="6643688" y="4689475"/>
            <a:ext cx="39893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个性定制服务。</a:t>
            </a:r>
          </a:p>
        </p:txBody>
      </p: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3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23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" dur="500"/>
                                        <p:tgtEl>
                                          <p:spTgt spid="23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" dur="500"/>
                                        <p:tgtEl>
                                          <p:spTgt spid="23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500"/>
                                        <p:tgtEl>
                                          <p:spTgt spid="23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500"/>
                                        <p:tgtEl>
                                          <p:spTgt spid="23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500"/>
                                        <p:tgtEl>
                                          <p:spTgt spid="23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500"/>
                                        <p:tgtEl>
                                          <p:spTgt spid="23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5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48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82" grpId="0" bldLvl="0" autoUpdateAnimBg="0"/>
      <p:bldP spid="23583" grpId="0" animBg="1"/>
      <p:bldP spid="23584" grpId="0" animBg="1"/>
      <p:bldP spid="23585" grpId="0" animBg="1"/>
      <p:bldP spid="23586" grpId="0" animBg="1"/>
      <p:bldP spid="23590" grpId="0" bldLvl="0" autoUpdateAnimBg="0"/>
      <p:bldP spid="23591" grpId="0" bldLvl="0" autoUpdateAnimBg="0"/>
      <p:bldP spid="23592" grpId="0" bldLvl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34" t="13739" r="10732" b="13994"/>
          <a:stretch>
            <a:fillRect/>
          </a:stretch>
        </p:blipFill>
        <p:spPr bwMode="auto">
          <a:xfrm>
            <a:off x="112713" y="23813"/>
            <a:ext cx="12079287" cy="6834187"/>
          </a:xfrm>
          <a:prstGeom prst="rect">
            <a:avLst/>
          </a:prstGeom>
          <a:blipFill dpi="0" rotWithShape="1">
            <a:blip r:embed="rId2"/>
            <a:srcRect l="14134" t="13739" r="10732" b="13994"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3"/>
          <p:cNvGrpSpPr>
            <a:grpSpLocks/>
          </p:cNvGrpSpPr>
          <p:nvPr/>
        </p:nvGrpSpPr>
        <p:grpSpPr bwMode="auto">
          <a:xfrm>
            <a:off x="1241425" y="900113"/>
            <a:ext cx="1887538" cy="442912"/>
            <a:chOff x="0" y="0"/>
            <a:chExt cx="1888005" cy="441699"/>
          </a:xfrm>
        </p:grpSpPr>
        <p:pic>
          <p:nvPicPr>
            <p:cNvPr id="3140" name="图片 1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45349" cy="441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41" name="文本框 12"/>
            <p:cNvSpPr>
              <a:spLocks noChangeArrowheads="1"/>
            </p:cNvSpPr>
            <p:nvPr/>
          </p:nvSpPr>
          <p:spPr bwMode="auto">
            <a:xfrm>
              <a:off x="447714" y="28338"/>
              <a:ext cx="1440291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0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论题总结</a:t>
              </a:r>
            </a:p>
          </p:txBody>
        </p:sp>
      </p:grpSp>
      <p:pic>
        <p:nvPicPr>
          <p:cNvPr id="3076" name="图片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03" t="82581" r="42166"/>
          <a:stretch>
            <a:fillRect/>
          </a:stretch>
        </p:blipFill>
        <p:spPr bwMode="auto">
          <a:xfrm>
            <a:off x="757238" y="5313363"/>
            <a:ext cx="3878262" cy="119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图片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55" t="893"/>
          <a:stretch>
            <a:fillRect/>
          </a:stretch>
        </p:blipFill>
        <p:spPr bwMode="auto">
          <a:xfrm>
            <a:off x="10109200" y="4670425"/>
            <a:ext cx="1887538" cy="183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图片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0" t="79311" r="74771" b="687"/>
          <a:stretch>
            <a:fillRect/>
          </a:stretch>
        </p:blipFill>
        <p:spPr bwMode="auto">
          <a:xfrm>
            <a:off x="1654175" y="5681663"/>
            <a:ext cx="9779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9" name="Group 9"/>
          <p:cNvGrpSpPr>
            <a:grpSpLocks/>
          </p:cNvGrpSpPr>
          <p:nvPr/>
        </p:nvGrpSpPr>
        <p:grpSpPr bwMode="auto">
          <a:xfrm>
            <a:off x="4756150" y="1504950"/>
            <a:ext cx="2522538" cy="350838"/>
            <a:chOff x="0" y="0"/>
            <a:chExt cx="2523535" cy="350414"/>
          </a:xfrm>
        </p:grpSpPr>
        <p:sp>
          <p:nvSpPr>
            <p:cNvPr id="3138" name="直接连接符 15"/>
            <p:cNvSpPr>
              <a:spLocks noChangeShapeType="1"/>
            </p:cNvSpPr>
            <p:nvPr/>
          </p:nvSpPr>
          <p:spPr bwMode="auto">
            <a:xfrm flipV="1">
              <a:off x="1295295" y="15173"/>
              <a:ext cx="1" cy="335241"/>
            </a:xfrm>
            <a:prstGeom prst="line">
              <a:avLst/>
            </a:prstGeom>
            <a:noFill/>
            <a:ln w="28575">
              <a:solidFill>
                <a:srgbClr val="E93C3F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9" name="直接连接符 16"/>
            <p:cNvSpPr>
              <a:spLocks noChangeShapeType="1"/>
            </p:cNvSpPr>
            <p:nvPr/>
          </p:nvSpPr>
          <p:spPr bwMode="auto">
            <a:xfrm>
              <a:off x="0" y="0"/>
              <a:ext cx="2523535" cy="16481"/>
            </a:xfrm>
            <a:prstGeom prst="line">
              <a:avLst/>
            </a:prstGeom>
            <a:noFill/>
            <a:ln w="28575">
              <a:solidFill>
                <a:srgbClr val="E93C3F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52" name="Group 12"/>
          <p:cNvGrpSpPr>
            <a:grpSpLocks/>
          </p:cNvGrpSpPr>
          <p:nvPr/>
        </p:nvGrpSpPr>
        <p:grpSpPr bwMode="auto">
          <a:xfrm>
            <a:off x="8015288" y="3227388"/>
            <a:ext cx="315912" cy="617537"/>
            <a:chOff x="0" y="0"/>
            <a:chExt cx="316597" cy="617962"/>
          </a:xfrm>
        </p:grpSpPr>
        <p:sp>
          <p:nvSpPr>
            <p:cNvPr id="3136" name="直接连接符 18"/>
            <p:cNvSpPr>
              <a:spLocks noChangeShapeType="1"/>
            </p:cNvSpPr>
            <p:nvPr/>
          </p:nvSpPr>
          <p:spPr bwMode="auto">
            <a:xfrm>
              <a:off x="0" y="308981"/>
              <a:ext cx="316597" cy="2068"/>
            </a:xfrm>
            <a:prstGeom prst="line">
              <a:avLst/>
            </a:prstGeom>
            <a:noFill/>
            <a:ln w="28575">
              <a:solidFill>
                <a:srgbClr val="67CDCC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7" name="直接连接符 19"/>
            <p:cNvSpPr>
              <a:spLocks noChangeShapeType="1"/>
            </p:cNvSpPr>
            <p:nvPr/>
          </p:nvSpPr>
          <p:spPr bwMode="auto">
            <a:xfrm>
              <a:off x="316597" y="0"/>
              <a:ext cx="1" cy="617962"/>
            </a:xfrm>
            <a:prstGeom prst="line">
              <a:avLst/>
            </a:prstGeom>
            <a:noFill/>
            <a:ln w="28575">
              <a:solidFill>
                <a:srgbClr val="67CDCC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55" name="Group 15"/>
          <p:cNvGrpSpPr>
            <a:grpSpLocks/>
          </p:cNvGrpSpPr>
          <p:nvPr/>
        </p:nvGrpSpPr>
        <p:grpSpPr bwMode="auto">
          <a:xfrm>
            <a:off x="7712075" y="4656138"/>
            <a:ext cx="619125" cy="617537"/>
            <a:chOff x="0" y="0"/>
            <a:chExt cx="620291" cy="617962"/>
          </a:xfrm>
        </p:grpSpPr>
        <p:sp>
          <p:nvSpPr>
            <p:cNvPr id="3134" name="直接连接符 21"/>
            <p:cNvSpPr>
              <a:spLocks noChangeShapeType="1"/>
            </p:cNvSpPr>
            <p:nvPr/>
          </p:nvSpPr>
          <p:spPr bwMode="auto">
            <a:xfrm>
              <a:off x="0" y="311049"/>
              <a:ext cx="620291" cy="1"/>
            </a:xfrm>
            <a:prstGeom prst="line">
              <a:avLst/>
            </a:prstGeom>
            <a:noFill/>
            <a:ln w="28575">
              <a:solidFill>
                <a:srgbClr val="046589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5" name="直接连接符 22"/>
            <p:cNvSpPr>
              <a:spLocks noChangeShapeType="1"/>
            </p:cNvSpPr>
            <p:nvPr/>
          </p:nvSpPr>
          <p:spPr bwMode="auto">
            <a:xfrm>
              <a:off x="620291" y="0"/>
              <a:ext cx="1" cy="617962"/>
            </a:xfrm>
            <a:prstGeom prst="line">
              <a:avLst/>
            </a:prstGeom>
            <a:noFill/>
            <a:ln w="28575">
              <a:solidFill>
                <a:srgbClr val="046589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58" name="Group 18"/>
          <p:cNvGrpSpPr>
            <a:grpSpLocks/>
          </p:cNvGrpSpPr>
          <p:nvPr/>
        </p:nvGrpSpPr>
        <p:grpSpPr bwMode="auto">
          <a:xfrm>
            <a:off x="3748088" y="3227388"/>
            <a:ext cx="336550" cy="617537"/>
            <a:chOff x="0" y="0"/>
            <a:chExt cx="335954" cy="617962"/>
          </a:xfrm>
        </p:grpSpPr>
        <p:sp>
          <p:nvSpPr>
            <p:cNvPr id="3132" name="直接连接符 24"/>
            <p:cNvSpPr>
              <a:spLocks noChangeShapeType="1"/>
            </p:cNvSpPr>
            <p:nvPr/>
          </p:nvSpPr>
          <p:spPr bwMode="auto">
            <a:xfrm>
              <a:off x="19357" y="306913"/>
              <a:ext cx="316597" cy="2068"/>
            </a:xfrm>
            <a:prstGeom prst="line">
              <a:avLst/>
            </a:prstGeom>
            <a:noFill/>
            <a:ln w="28575">
              <a:solidFill>
                <a:srgbClr val="F86817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3" name="直接连接符 25"/>
            <p:cNvSpPr>
              <a:spLocks noChangeShapeType="1"/>
            </p:cNvSpPr>
            <p:nvPr/>
          </p:nvSpPr>
          <p:spPr bwMode="auto">
            <a:xfrm>
              <a:off x="0" y="0"/>
              <a:ext cx="1" cy="617962"/>
            </a:xfrm>
            <a:prstGeom prst="line">
              <a:avLst/>
            </a:prstGeom>
            <a:noFill/>
            <a:ln w="28575">
              <a:solidFill>
                <a:srgbClr val="F86817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61" name="Group 21"/>
          <p:cNvGrpSpPr>
            <a:grpSpLocks/>
          </p:cNvGrpSpPr>
          <p:nvPr/>
        </p:nvGrpSpPr>
        <p:grpSpPr bwMode="auto">
          <a:xfrm>
            <a:off x="3748088" y="4656138"/>
            <a:ext cx="620712" cy="617537"/>
            <a:chOff x="0" y="0"/>
            <a:chExt cx="620291" cy="617962"/>
          </a:xfrm>
        </p:grpSpPr>
        <p:sp>
          <p:nvSpPr>
            <p:cNvPr id="3130" name="直接连接符 27"/>
            <p:cNvSpPr>
              <a:spLocks noChangeShapeType="1"/>
            </p:cNvSpPr>
            <p:nvPr/>
          </p:nvSpPr>
          <p:spPr bwMode="auto">
            <a:xfrm>
              <a:off x="0" y="328231"/>
              <a:ext cx="620291" cy="1"/>
            </a:xfrm>
            <a:prstGeom prst="line">
              <a:avLst/>
            </a:prstGeom>
            <a:noFill/>
            <a:ln w="28575">
              <a:solidFill>
                <a:srgbClr val="D6BF0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1" name="直接连接符 28"/>
            <p:cNvSpPr>
              <a:spLocks noChangeShapeType="1"/>
            </p:cNvSpPr>
            <p:nvPr/>
          </p:nvSpPr>
          <p:spPr bwMode="auto">
            <a:xfrm>
              <a:off x="0" y="0"/>
              <a:ext cx="1" cy="617962"/>
            </a:xfrm>
            <a:prstGeom prst="line">
              <a:avLst/>
            </a:prstGeom>
            <a:noFill/>
            <a:ln w="28575">
              <a:solidFill>
                <a:srgbClr val="D6BF0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264" name="矩形 29"/>
          <p:cNvSpPr>
            <a:spLocks noChangeArrowheads="1"/>
          </p:cNvSpPr>
          <p:nvPr/>
        </p:nvSpPr>
        <p:spPr bwMode="auto">
          <a:xfrm>
            <a:off x="4778375" y="817563"/>
            <a:ext cx="25463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个性定制服务</a:t>
            </a:r>
            <a:endParaRPr lang="zh-CN" altLang="en-US" sz="1200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0265" name="矩形 30"/>
          <p:cNvSpPr>
            <a:spLocks noChangeArrowheads="1"/>
          </p:cNvSpPr>
          <p:nvPr/>
        </p:nvSpPr>
        <p:spPr bwMode="auto">
          <a:xfrm>
            <a:off x="8502650" y="3246438"/>
            <a:ext cx="25479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个性定制服务</a:t>
            </a:r>
            <a:endParaRPr lang="zh-CN" altLang="en-US"/>
          </a:p>
        </p:txBody>
      </p:sp>
      <p:sp>
        <p:nvSpPr>
          <p:cNvPr id="10266" name="矩形 31"/>
          <p:cNvSpPr>
            <a:spLocks noChangeArrowheads="1"/>
          </p:cNvSpPr>
          <p:nvPr/>
        </p:nvSpPr>
        <p:spPr bwMode="auto">
          <a:xfrm>
            <a:off x="8502650" y="4660900"/>
            <a:ext cx="25479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个性定制服务</a:t>
            </a:r>
            <a:endParaRPr lang="zh-CN" altLang="en-US"/>
          </a:p>
        </p:txBody>
      </p:sp>
      <p:sp>
        <p:nvSpPr>
          <p:cNvPr id="10267" name="矩形 32"/>
          <p:cNvSpPr>
            <a:spLocks noChangeArrowheads="1"/>
          </p:cNvSpPr>
          <p:nvPr/>
        </p:nvSpPr>
        <p:spPr bwMode="auto">
          <a:xfrm>
            <a:off x="1150938" y="3213100"/>
            <a:ext cx="25463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个性定制服务</a:t>
            </a:r>
            <a:endParaRPr lang="zh-CN" altLang="en-US"/>
          </a:p>
        </p:txBody>
      </p:sp>
      <p:sp>
        <p:nvSpPr>
          <p:cNvPr id="10268" name="矩形 33"/>
          <p:cNvSpPr>
            <a:spLocks noChangeArrowheads="1"/>
          </p:cNvSpPr>
          <p:nvPr/>
        </p:nvSpPr>
        <p:spPr bwMode="auto">
          <a:xfrm>
            <a:off x="1150938" y="4627563"/>
            <a:ext cx="25463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个性定制服务</a:t>
            </a:r>
            <a:endParaRPr lang="zh-CN" altLang="en-US"/>
          </a:p>
        </p:txBody>
      </p:sp>
      <p:grpSp>
        <p:nvGrpSpPr>
          <p:cNvPr id="10269" name="Group 29"/>
          <p:cNvGrpSpPr>
            <a:grpSpLocks/>
          </p:cNvGrpSpPr>
          <p:nvPr/>
        </p:nvGrpSpPr>
        <p:grpSpPr bwMode="auto">
          <a:xfrm>
            <a:off x="5280025" y="1889125"/>
            <a:ext cx="1541463" cy="1357313"/>
            <a:chOff x="0" y="0"/>
            <a:chExt cx="1542601" cy="1357809"/>
          </a:xfrm>
        </p:grpSpPr>
        <p:sp>
          <p:nvSpPr>
            <p:cNvPr id="3128" name="Freeform 5"/>
            <p:cNvSpPr>
              <a:spLocks noChangeArrowheads="1"/>
            </p:cNvSpPr>
            <p:nvPr/>
          </p:nvSpPr>
          <p:spPr bwMode="auto">
            <a:xfrm rot="-150795">
              <a:off x="0" y="0"/>
              <a:ext cx="1542601" cy="1357809"/>
            </a:xfrm>
            <a:custGeom>
              <a:avLst/>
              <a:gdLst>
                <a:gd name="T0" fmla="*/ 369581 w 576"/>
                <a:gd name="T1" fmla="*/ 1339062 h 507"/>
                <a:gd name="T2" fmla="*/ 0 w 576"/>
                <a:gd name="T3" fmla="*/ 658819 h 507"/>
                <a:gd name="T4" fmla="*/ 407075 w 576"/>
                <a:gd name="T5" fmla="*/ 0 h 507"/>
                <a:gd name="T6" fmla="*/ 1173020 w 576"/>
                <a:gd name="T7" fmla="*/ 24103 h 507"/>
                <a:gd name="T8" fmla="*/ 1542601 w 576"/>
                <a:gd name="T9" fmla="*/ 704347 h 507"/>
                <a:gd name="T10" fmla="*/ 1135526 w 576"/>
                <a:gd name="T11" fmla="*/ 1357809 h 507"/>
                <a:gd name="T12" fmla="*/ 369581 w 576"/>
                <a:gd name="T13" fmla="*/ 1339062 h 50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76"/>
                <a:gd name="T22" fmla="*/ 0 h 507"/>
                <a:gd name="T23" fmla="*/ 576 w 576"/>
                <a:gd name="T24" fmla="*/ 507 h 50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76" h="507">
                  <a:moveTo>
                    <a:pt x="138" y="500"/>
                  </a:moveTo>
                  <a:lnTo>
                    <a:pt x="0" y="246"/>
                  </a:lnTo>
                  <a:lnTo>
                    <a:pt x="152" y="0"/>
                  </a:lnTo>
                  <a:lnTo>
                    <a:pt x="438" y="9"/>
                  </a:lnTo>
                  <a:lnTo>
                    <a:pt x="576" y="263"/>
                  </a:lnTo>
                  <a:lnTo>
                    <a:pt x="424" y="507"/>
                  </a:lnTo>
                  <a:lnTo>
                    <a:pt x="138" y="500"/>
                  </a:lnTo>
                  <a:close/>
                </a:path>
              </a:pathLst>
            </a:custGeom>
            <a:solidFill>
              <a:srgbClr val="E93C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9" name="文本框 36"/>
            <p:cNvSpPr>
              <a:spLocks noChangeArrowheads="1"/>
            </p:cNvSpPr>
            <p:nvPr/>
          </p:nvSpPr>
          <p:spPr bwMode="auto">
            <a:xfrm>
              <a:off x="379888" y="302328"/>
              <a:ext cx="73501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32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01</a:t>
              </a:r>
              <a:endParaRPr lang="zh-CN" altLang="en-US" sz="32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10272" name="Group 32"/>
          <p:cNvGrpSpPr>
            <a:grpSpLocks/>
          </p:cNvGrpSpPr>
          <p:nvPr/>
        </p:nvGrpSpPr>
        <p:grpSpPr bwMode="auto">
          <a:xfrm>
            <a:off x="6446838" y="2651125"/>
            <a:ext cx="1489075" cy="1485900"/>
            <a:chOff x="0" y="0"/>
            <a:chExt cx="1489038" cy="1486359"/>
          </a:xfrm>
        </p:grpSpPr>
        <p:sp>
          <p:nvSpPr>
            <p:cNvPr id="3126" name="Freeform 9"/>
            <p:cNvSpPr>
              <a:spLocks noChangeArrowheads="1"/>
            </p:cNvSpPr>
            <p:nvPr/>
          </p:nvSpPr>
          <p:spPr bwMode="auto">
            <a:xfrm rot="-150795">
              <a:off x="0" y="0"/>
              <a:ext cx="1489038" cy="1486359"/>
            </a:xfrm>
            <a:custGeom>
              <a:avLst/>
              <a:gdLst>
                <a:gd name="T0" fmla="*/ 0 w 556"/>
                <a:gd name="T1" fmla="*/ 546337 h 555"/>
                <a:gd name="T2" fmla="*/ 543660 w 556"/>
                <a:gd name="T3" fmla="*/ 0 h 555"/>
                <a:gd name="T4" fmla="*/ 1288179 w 556"/>
                <a:gd name="T5" fmla="*/ 198181 h 555"/>
                <a:gd name="T6" fmla="*/ 1489038 w 556"/>
                <a:gd name="T7" fmla="*/ 940022 h 555"/>
                <a:gd name="T8" fmla="*/ 945378 w 556"/>
                <a:gd name="T9" fmla="*/ 1486359 h 555"/>
                <a:gd name="T10" fmla="*/ 203538 w 556"/>
                <a:gd name="T11" fmla="*/ 1290856 h 555"/>
                <a:gd name="T12" fmla="*/ 0 w 556"/>
                <a:gd name="T13" fmla="*/ 546337 h 5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56"/>
                <a:gd name="T22" fmla="*/ 0 h 555"/>
                <a:gd name="T23" fmla="*/ 556 w 556"/>
                <a:gd name="T24" fmla="*/ 555 h 55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56" h="555">
                  <a:moveTo>
                    <a:pt x="0" y="204"/>
                  </a:moveTo>
                  <a:lnTo>
                    <a:pt x="203" y="0"/>
                  </a:lnTo>
                  <a:lnTo>
                    <a:pt x="481" y="74"/>
                  </a:lnTo>
                  <a:lnTo>
                    <a:pt x="556" y="351"/>
                  </a:lnTo>
                  <a:lnTo>
                    <a:pt x="353" y="555"/>
                  </a:lnTo>
                  <a:lnTo>
                    <a:pt x="76" y="482"/>
                  </a:lnTo>
                  <a:lnTo>
                    <a:pt x="0" y="204"/>
                  </a:lnTo>
                  <a:close/>
                </a:path>
              </a:pathLst>
            </a:custGeom>
            <a:solidFill>
              <a:srgbClr val="67CD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7" name="文本框 39"/>
            <p:cNvSpPr>
              <a:spLocks noChangeArrowheads="1"/>
            </p:cNvSpPr>
            <p:nvPr/>
          </p:nvSpPr>
          <p:spPr bwMode="auto">
            <a:xfrm>
              <a:off x="523748" y="539578"/>
              <a:ext cx="73501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32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02</a:t>
              </a:r>
              <a:endParaRPr lang="zh-CN" altLang="en-US" sz="32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10275" name="Group 35"/>
          <p:cNvGrpSpPr>
            <a:grpSpLocks/>
          </p:cNvGrpSpPr>
          <p:nvPr/>
        </p:nvGrpSpPr>
        <p:grpSpPr bwMode="auto">
          <a:xfrm>
            <a:off x="6084888" y="3960813"/>
            <a:ext cx="1403350" cy="1535112"/>
            <a:chOff x="0" y="0"/>
            <a:chExt cx="1403338" cy="1534566"/>
          </a:xfrm>
        </p:grpSpPr>
        <p:sp>
          <p:nvSpPr>
            <p:cNvPr id="3124" name="Freeform 8"/>
            <p:cNvSpPr>
              <a:spLocks noChangeArrowheads="1"/>
            </p:cNvSpPr>
            <p:nvPr/>
          </p:nvSpPr>
          <p:spPr bwMode="auto">
            <a:xfrm rot="-150795">
              <a:off x="0" y="0"/>
              <a:ext cx="1403338" cy="1534566"/>
            </a:xfrm>
            <a:custGeom>
              <a:avLst/>
              <a:gdLst>
                <a:gd name="T0" fmla="*/ 634716 w 524"/>
                <a:gd name="T1" fmla="*/ 0 h 573"/>
                <a:gd name="T2" fmla="*/ 1333707 w 524"/>
                <a:gd name="T3" fmla="*/ 324053 h 573"/>
                <a:gd name="T4" fmla="*/ 1403338 w 524"/>
                <a:gd name="T5" fmla="*/ 1089997 h 573"/>
                <a:gd name="T6" fmla="*/ 768622 w 524"/>
                <a:gd name="T7" fmla="*/ 1534566 h 573"/>
                <a:gd name="T8" fmla="*/ 69631 w 524"/>
                <a:gd name="T9" fmla="*/ 1213191 h 573"/>
                <a:gd name="T10" fmla="*/ 0 w 524"/>
                <a:gd name="T11" fmla="*/ 444569 h 573"/>
                <a:gd name="T12" fmla="*/ 634716 w 524"/>
                <a:gd name="T13" fmla="*/ 0 h 57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24"/>
                <a:gd name="T22" fmla="*/ 0 h 573"/>
                <a:gd name="T23" fmla="*/ 524 w 524"/>
                <a:gd name="T24" fmla="*/ 573 h 57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24" h="573">
                  <a:moveTo>
                    <a:pt x="237" y="0"/>
                  </a:moveTo>
                  <a:lnTo>
                    <a:pt x="498" y="121"/>
                  </a:lnTo>
                  <a:lnTo>
                    <a:pt x="524" y="407"/>
                  </a:lnTo>
                  <a:lnTo>
                    <a:pt x="287" y="573"/>
                  </a:lnTo>
                  <a:lnTo>
                    <a:pt x="26" y="453"/>
                  </a:lnTo>
                  <a:lnTo>
                    <a:pt x="0" y="166"/>
                  </a:lnTo>
                  <a:lnTo>
                    <a:pt x="237" y="0"/>
                  </a:lnTo>
                  <a:close/>
                </a:path>
              </a:pathLst>
            </a:custGeom>
            <a:solidFill>
              <a:srgbClr val="0465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5" name="文本框 42"/>
            <p:cNvSpPr>
              <a:spLocks noChangeArrowheads="1"/>
            </p:cNvSpPr>
            <p:nvPr/>
          </p:nvSpPr>
          <p:spPr bwMode="auto">
            <a:xfrm>
              <a:off x="369599" y="650233"/>
              <a:ext cx="73501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32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03</a:t>
              </a:r>
              <a:endParaRPr lang="zh-CN" altLang="en-US" sz="32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10278" name="Group 38"/>
          <p:cNvGrpSpPr>
            <a:grpSpLocks/>
          </p:cNvGrpSpPr>
          <p:nvPr/>
        </p:nvGrpSpPr>
        <p:grpSpPr bwMode="auto">
          <a:xfrm>
            <a:off x="4173538" y="2660650"/>
            <a:ext cx="1528762" cy="1441450"/>
            <a:chOff x="0" y="0"/>
            <a:chExt cx="1529212" cy="1440832"/>
          </a:xfrm>
        </p:grpSpPr>
        <p:sp>
          <p:nvSpPr>
            <p:cNvPr id="3122" name="Freeform 6"/>
            <p:cNvSpPr>
              <a:spLocks noChangeArrowheads="1"/>
            </p:cNvSpPr>
            <p:nvPr/>
          </p:nvSpPr>
          <p:spPr bwMode="auto">
            <a:xfrm rot="-150795">
              <a:off x="0" y="0"/>
              <a:ext cx="1529212" cy="1440832"/>
            </a:xfrm>
            <a:custGeom>
              <a:avLst/>
              <a:gdLst>
                <a:gd name="T0" fmla="*/ 1242652 w 571"/>
                <a:gd name="T1" fmla="*/ 1320316 h 538"/>
                <a:gd name="T2" fmla="*/ 482063 w 571"/>
                <a:gd name="T3" fmla="*/ 1440832 h 538"/>
                <a:gd name="T4" fmla="*/ 0 w 571"/>
                <a:gd name="T5" fmla="*/ 838254 h 538"/>
                <a:gd name="T6" fmla="*/ 278525 w 571"/>
                <a:gd name="T7" fmla="*/ 120516 h 538"/>
                <a:gd name="T8" fmla="*/ 1047149 w 571"/>
                <a:gd name="T9" fmla="*/ 0 h 538"/>
                <a:gd name="T10" fmla="*/ 1529212 w 571"/>
                <a:gd name="T11" fmla="*/ 602578 h 538"/>
                <a:gd name="T12" fmla="*/ 1242652 w 571"/>
                <a:gd name="T13" fmla="*/ 1320316 h 5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71"/>
                <a:gd name="T22" fmla="*/ 0 h 538"/>
                <a:gd name="T23" fmla="*/ 571 w 571"/>
                <a:gd name="T24" fmla="*/ 538 h 53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71" h="538">
                  <a:moveTo>
                    <a:pt x="464" y="493"/>
                  </a:moveTo>
                  <a:lnTo>
                    <a:pt x="180" y="538"/>
                  </a:lnTo>
                  <a:lnTo>
                    <a:pt x="0" y="313"/>
                  </a:lnTo>
                  <a:lnTo>
                    <a:pt x="104" y="45"/>
                  </a:lnTo>
                  <a:lnTo>
                    <a:pt x="391" y="0"/>
                  </a:lnTo>
                  <a:lnTo>
                    <a:pt x="571" y="225"/>
                  </a:lnTo>
                  <a:lnTo>
                    <a:pt x="464" y="493"/>
                  </a:lnTo>
                  <a:close/>
                </a:path>
              </a:pathLst>
            </a:custGeom>
            <a:solidFill>
              <a:srgbClr val="F86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3" name="文本框 45"/>
            <p:cNvSpPr>
              <a:spLocks noChangeArrowheads="1"/>
            </p:cNvSpPr>
            <p:nvPr/>
          </p:nvSpPr>
          <p:spPr bwMode="auto">
            <a:xfrm>
              <a:off x="315093" y="529144"/>
              <a:ext cx="73501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32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05</a:t>
              </a:r>
              <a:endParaRPr lang="zh-CN" altLang="en-US" sz="32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10281" name="Group 41"/>
          <p:cNvGrpSpPr>
            <a:grpSpLocks/>
          </p:cNvGrpSpPr>
          <p:nvPr/>
        </p:nvGrpSpPr>
        <p:grpSpPr bwMode="auto">
          <a:xfrm>
            <a:off x="4625975" y="3973513"/>
            <a:ext cx="1446213" cy="1516062"/>
            <a:chOff x="0" y="0"/>
            <a:chExt cx="1446188" cy="1515819"/>
          </a:xfrm>
        </p:grpSpPr>
        <p:sp>
          <p:nvSpPr>
            <p:cNvPr id="3120" name="Freeform 7"/>
            <p:cNvSpPr>
              <a:spLocks noChangeArrowheads="1"/>
            </p:cNvSpPr>
            <p:nvPr/>
          </p:nvSpPr>
          <p:spPr bwMode="auto">
            <a:xfrm rot="-150795">
              <a:off x="0" y="0"/>
              <a:ext cx="1446188" cy="1515819"/>
            </a:xfrm>
            <a:custGeom>
              <a:avLst/>
              <a:gdLst>
                <a:gd name="T0" fmla="*/ 1446188 w 540"/>
                <a:gd name="T1" fmla="*/ 495453 h 566"/>
                <a:gd name="T2" fmla="*/ 1312282 w 540"/>
                <a:gd name="T3" fmla="*/ 1250685 h 566"/>
                <a:gd name="T4" fmla="*/ 589188 w 540"/>
                <a:gd name="T5" fmla="*/ 1515819 h 566"/>
                <a:gd name="T6" fmla="*/ 0 w 540"/>
                <a:gd name="T7" fmla="*/ 1020366 h 566"/>
                <a:gd name="T8" fmla="*/ 125872 w 540"/>
                <a:gd name="T9" fmla="*/ 259778 h 566"/>
                <a:gd name="T10" fmla="*/ 854322 w 540"/>
                <a:gd name="T11" fmla="*/ 0 h 566"/>
                <a:gd name="T12" fmla="*/ 1446188 w 540"/>
                <a:gd name="T13" fmla="*/ 495453 h 5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0"/>
                <a:gd name="T22" fmla="*/ 0 h 566"/>
                <a:gd name="T23" fmla="*/ 540 w 540"/>
                <a:gd name="T24" fmla="*/ 566 h 56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0" h="566">
                  <a:moveTo>
                    <a:pt x="540" y="185"/>
                  </a:moveTo>
                  <a:lnTo>
                    <a:pt x="490" y="467"/>
                  </a:lnTo>
                  <a:lnTo>
                    <a:pt x="220" y="566"/>
                  </a:lnTo>
                  <a:lnTo>
                    <a:pt x="0" y="381"/>
                  </a:lnTo>
                  <a:lnTo>
                    <a:pt x="47" y="97"/>
                  </a:lnTo>
                  <a:lnTo>
                    <a:pt x="319" y="0"/>
                  </a:lnTo>
                  <a:lnTo>
                    <a:pt x="540" y="185"/>
                  </a:lnTo>
                  <a:close/>
                </a:path>
              </a:pathLst>
            </a:custGeom>
            <a:solidFill>
              <a:srgbClr val="D6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1" name="文本框 48"/>
            <p:cNvSpPr>
              <a:spLocks noChangeArrowheads="1"/>
            </p:cNvSpPr>
            <p:nvPr/>
          </p:nvSpPr>
          <p:spPr bwMode="auto">
            <a:xfrm>
              <a:off x="295747" y="635655"/>
              <a:ext cx="73501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32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04</a:t>
              </a:r>
              <a:endParaRPr lang="zh-CN" altLang="en-US" sz="32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10284" name="Oval 15"/>
          <p:cNvSpPr>
            <a:spLocks noChangeArrowheads="1"/>
          </p:cNvSpPr>
          <p:nvPr/>
        </p:nvSpPr>
        <p:spPr bwMode="auto">
          <a:xfrm rot="-150795">
            <a:off x="5254625" y="2968625"/>
            <a:ext cx="1579563" cy="1574800"/>
          </a:xfrm>
          <a:prstGeom prst="ellipse">
            <a:avLst/>
          </a:prstGeom>
          <a:solidFill>
            <a:srgbClr val="FDF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grpSp>
        <p:nvGrpSpPr>
          <p:cNvPr id="10285" name="Group 45"/>
          <p:cNvGrpSpPr>
            <a:grpSpLocks/>
          </p:cNvGrpSpPr>
          <p:nvPr/>
        </p:nvGrpSpPr>
        <p:grpSpPr bwMode="auto">
          <a:xfrm>
            <a:off x="5880100" y="3232150"/>
            <a:ext cx="396875" cy="1216025"/>
            <a:chOff x="0" y="0"/>
            <a:chExt cx="947737" cy="2900363"/>
          </a:xfrm>
        </p:grpSpPr>
        <p:sp>
          <p:nvSpPr>
            <p:cNvPr id="3096" name="AutoShape 246"/>
            <p:cNvSpPr>
              <a:spLocks noChangeAspect="1" noChangeArrowheads="1" noTextEdit="1"/>
            </p:cNvSpPr>
            <p:nvPr/>
          </p:nvSpPr>
          <p:spPr bwMode="auto">
            <a:xfrm>
              <a:off x="0" y="19050"/>
              <a:ext cx="928687" cy="2841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7" name="Freeform 248"/>
            <p:cNvSpPr>
              <a:spLocks noChangeArrowheads="1"/>
            </p:cNvSpPr>
            <p:nvPr/>
          </p:nvSpPr>
          <p:spPr bwMode="auto">
            <a:xfrm>
              <a:off x="165100" y="1163638"/>
              <a:ext cx="638175" cy="1577975"/>
            </a:xfrm>
            <a:custGeom>
              <a:avLst/>
              <a:gdLst>
                <a:gd name="T0" fmla="*/ 0 w 31"/>
                <a:gd name="T1" fmla="*/ 118348 h 80"/>
                <a:gd name="T2" fmla="*/ 41173 w 31"/>
                <a:gd name="T3" fmla="*/ 473393 h 80"/>
                <a:gd name="T4" fmla="*/ 61759 w 31"/>
                <a:gd name="T5" fmla="*/ 650915 h 80"/>
                <a:gd name="T6" fmla="*/ 102931 w 31"/>
                <a:gd name="T7" fmla="*/ 1045408 h 80"/>
                <a:gd name="T8" fmla="*/ 164690 w 31"/>
                <a:gd name="T9" fmla="*/ 1499076 h 80"/>
                <a:gd name="T10" fmla="*/ 164690 w 31"/>
                <a:gd name="T11" fmla="*/ 1577975 h 80"/>
                <a:gd name="T12" fmla="*/ 349967 w 31"/>
                <a:gd name="T13" fmla="*/ 1577975 h 80"/>
                <a:gd name="T14" fmla="*/ 349967 w 31"/>
                <a:gd name="T15" fmla="*/ 1518801 h 80"/>
                <a:gd name="T16" fmla="*/ 329381 w 31"/>
                <a:gd name="T17" fmla="*/ 1459627 h 80"/>
                <a:gd name="T18" fmla="*/ 370553 w 31"/>
                <a:gd name="T19" fmla="*/ 1361003 h 80"/>
                <a:gd name="T20" fmla="*/ 329381 w 31"/>
                <a:gd name="T21" fmla="*/ 572016 h 80"/>
                <a:gd name="T22" fmla="*/ 370553 w 31"/>
                <a:gd name="T23" fmla="*/ 729813 h 80"/>
                <a:gd name="T24" fmla="*/ 411726 w 31"/>
                <a:gd name="T25" fmla="*/ 927060 h 80"/>
                <a:gd name="T26" fmla="*/ 411726 w 31"/>
                <a:gd name="T27" fmla="*/ 1282105 h 80"/>
                <a:gd name="T28" fmla="*/ 432312 w 31"/>
                <a:gd name="T29" fmla="*/ 1420178 h 80"/>
                <a:gd name="T30" fmla="*/ 555830 w 31"/>
                <a:gd name="T31" fmla="*/ 1420178 h 80"/>
                <a:gd name="T32" fmla="*/ 597002 w 31"/>
                <a:gd name="T33" fmla="*/ 1341279 h 80"/>
                <a:gd name="T34" fmla="*/ 597002 w 31"/>
                <a:gd name="T35" fmla="*/ 1262380 h 80"/>
                <a:gd name="T36" fmla="*/ 597002 w 31"/>
                <a:gd name="T37" fmla="*/ 887611 h 80"/>
                <a:gd name="T38" fmla="*/ 597002 w 31"/>
                <a:gd name="T39" fmla="*/ 769263 h 80"/>
                <a:gd name="T40" fmla="*/ 638175 w 31"/>
                <a:gd name="T41" fmla="*/ 295870 h 80"/>
                <a:gd name="T42" fmla="*/ 617589 w 31"/>
                <a:gd name="T43" fmla="*/ 19725 h 80"/>
                <a:gd name="T44" fmla="*/ 41173 w 31"/>
                <a:gd name="T45" fmla="*/ 0 h 80"/>
                <a:gd name="T46" fmla="*/ 0 w 31"/>
                <a:gd name="T47" fmla="*/ 118348 h 8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1"/>
                <a:gd name="T73" fmla="*/ 0 h 80"/>
                <a:gd name="T74" fmla="*/ 31 w 31"/>
                <a:gd name="T75" fmla="*/ 80 h 8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1" h="80">
                  <a:moveTo>
                    <a:pt x="0" y="6"/>
                  </a:moveTo>
                  <a:cubicBezTo>
                    <a:pt x="0" y="6"/>
                    <a:pt x="0" y="21"/>
                    <a:pt x="2" y="24"/>
                  </a:cubicBezTo>
                  <a:cubicBezTo>
                    <a:pt x="3" y="26"/>
                    <a:pt x="3" y="32"/>
                    <a:pt x="3" y="33"/>
                  </a:cubicBezTo>
                  <a:cubicBezTo>
                    <a:pt x="3" y="34"/>
                    <a:pt x="3" y="49"/>
                    <a:pt x="5" y="53"/>
                  </a:cubicBezTo>
                  <a:cubicBezTo>
                    <a:pt x="5" y="53"/>
                    <a:pt x="7" y="75"/>
                    <a:pt x="8" y="76"/>
                  </a:cubicBezTo>
                  <a:cubicBezTo>
                    <a:pt x="8" y="76"/>
                    <a:pt x="6" y="79"/>
                    <a:pt x="8" y="80"/>
                  </a:cubicBezTo>
                  <a:cubicBezTo>
                    <a:pt x="8" y="80"/>
                    <a:pt x="16" y="79"/>
                    <a:pt x="17" y="80"/>
                  </a:cubicBezTo>
                  <a:cubicBezTo>
                    <a:pt x="17" y="80"/>
                    <a:pt x="18" y="78"/>
                    <a:pt x="17" y="77"/>
                  </a:cubicBezTo>
                  <a:cubicBezTo>
                    <a:pt x="17" y="76"/>
                    <a:pt x="16" y="74"/>
                    <a:pt x="16" y="74"/>
                  </a:cubicBezTo>
                  <a:cubicBezTo>
                    <a:pt x="16" y="74"/>
                    <a:pt x="19" y="71"/>
                    <a:pt x="18" y="69"/>
                  </a:cubicBezTo>
                  <a:cubicBezTo>
                    <a:pt x="17" y="68"/>
                    <a:pt x="14" y="32"/>
                    <a:pt x="16" y="29"/>
                  </a:cubicBezTo>
                  <a:cubicBezTo>
                    <a:pt x="16" y="29"/>
                    <a:pt x="17" y="37"/>
                    <a:pt x="18" y="37"/>
                  </a:cubicBezTo>
                  <a:cubicBezTo>
                    <a:pt x="18" y="37"/>
                    <a:pt x="19" y="46"/>
                    <a:pt x="20" y="47"/>
                  </a:cubicBezTo>
                  <a:cubicBezTo>
                    <a:pt x="20" y="47"/>
                    <a:pt x="22" y="63"/>
                    <a:pt x="20" y="65"/>
                  </a:cubicBezTo>
                  <a:cubicBezTo>
                    <a:pt x="20" y="65"/>
                    <a:pt x="18" y="71"/>
                    <a:pt x="21" y="72"/>
                  </a:cubicBezTo>
                  <a:cubicBezTo>
                    <a:pt x="27" y="72"/>
                    <a:pt x="27" y="72"/>
                    <a:pt x="27" y="72"/>
                  </a:cubicBezTo>
                  <a:cubicBezTo>
                    <a:pt x="27" y="72"/>
                    <a:pt x="28" y="69"/>
                    <a:pt x="29" y="68"/>
                  </a:cubicBezTo>
                  <a:cubicBezTo>
                    <a:pt x="29" y="67"/>
                    <a:pt x="29" y="65"/>
                    <a:pt x="29" y="64"/>
                  </a:cubicBezTo>
                  <a:cubicBezTo>
                    <a:pt x="28" y="63"/>
                    <a:pt x="28" y="46"/>
                    <a:pt x="29" y="45"/>
                  </a:cubicBezTo>
                  <a:cubicBezTo>
                    <a:pt x="31" y="43"/>
                    <a:pt x="31" y="41"/>
                    <a:pt x="29" y="39"/>
                  </a:cubicBezTo>
                  <a:cubicBezTo>
                    <a:pt x="29" y="39"/>
                    <a:pt x="31" y="18"/>
                    <a:pt x="31" y="15"/>
                  </a:cubicBezTo>
                  <a:cubicBezTo>
                    <a:pt x="30" y="12"/>
                    <a:pt x="30" y="1"/>
                    <a:pt x="30" y="1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1212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8" name="Freeform 249"/>
            <p:cNvSpPr>
              <a:spLocks noChangeArrowheads="1"/>
            </p:cNvSpPr>
            <p:nvPr/>
          </p:nvSpPr>
          <p:spPr bwMode="auto">
            <a:xfrm>
              <a:off x="268287" y="1163638"/>
              <a:ext cx="534987" cy="1577975"/>
            </a:xfrm>
            <a:custGeom>
              <a:avLst/>
              <a:gdLst>
                <a:gd name="T0" fmla="*/ 432105 w 26"/>
                <a:gd name="T1" fmla="*/ 1262380 h 80"/>
                <a:gd name="T2" fmla="*/ 390952 w 26"/>
                <a:gd name="T3" fmla="*/ 1045408 h 80"/>
                <a:gd name="T4" fmla="*/ 308646 w 26"/>
                <a:gd name="T5" fmla="*/ 532567 h 80"/>
                <a:gd name="T6" fmla="*/ 267494 w 26"/>
                <a:gd name="T7" fmla="*/ 355044 h 80"/>
                <a:gd name="T8" fmla="*/ 452681 w 26"/>
                <a:gd name="T9" fmla="*/ 374769 h 80"/>
                <a:gd name="T10" fmla="*/ 514411 w 26"/>
                <a:gd name="T11" fmla="*/ 552291 h 80"/>
                <a:gd name="T12" fmla="*/ 534987 w 26"/>
                <a:gd name="T13" fmla="*/ 295870 h 80"/>
                <a:gd name="T14" fmla="*/ 514411 w 26"/>
                <a:gd name="T15" fmla="*/ 19725 h 80"/>
                <a:gd name="T16" fmla="*/ 123459 w 26"/>
                <a:gd name="T17" fmla="*/ 0 h 80"/>
                <a:gd name="T18" fmla="*/ 0 w 26"/>
                <a:gd name="T19" fmla="*/ 59174 h 80"/>
                <a:gd name="T20" fmla="*/ 185188 w 26"/>
                <a:gd name="T21" fmla="*/ 276146 h 80"/>
                <a:gd name="T22" fmla="*/ 0 w 26"/>
                <a:gd name="T23" fmla="*/ 295870 h 80"/>
                <a:gd name="T24" fmla="*/ 61729 w 26"/>
                <a:gd name="T25" fmla="*/ 315595 h 80"/>
                <a:gd name="T26" fmla="*/ 102882 w 26"/>
                <a:gd name="T27" fmla="*/ 374769 h 80"/>
                <a:gd name="T28" fmla="*/ 0 w 26"/>
                <a:gd name="T29" fmla="*/ 374769 h 80"/>
                <a:gd name="T30" fmla="*/ 144035 w 26"/>
                <a:gd name="T31" fmla="*/ 433943 h 80"/>
                <a:gd name="T32" fmla="*/ 0 w 26"/>
                <a:gd name="T33" fmla="*/ 453668 h 80"/>
                <a:gd name="T34" fmla="*/ 102882 w 26"/>
                <a:gd name="T35" fmla="*/ 453668 h 80"/>
                <a:gd name="T36" fmla="*/ 144035 w 26"/>
                <a:gd name="T37" fmla="*/ 848162 h 80"/>
                <a:gd name="T38" fmla="*/ 205764 w 26"/>
                <a:gd name="T39" fmla="*/ 1144032 h 80"/>
                <a:gd name="T40" fmla="*/ 185188 w 26"/>
                <a:gd name="T41" fmla="*/ 1262380 h 80"/>
                <a:gd name="T42" fmla="*/ 61729 w 26"/>
                <a:gd name="T43" fmla="*/ 591741 h 80"/>
                <a:gd name="T44" fmla="*/ 144035 w 26"/>
                <a:gd name="T45" fmla="*/ 1282105 h 80"/>
                <a:gd name="T46" fmla="*/ 185188 w 26"/>
                <a:gd name="T47" fmla="*/ 1420178 h 80"/>
                <a:gd name="T48" fmla="*/ 185188 w 26"/>
                <a:gd name="T49" fmla="*/ 1499076 h 80"/>
                <a:gd name="T50" fmla="*/ 41153 w 26"/>
                <a:gd name="T51" fmla="*/ 1400453 h 80"/>
                <a:gd name="T52" fmla="*/ 61729 w 26"/>
                <a:gd name="T53" fmla="*/ 1499076 h 80"/>
                <a:gd name="T54" fmla="*/ 61729 w 26"/>
                <a:gd name="T55" fmla="*/ 1577975 h 80"/>
                <a:gd name="T56" fmla="*/ 246917 w 26"/>
                <a:gd name="T57" fmla="*/ 1577975 h 80"/>
                <a:gd name="T58" fmla="*/ 267494 w 26"/>
                <a:gd name="T59" fmla="*/ 1499076 h 80"/>
                <a:gd name="T60" fmla="*/ 267494 w 26"/>
                <a:gd name="T61" fmla="*/ 1459627 h 80"/>
                <a:gd name="T62" fmla="*/ 267494 w 26"/>
                <a:gd name="T63" fmla="*/ 1361003 h 80"/>
                <a:gd name="T64" fmla="*/ 226341 w 26"/>
                <a:gd name="T65" fmla="*/ 572016 h 80"/>
                <a:gd name="T66" fmla="*/ 246917 w 26"/>
                <a:gd name="T67" fmla="*/ 729813 h 80"/>
                <a:gd name="T68" fmla="*/ 288070 w 26"/>
                <a:gd name="T69" fmla="*/ 946785 h 80"/>
                <a:gd name="T70" fmla="*/ 308646 w 26"/>
                <a:gd name="T71" fmla="*/ 1282105 h 80"/>
                <a:gd name="T72" fmla="*/ 329223 w 26"/>
                <a:gd name="T73" fmla="*/ 1420178 h 80"/>
                <a:gd name="T74" fmla="*/ 452681 w 26"/>
                <a:gd name="T75" fmla="*/ 1420178 h 80"/>
                <a:gd name="T76" fmla="*/ 493834 w 26"/>
                <a:gd name="T77" fmla="*/ 1341279 h 80"/>
                <a:gd name="T78" fmla="*/ 493834 w 26"/>
                <a:gd name="T79" fmla="*/ 1262380 h 80"/>
                <a:gd name="T80" fmla="*/ 493834 w 26"/>
                <a:gd name="T81" fmla="*/ 1262380 h 80"/>
                <a:gd name="T82" fmla="*/ 432105 w 26"/>
                <a:gd name="T83" fmla="*/ 1262380 h 8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6"/>
                <a:gd name="T127" fmla="*/ 0 h 80"/>
                <a:gd name="T128" fmla="*/ 26 w 26"/>
                <a:gd name="T129" fmla="*/ 80 h 8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6" h="80">
                  <a:moveTo>
                    <a:pt x="21" y="64"/>
                  </a:moveTo>
                  <a:cubicBezTo>
                    <a:pt x="21" y="64"/>
                    <a:pt x="19" y="56"/>
                    <a:pt x="19" y="53"/>
                  </a:cubicBezTo>
                  <a:cubicBezTo>
                    <a:pt x="20" y="48"/>
                    <a:pt x="15" y="30"/>
                    <a:pt x="15" y="27"/>
                  </a:cubicBezTo>
                  <a:cubicBezTo>
                    <a:pt x="14" y="25"/>
                    <a:pt x="14" y="19"/>
                    <a:pt x="13" y="18"/>
                  </a:cubicBezTo>
                  <a:cubicBezTo>
                    <a:pt x="12" y="16"/>
                    <a:pt x="20" y="18"/>
                    <a:pt x="22" y="19"/>
                  </a:cubicBezTo>
                  <a:cubicBezTo>
                    <a:pt x="23" y="20"/>
                    <a:pt x="25" y="25"/>
                    <a:pt x="25" y="28"/>
                  </a:cubicBezTo>
                  <a:cubicBezTo>
                    <a:pt x="26" y="22"/>
                    <a:pt x="26" y="16"/>
                    <a:pt x="26" y="15"/>
                  </a:cubicBezTo>
                  <a:cubicBezTo>
                    <a:pt x="25" y="12"/>
                    <a:pt x="25" y="1"/>
                    <a:pt x="25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3" y="4"/>
                    <a:pt x="12" y="11"/>
                    <a:pt x="9" y="14"/>
                  </a:cubicBezTo>
                  <a:cubicBezTo>
                    <a:pt x="7" y="16"/>
                    <a:pt x="0" y="15"/>
                    <a:pt x="0" y="15"/>
                  </a:cubicBezTo>
                  <a:cubicBezTo>
                    <a:pt x="0" y="15"/>
                    <a:pt x="0" y="15"/>
                    <a:pt x="3" y="16"/>
                  </a:cubicBezTo>
                  <a:cubicBezTo>
                    <a:pt x="6" y="17"/>
                    <a:pt x="5" y="19"/>
                    <a:pt x="5" y="19"/>
                  </a:cubicBezTo>
                  <a:cubicBezTo>
                    <a:pt x="1" y="17"/>
                    <a:pt x="0" y="19"/>
                    <a:pt x="0" y="19"/>
                  </a:cubicBezTo>
                  <a:cubicBezTo>
                    <a:pt x="4" y="20"/>
                    <a:pt x="7" y="22"/>
                    <a:pt x="7" y="22"/>
                  </a:cubicBezTo>
                  <a:cubicBezTo>
                    <a:pt x="2" y="20"/>
                    <a:pt x="0" y="23"/>
                    <a:pt x="0" y="23"/>
                  </a:cubicBezTo>
                  <a:cubicBezTo>
                    <a:pt x="0" y="23"/>
                    <a:pt x="4" y="21"/>
                    <a:pt x="5" y="23"/>
                  </a:cubicBezTo>
                  <a:cubicBezTo>
                    <a:pt x="6" y="26"/>
                    <a:pt x="7" y="40"/>
                    <a:pt x="7" y="43"/>
                  </a:cubicBezTo>
                  <a:cubicBezTo>
                    <a:pt x="7" y="45"/>
                    <a:pt x="9" y="56"/>
                    <a:pt x="10" y="58"/>
                  </a:cubicBezTo>
                  <a:cubicBezTo>
                    <a:pt x="11" y="59"/>
                    <a:pt x="10" y="66"/>
                    <a:pt x="9" y="64"/>
                  </a:cubicBezTo>
                  <a:cubicBezTo>
                    <a:pt x="8" y="63"/>
                    <a:pt x="3" y="30"/>
                    <a:pt x="3" y="30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5"/>
                    <a:pt x="7" y="70"/>
                    <a:pt x="9" y="72"/>
                  </a:cubicBezTo>
                  <a:cubicBezTo>
                    <a:pt x="11" y="75"/>
                    <a:pt x="9" y="76"/>
                    <a:pt x="9" y="76"/>
                  </a:cubicBezTo>
                  <a:cubicBezTo>
                    <a:pt x="8" y="76"/>
                    <a:pt x="4" y="73"/>
                    <a:pt x="2" y="71"/>
                  </a:cubicBezTo>
                  <a:cubicBezTo>
                    <a:pt x="2" y="74"/>
                    <a:pt x="3" y="75"/>
                    <a:pt x="3" y="76"/>
                  </a:cubicBezTo>
                  <a:cubicBezTo>
                    <a:pt x="3" y="76"/>
                    <a:pt x="1" y="79"/>
                    <a:pt x="3" y="80"/>
                  </a:cubicBezTo>
                  <a:cubicBezTo>
                    <a:pt x="3" y="80"/>
                    <a:pt x="11" y="79"/>
                    <a:pt x="12" y="80"/>
                  </a:cubicBezTo>
                  <a:cubicBezTo>
                    <a:pt x="12" y="80"/>
                    <a:pt x="13" y="77"/>
                    <a:pt x="13" y="76"/>
                  </a:cubicBezTo>
                  <a:cubicBezTo>
                    <a:pt x="12" y="75"/>
                    <a:pt x="13" y="74"/>
                    <a:pt x="13" y="74"/>
                  </a:cubicBezTo>
                  <a:cubicBezTo>
                    <a:pt x="13" y="74"/>
                    <a:pt x="14" y="71"/>
                    <a:pt x="13" y="69"/>
                  </a:cubicBezTo>
                  <a:cubicBezTo>
                    <a:pt x="12" y="68"/>
                    <a:pt x="9" y="32"/>
                    <a:pt x="11" y="29"/>
                  </a:cubicBezTo>
                  <a:cubicBezTo>
                    <a:pt x="11" y="29"/>
                    <a:pt x="12" y="37"/>
                    <a:pt x="12" y="37"/>
                  </a:cubicBezTo>
                  <a:cubicBezTo>
                    <a:pt x="12" y="37"/>
                    <a:pt x="13" y="47"/>
                    <a:pt x="14" y="48"/>
                  </a:cubicBezTo>
                  <a:cubicBezTo>
                    <a:pt x="14" y="48"/>
                    <a:pt x="16" y="63"/>
                    <a:pt x="15" y="65"/>
                  </a:cubicBezTo>
                  <a:cubicBezTo>
                    <a:pt x="15" y="65"/>
                    <a:pt x="13" y="71"/>
                    <a:pt x="16" y="72"/>
                  </a:cubicBezTo>
                  <a:cubicBezTo>
                    <a:pt x="22" y="72"/>
                    <a:pt x="22" y="72"/>
                    <a:pt x="22" y="72"/>
                  </a:cubicBezTo>
                  <a:cubicBezTo>
                    <a:pt x="22" y="72"/>
                    <a:pt x="23" y="69"/>
                    <a:pt x="24" y="68"/>
                  </a:cubicBezTo>
                  <a:cubicBezTo>
                    <a:pt x="24" y="67"/>
                    <a:pt x="24" y="65"/>
                    <a:pt x="24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2" y="64"/>
                    <a:pt x="21" y="64"/>
                    <a:pt x="21" y="6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9" name="Freeform 250"/>
            <p:cNvSpPr>
              <a:spLocks noChangeArrowheads="1"/>
            </p:cNvSpPr>
            <p:nvPr/>
          </p:nvSpPr>
          <p:spPr bwMode="auto">
            <a:xfrm>
              <a:off x="330200" y="2682875"/>
              <a:ext cx="206375" cy="217488"/>
            </a:xfrm>
            <a:custGeom>
              <a:avLst/>
              <a:gdLst>
                <a:gd name="T0" fmla="*/ 41275 w 10"/>
                <a:gd name="T1" fmla="*/ 39543 h 11"/>
                <a:gd name="T2" fmla="*/ 41275 w 10"/>
                <a:gd name="T3" fmla="*/ 118630 h 11"/>
                <a:gd name="T4" fmla="*/ 0 w 10"/>
                <a:gd name="T5" fmla="*/ 197716 h 11"/>
                <a:gd name="T6" fmla="*/ 123825 w 10"/>
                <a:gd name="T7" fmla="*/ 197716 h 11"/>
                <a:gd name="T8" fmla="*/ 185738 w 10"/>
                <a:gd name="T9" fmla="*/ 158173 h 11"/>
                <a:gd name="T10" fmla="*/ 185738 w 10"/>
                <a:gd name="T11" fmla="*/ 39543 h 11"/>
                <a:gd name="T12" fmla="*/ 41275 w 10"/>
                <a:gd name="T13" fmla="*/ 39543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11"/>
                <a:gd name="T23" fmla="*/ 10 w 10"/>
                <a:gd name="T24" fmla="*/ 11 h 1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11">
                  <a:moveTo>
                    <a:pt x="2" y="2"/>
                  </a:moveTo>
                  <a:cubicBezTo>
                    <a:pt x="2" y="2"/>
                    <a:pt x="2" y="5"/>
                    <a:pt x="2" y="6"/>
                  </a:cubicBezTo>
                  <a:cubicBezTo>
                    <a:pt x="1" y="6"/>
                    <a:pt x="0" y="8"/>
                    <a:pt x="0" y="10"/>
                  </a:cubicBezTo>
                  <a:cubicBezTo>
                    <a:pt x="0" y="10"/>
                    <a:pt x="4" y="11"/>
                    <a:pt x="6" y="10"/>
                  </a:cubicBezTo>
                  <a:cubicBezTo>
                    <a:pt x="9" y="10"/>
                    <a:pt x="10" y="10"/>
                    <a:pt x="9" y="8"/>
                  </a:cubicBezTo>
                  <a:cubicBezTo>
                    <a:pt x="9" y="6"/>
                    <a:pt x="8" y="4"/>
                    <a:pt x="9" y="2"/>
                  </a:cubicBezTo>
                  <a:cubicBezTo>
                    <a:pt x="10" y="0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0" name="Freeform 251"/>
            <p:cNvSpPr>
              <a:spLocks noChangeArrowheads="1"/>
            </p:cNvSpPr>
            <p:nvPr/>
          </p:nvSpPr>
          <p:spPr bwMode="auto">
            <a:xfrm>
              <a:off x="557212" y="2525713"/>
              <a:ext cx="225425" cy="255588"/>
            </a:xfrm>
            <a:custGeom>
              <a:avLst/>
              <a:gdLst>
                <a:gd name="T0" fmla="*/ 61480 w 11"/>
                <a:gd name="T1" fmla="*/ 39321 h 13"/>
                <a:gd name="T2" fmla="*/ 40986 w 11"/>
                <a:gd name="T3" fmla="*/ 117964 h 13"/>
                <a:gd name="T4" fmla="*/ 40986 w 11"/>
                <a:gd name="T5" fmla="*/ 216267 h 13"/>
                <a:gd name="T6" fmla="*/ 184439 w 11"/>
                <a:gd name="T7" fmla="*/ 255588 h 13"/>
                <a:gd name="T8" fmla="*/ 204932 w 11"/>
                <a:gd name="T9" fmla="*/ 98303 h 13"/>
                <a:gd name="T10" fmla="*/ 143452 w 11"/>
                <a:gd name="T11" fmla="*/ 0 h 13"/>
                <a:gd name="T12" fmla="*/ 61480 w 11"/>
                <a:gd name="T13" fmla="*/ 39321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"/>
                <a:gd name="T22" fmla="*/ 0 h 13"/>
                <a:gd name="T23" fmla="*/ 11 w 11"/>
                <a:gd name="T24" fmla="*/ 13 h 1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" h="13">
                  <a:moveTo>
                    <a:pt x="3" y="2"/>
                  </a:moveTo>
                  <a:cubicBezTo>
                    <a:pt x="3" y="2"/>
                    <a:pt x="2" y="5"/>
                    <a:pt x="2" y="6"/>
                  </a:cubicBezTo>
                  <a:cubicBezTo>
                    <a:pt x="2" y="6"/>
                    <a:pt x="0" y="10"/>
                    <a:pt x="2" y="11"/>
                  </a:cubicBezTo>
                  <a:cubicBezTo>
                    <a:pt x="4" y="13"/>
                    <a:pt x="8" y="13"/>
                    <a:pt x="9" y="13"/>
                  </a:cubicBezTo>
                  <a:cubicBezTo>
                    <a:pt x="9" y="13"/>
                    <a:pt x="11" y="6"/>
                    <a:pt x="10" y="5"/>
                  </a:cubicBezTo>
                  <a:cubicBezTo>
                    <a:pt x="9" y="4"/>
                    <a:pt x="7" y="0"/>
                    <a:pt x="7" y="0"/>
                  </a:cubicBezTo>
                  <a:cubicBezTo>
                    <a:pt x="8" y="0"/>
                    <a:pt x="3" y="2"/>
                    <a:pt x="3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1" name="Freeform 252"/>
            <p:cNvSpPr>
              <a:spLocks noChangeArrowheads="1"/>
            </p:cNvSpPr>
            <p:nvPr/>
          </p:nvSpPr>
          <p:spPr bwMode="auto">
            <a:xfrm>
              <a:off x="679450" y="571500"/>
              <a:ext cx="268287" cy="828675"/>
            </a:xfrm>
            <a:custGeom>
              <a:avLst/>
              <a:gdLst>
                <a:gd name="T0" fmla="*/ 61912 w 13"/>
                <a:gd name="T1" fmla="*/ 710293 h 42"/>
                <a:gd name="T2" fmla="*/ 103187 w 13"/>
                <a:gd name="T3" fmla="*/ 828675 h 42"/>
                <a:gd name="T4" fmla="*/ 144462 w 13"/>
                <a:gd name="T5" fmla="*/ 710293 h 42"/>
                <a:gd name="T6" fmla="*/ 227012 w 13"/>
                <a:gd name="T7" fmla="*/ 690563 h 42"/>
                <a:gd name="T8" fmla="*/ 227012 w 13"/>
                <a:gd name="T9" fmla="*/ 591911 h 42"/>
                <a:gd name="T10" fmla="*/ 247650 w 13"/>
                <a:gd name="T11" fmla="*/ 552450 h 42"/>
                <a:gd name="T12" fmla="*/ 227012 w 13"/>
                <a:gd name="T13" fmla="*/ 493259 h 42"/>
                <a:gd name="T14" fmla="*/ 206375 w 13"/>
                <a:gd name="T15" fmla="*/ 138113 h 42"/>
                <a:gd name="T16" fmla="*/ 165100 w 13"/>
                <a:gd name="T17" fmla="*/ 0 h 42"/>
                <a:gd name="T18" fmla="*/ 0 w 13"/>
                <a:gd name="T19" fmla="*/ 473529 h 42"/>
                <a:gd name="T20" fmla="*/ 61912 w 13"/>
                <a:gd name="T21" fmla="*/ 710293 h 4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"/>
                <a:gd name="T34" fmla="*/ 0 h 42"/>
                <a:gd name="T35" fmla="*/ 13 w 13"/>
                <a:gd name="T36" fmla="*/ 42 h 4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" h="42">
                  <a:moveTo>
                    <a:pt x="3" y="36"/>
                  </a:moveTo>
                  <a:cubicBezTo>
                    <a:pt x="5" y="42"/>
                    <a:pt x="5" y="42"/>
                    <a:pt x="5" y="42"/>
                  </a:cubicBezTo>
                  <a:cubicBezTo>
                    <a:pt x="5" y="42"/>
                    <a:pt x="8" y="37"/>
                    <a:pt x="7" y="36"/>
                  </a:cubicBezTo>
                  <a:cubicBezTo>
                    <a:pt x="7" y="35"/>
                    <a:pt x="9" y="37"/>
                    <a:pt x="11" y="35"/>
                  </a:cubicBezTo>
                  <a:cubicBezTo>
                    <a:pt x="13" y="32"/>
                    <a:pt x="11" y="30"/>
                    <a:pt x="11" y="30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0" y="8"/>
                    <a:pt x="10" y="7"/>
                  </a:cubicBezTo>
                  <a:cubicBezTo>
                    <a:pt x="10" y="6"/>
                    <a:pt x="9" y="0"/>
                    <a:pt x="8" y="0"/>
                  </a:cubicBezTo>
                  <a:cubicBezTo>
                    <a:pt x="8" y="0"/>
                    <a:pt x="0" y="22"/>
                    <a:pt x="0" y="24"/>
                  </a:cubicBezTo>
                  <a:cubicBezTo>
                    <a:pt x="0" y="25"/>
                    <a:pt x="3" y="36"/>
                    <a:pt x="3" y="36"/>
                  </a:cubicBezTo>
                  <a:close/>
                </a:path>
              </a:pathLst>
            </a:custGeom>
            <a:solidFill>
              <a:srgbClr val="F2F2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2" name="Freeform 253"/>
            <p:cNvSpPr>
              <a:spLocks noChangeArrowheads="1"/>
            </p:cNvSpPr>
            <p:nvPr/>
          </p:nvSpPr>
          <p:spPr bwMode="auto">
            <a:xfrm>
              <a:off x="0" y="552450"/>
              <a:ext cx="227012" cy="808038"/>
            </a:xfrm>
            <a:custGeom>
              <a:avLst/>
              <a:gdLst>
                <a:gd name="T0" fmla="*/ 123825 w 11"/>
                <a:gd name="T1" fmla="*/ 0 h 41"/>
                <a:gd name="T2" fmla="*/ 103187 w 11"/>
                <a:gd name="T3" fmla="*/ 157666 h 41"/>
                <a:gd name="T4" fmla="*/ 20637 w 11"/>
                <a:gd name="T5" fmla="*/ 394165 h 41"/>
                <a:gd name="T6" fmla="*/ 20637 w 11"/>
                <a:gd name="T7" fmla="*/ 532123 h 41"/>
                <a:gd name="T8" fmla="*/ 61912 w 11"/>
                <a:gd name="T9" fmla="*/ 630664 h 41"/>
                <a:gd name="T10" fmla="*/ 61912 w 11"/>
                <a:gd name="T11" fmla="*/ 709497 h 41"/>
                <a:gd name="T12" fmla="*/ 123825 w 11"/>
                <a:gd name="T13" fmla="*/ 808038 h 41"/>
                <a:gd name="T14" fmla="*/ 227012 w 11"/>
                <a:gd name="T15" fmla="*/ 670080 h 41"/>
                <a:gd name="T16" fmla="*/ 227012 w 11"/>
                <a:gd name="T17" fmla="*/ 532123 h 41"/>
                <a:gd name="T18" fmla="*/ 185737 w 11"/>
                <a:gd name="T19" fmla="*/ 78833 h 41"/>
                <a:gd name="T20" fmla="*/ 123825 w 11"/>
                <a:gd name="T21" fmla="*/ 0 h 4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41"/>
                <a:gd name="T35" fmla="*/ 11 w 11"/>
                <a:gd name="T36" fmla="*/ 41 h 4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41">
                  <a:moveTo>
                    <a:pt x="6" y="0"/>
                  </a:moveTo>
                  <a:cubicBezTo>
                    <a:pt x="6" y="0"/>
                    <a:pt x="5" y="6"/>
                    <a:pt x="5" y="8"/>
                  </a:cubicBezTo>
                  <a:cubicBezTo>
                    <a:pt x="4" y="10"/>
                    <a:pt x="2" y="19"/>
                    <a:pt x="1" y="20"/>
                  </a:cubicBezTo>
                  <a:cubicBezTo>
                    <a:pt x="0" y="21"/>
                    <a:pt x="0" y="26"/>
                    <a:pt x="1" y="27"/>
                  </a:cubicBezTo>
                  <a:cubicBezTo>
                    <a:pt x="3" y="28"/>
                    <a:pt x="3" y="31"/>
                    <a:pt x="3" y="32"/>
                  </a:cubicBezTo>
                  <a:cubicBezTo>
                    <a:pt x="3" y="33"/>
                    <a:pt x="1" y="34"/>
                    <a:pt x="3" y="36"/>
                  </a:cubicBezTo>
                  <a:cubicBezTo>
                    <a:pt x="5" y="37"/>
                    <a:pt x="3" y="41"/>
                    <a:pt x="6" y="41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7"/>
                    <a:pt x="11" y="8"/>
                    <a:pt x="9" y="4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solidFill>
              <a:srgbClr val="F2F2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3" name="Freeform 254"/>
            <p:cNvSpPr>
              <a:spLocks noChangeArrowheads="1"/>
            </p:cNvSpPr>
            <p:nvPr/>
          </p:nvSpPr>
          <p:spPr bwMode="auto">
            <a:xfrm>
              <a:off x="619125" y="611188"/>
              <a:ext cx="287337" cy="592138"/>
            </a:xfrm>
            <a:custGeom>
              <a:avLst/>
              <a:gdLst>
                <a:gd name="T0" fmla="*/ 102620 w 14"/>
                <a:gd name="T1" fmla="*/ 453972 h 30"/>
                <a:gd name="T2" fmla="*/ 143669 w 14"/>
                <a:gd name="T3" fmla="*/ 414497 h 30"/>
                <a:gd name="T4" fmla="*/ 143669 w 14"/>
                <a:gd name="T5" fmla="*/ 394759 h 30"/>
                <a:gd name="T6" fmla="*/ 246289 w 14"/>
                <a:gd name="T7" fmla="*/ 394759 h 30"/>
                <a:gd name="T8" fmla="*/ 143669 w 14"/>
                <a:gd name="T9" fmla="*/ 355283 h 30"/>
                <a:gd name="T10" fmla="*/ 184717 w 14"/>
                <a:gd name="T11" fmla="*/ 296069 h 30"/>
                <a:gd name="T12" fmla="*/ 205241 w 14"/>
                <a:gd name="T13" fmla="*/ 197379 h 30"/>
                <a:gd name="T14" fmla="*/ 205241 w 14"/>
                <a:gd name="T15" fmla="*/ 0 h 30"/>
                <a:gd name="T16" fmla="*/ 123144 w 14"/>
                <a:gd name="T17" fmla="*/ 197379 h 30"/>
                <a:gd name="T18" fmla="*/ 41048 w 14"/>
                <a:gd name="T19" fmla="*/ 434235 h 30"/>
                <a:gd name="T20" fmla="*/ 102620 w 14"/>
                <a:gd name="T21" fmla="*/ 592138 h 30"/>
                <a:gd name="T22" fmla="*/ 143669 w 14"/>
                <a:gd name="T23" fmla="*/ 572400 h 30"/>
                <a:gd name="T24" fmla="*/ 123144 w 14"/>
                <a:gd name="T25" fmla="*/ 453972 h 30"/>
                <a:gd name="T26" fmla="*/ 246289 w 14"/>
                <a:gd name="T27" fmla="*/ 513186 h 30"/>
                <a:gd name="T28" fmla="*/ 266813 w 14"/>
                <a:gd name="T29" fmla="*/ 552662 h 30"/>
                <a:gd name="T30" fmla="*/ 287337 w 14"/>
                <a:gd name="T31" fmla="*/ 513186 h 30"/>
                <a:gd name="T32" fmla="*/ 287337 w 14"/>
                <a:gd name="T33" fmla="*/ 493448 h 30"/>
                <a:gd name="T34" fmla="*/ 102620 w 14"/>
                <a:gd name="T35" fmla="*/ 453972 h 3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"/>
                <a:gd name="T55" fmla="*/ 0 h 30"/>
                <a:gd name="T56" fmla="*/ 14 w 14"/>
                <a:gd name="T57" fmla="*/ 30 h 3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" h="30">
                  <a:moveTo>
                    <a:pt x="5" y="23"/>
                  </a:moveTo>
                  <a:cubicBezTo>
                    <a:pt x="5" y="23"/>
                    <a:pt x="6" y="21"/>
                    <a:pt x="7" y="21"/>
                  </a:cubicBezTo>
                  <a:cubicBezTo>
                    <a:pt x="7" y="21"/>
                    <a:pt x="6" y="20"/>
                    <a:pt x="7" y="20"/>
                  </a:cubicBezTo>
                  <a:cubicBezTo>
                    <a:pt x="8" y="19"/>
                    <a:pt x="9" y="18"/>
                    <a:pt x="12" y="20"/>
                  </a:cubicBezTo>
                  <a:cubicBezTo>
                    <a:pt x="12" y="20"/>
                    <a:pt x="11" y="18"/>
                    <a:pt x="7" y="18"/>
                  </a:cubicBezTo>
                  <a:cubicBezTo>
                    <a:pt x="7" y="18"/>
                    <a:pt x="7" y="15"/>
                    <a:pt x="9" y="15"/>
                  </a:cubicBezTo>
                  <a:cubicBezTo>
                    <a:pt x="11" y="14"/>
                    <a:pt x="9" y="11"/>
                    <a:pt x="10" y="10"/>
                  </a:cubicBezTo>
                  <a:cubicBezTo>
                    <a:pt x="12" y="8"/>
                    <a:pt x="10" y="0"/>
                    <a:pt x="10" y="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4" y="15"/>
                    <a:pt x="2" y="21"/>
                    <a:pt x="2" y="22"/>
                  </a:cubicBezTo>
                  <a:cubicBezTo>
                    <a:pt x="3" y="23"/>
                    <a:pt x="0" y="29"/>
                    <a:pt x="5" y="30"/>
                  </a:cubicBezTo>
                  <a:cubicBezTo>
                    <a:pt x="6" y="29"/>
                    <a:pt x="7" y="29"/>
                    <a:pt x="7" y="29"/>
                  </a:cubicBezTo>
                  <a:cubicBezTo>
                    <a:pt x="7" y="29"/>
                    <a:pt x="5" y="23"/>
                    <a:pt x="6" y="23"/>
                  </a:cubicBezTo>
                  <a:cubicBezTo>
                    <a:pt x="6" y="23"/>
                    <a:pt x="12" y="24"/>
                    <a:pt x="12" y="26"/>
                  </a:cubicBezTo>
                  <a:cubicBezTo>
                    <a:pt x="12" y="26"/>
                    <a:pt x="13" y="27"/>
                    <a:pt x="13" y="28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2" y="24"/>
                    <a:pt x="8" y="22"/>
                    <a:pt x="5" y="23"/>
                  </a:cubicBez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4" name="Freeform 255"/>
            <p:cNvSpPr>
              <a:spLocks noChangeArrowheads="1"/>
            </p:cNvSpPr>
            <p:nvPr/>
          </p:nvSpPr>
          <p:spPr bwMode="auto">
            <a:xfrm>
              <a:off x="720725" y="1222375"/>
              <a:ext cx="103187" cy="60325"/>
            </a:xfrm>
            <a:custGeom>
              <a:avLst/>
              <a:gdLst>
                <a:gd name="T0" fmla="*/ 0 w 5"/>
                <a:gd name="T1" fmla="*/ 0 h 3"/>
                <a:gd name="T2" fmla="*/ 0 w 5"/>
                <a:gd name="T3" fmla="*/ 20108 h 3"/>
                <a:gd name="T4" fmla="*/ 103187 w 5"/>
                <a:gd name="T5" fmla="*/ 60325 h 3"/>
                <a:gd name="T6" fmla="*/ 0 w 5"/>
                <a:gd name="T7" fmla="*/ 0 h 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"/>
                <a:gd name="T13" fmla="*/ 0 h 3"/>
                <a:gd name="T14" fmla="*/ 5 w 5"/>
                <a:gd name="T15" fmla="*/ 3 h 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" h="3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2" y="1"/>
                    <a:pt x="3" y="1"/>
                    <a:pt x="5" y="3"/>
                  </a:cubicBezTo>
                  <a:cubicBezTo>
                    <a:pt x="5" y="3"/>
                    <a:pt x="4" y="0"/>
                    <a:pt x="0" y="0"/>
                  </a:cubicBez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5" name="Freeform 256"/>
            <p:cNvSpPr>
              <a:spLocks noChangeArrowheads="1"/>
            </p:cNvSpPr>
            <p:nvPr/>
          </p:nvSpPr>
          <p:spPr bwMode="auto">
            <a:xfrm>
              <a:off x="123825" y="433388"/>
              <a:ext cx="720725" cy="828675"/>
            </a:xfrm>
            <a:custGeom>
              <a:avLst/>
              <a:gdLst>
                <a:gd name="T0" fmla="*/ 41184 w 35"/>
                <a:gd name="T1" fmla="*/ 591911 h 42"/>
                <a:gd name="T2" fmla="*/ 61776 w 35"/>
                <a:gd name="T3" fmla="*/ 710293 h 42"/>
                <a:gd name="T4" fmla="*/ 185329 w 35"/>
                <a:gd name="T5" fmla="*/ 749754 h 42"/>
                <a:gd name="T6" fmla="*/ 597172 w 35"/>
                <a:gd name="T7" fmla="*/ 730023 h 42"/>
                <a:gd name="T8" fmla="*/ 617764 w 35"/>
                <a:gd name="T9" fmla="*/ 670832 h 42"/>
                <a:gd name="T10" fmla="*/ 617764 w 35"/>
                <a:gd name="T11" fmla="*/ 532720 h 42"/>
                <a:gd name="T12" fmla="*/ 679541 w 35"/>
                <a:gd name="T13" fmla="*/ 355146 h 42"/>
                <a:gd name="T14" fmla="*/ 720725 w 35"/>
                <a:gd name="T15" fmla="*/ 138113 h 42"/>
                <a:gd name="T16" fmla="*/ 473619 w 35"/>
                <a:gd name="T17" fmla="*/ 0 h 42"/>
                <a:gd name="T18" fmla="*/ 350066 w 35"/>
                <a:gd name="T19" fmla="*/ 0 h 42"/>
                <a:gd name="T20" fmla="*/ 247106 w 35"/>
                <a:gd name="T21" fmla="*/ 0 h 42"/>
                <a:gd name="T22" fmla="*/ 0 w 35"/>
                <a:gd name="T23" fmla="*/ 118382 h 42"/>
                <a:gd name="T24" fmla="*/ 82369 w 35"/>
                <a:gd name="T25" fmla="*/ 394607 h 42"/>
                <a:gd name="T26" fmla="*/ 41184 w 35"/>
                <a:gd name="T27" fmla="*/ 591911 h 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5"/>
                <a:gd name="T43" fmla="*/ 0 h 42"/>
                <a:gd name="T44" fmla="*/ 35 w 35"/>
                <a:gd name="T45" fmla="*/ 42 h 4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5" h="42">
                  <a:moveTo>
                    <a:pt x="2" y="30"/>
                  </a:moveTo>
                  <a:cubicBezTo>
                    <a:pt x="2" y="30"/>
                    <a:pt x="4" y="34"/>
                    <a:pt x="3" y="36"/>
                  </a:cubicBezTo>
                  <a:cubicBezTo>
                    <a:pt x="2" y="39"/>
                    <a:pt x="9" y="38"/>
                    <a:pt x="9" y="38"/>
                  </a:cubicBezTo>
                  <a:cubicBezTo>
                    <a:pt x="9" y="38"/>
                    <a:pt x="19" y="42"/>
                    <a:pt x="29" y="37"/>
                  </a:cubicBezTo>
                  <a:cubicBezTo>
                    <a:pt x="29" y="37"/>
                    <a:pt x="30" y="35"/>
                    <a:pt x="30" y="34"/>
                  </a:cubicBezTo>
                  <a:cubicBezTo>
                    <a:pt x="31" y="32"/>
                    <a:pt x="30" y="30"/>
                    <a:pt x="30" y="27"/>
                  </a:cubicBezTo>
                  <a:cubicBezTo>
                    <a:pt x="31" y="25"/>
                    <a:pt x="33" y="21"/>
                    <a:pt x="33" y="18"/>
                  </a:cubicBezTo>
                  <a:cubicBezTo>
                    <a:pt x="33" y="15"/>
                    <a:pt x="35" y="7"/>
                    <a:pt x="35" y="7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2" y="4"/>
                    <a:pt x="0" y="6"/>
                  </a:cubicBezTo>
                  <a:cubicBezTo>
                    <a:pt x="0" y="6"/>
                    <a:pt x="2" y="12"/>
                    <a:pt x="4" y="20"/>
                  </a:cubicBezTo>
                  <a:cubicBezTo>
                    <a:pt x="5" y="27"/>
                    <a:pt x="2" y="27"/>
                    <a:pt x="2" y="30"/>
                  </a:cubicBezTo>
                  <a:close/>
                </a:path>
              </a:pathLst>
            </a:custGeom>
            <a:solidFill>
              <a:srgbClr val="F2F2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6" name="Freeform 257"/>
            <p:cNvSpPr>
              <a:spLocks noChangeArrowheads="1"/>
            </p:cNvSpPr>
            <p:nvPr/>
          </p:nvSpPr>
          <p:spPr bwMode="auto">
            <a:xfrm>
              <a:off x="247650" y="1065213"/>
              <a:ext cx="61912" cy="79375"/>
            </a:xfrm>
            <a:custGeom>
              <a:avLst/>
              <a:gdLst>
                <a:gd name="T0" fmla="*/ 0 w 3"/>
                <a:gd name="T1" fmla="*/ 0 h 4"/>
                <a:gd name="T2" fmla="*/ 61912 w 3"/>
                <a:gd name="T3" fmla="*/ 79375 h 4"/>
                <a:gd name="T4" fmla="*/ 0 w 3"/>
                <a:gd name="T5" fmla="*/ 0 h 4"/>
                <a:gd name="T6" fmla="*/ 0 60000 65536"/>
                <a:gd name="T7" fmla="*/ 0 60000 65536"/>
                <a:gd name="T8" fmla="*/ 0 60000 65536"/>
                <a:gd name="T9" fmla="*/ 0 w 3"/>
                <a:gd name="T10" fmla="*/ 0 h 4"/>
                <a:gd name="T11" fmla="*/ 3 w 3"/>
                <a:gd name="T12" fmla="*/ 4 h 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4">
                  <a:moveTo>
                    <a:pt x="0" y="0"/>
                  </a:moveTo>
                  <a:cubicBezTo>
                    <a:pt x="1" y="2"/>
                    <a:pt x="3" y="4"/>
                    <a:pt x="3" y="4"/>
                  </a:cubicBezTo>
                  <a:cubicBezTo>
                    <a:pt x="3" y="4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7" name="Freeform 258"/>
            <p:cNvSpPr>
              <a:spLocks noChangeArrowheads="1"/>
            </p:cNvSpPr>
            <p:nvPr/>
          </p:nvSpPr>
          <p:spPr bwMode="auto">
            <a:xfrm>
              <a:off x="165100" y="650875"/>
              <a:ext cx="185737" cy="493713"/>
            </a:xfrm>
            <a:custGeom>
              <a:avLst/>
              <a:gdLst>
                <a:gd name="T0" fmla="*/ 61912 w 9"/>
                <a:gd name="T1" fmla="*/ 394970 h 25"/>
                <a:gd name="T2" fmla="*/ 82550 w 9"/>
                <a:gd name="T3" fmla="*/ 414719 h 25"/>
                <a:gd name="T4" fmla="*/ 82550 w 9"/>
                <a:gd name="T5" fmla="*/ 375222 h 25"/>
                <a:gd name="T6" fmla="*/ 82550 w 9"/>
                <a:gd name="T7" fmla="*/ 296228 h 25"/>
                <a:gd name="T8" fmla="*/ 185737 w 9"/>
                <a:gd name="T9" fmla="*/ 414719 h 25"/>
                <a:gd name="T10" fmla="*/ 61912 w 9"/>
                <a:gd name="T11" fmla="*/ 138240 h 25"/>
                <a:gd name="T12" fmla="*/ 82550 w 9"/>
                <a:gd name="T13" fmla="*/ 98743 h 25"/>
                <a:gd name="T14" fmla="*/ 0 w 9"/>
                <a:gd name="T15" fmla="*/ 0 h 25"/>
                <a:gd name="T16" fmla="*/ 41275 w 9"/>
                <a:gd name="T17" fmla="*/ 177737 h 25"/>
                <a:gd name="T18" fmla="*/ 0 w 9"/>
                <a:gd name="T19" fmla="*/ 375222 h 25"/>
                <a:gd name="T20" fmla="*/ 61912 w 9"/>
                <a:gd name="T21" fmla="*/ 473964 h 25"/>
                <a:gd name="T22" fmla="*/ 103187 w 9"/>
                <a:gd name="T23" fmla="*/ 493713 h 25"/>
                <a:gd name="T24" fmla="*/ 103187 w 9"/>
                <a:gd name="T25" fmla="*/ 493713 h 25"/>
                <a:gd name="T26" fmla="*/ 61912 w 9"/>
                <a:gd name="T27" fmla="*/ 394970 h 2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9"/>
                <a:gd name="T43" fmla="*/ 0 h 25"/>
                <a:gd name="T44" fmla="*/ 9 w 9"/>
                <a:gd name="T45" fmla="*/ 25 h 2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9" h="25">
                  <a:moveTo>
                    <a:pt x="3" y="20"/>
                  </a:moveTo>
                  <a:cubicBezTo>
                    <a:pt x="3" y="20"/>
                    <a:pt x="4" y="20"/>
                    <a:pt x="4" y="21"/>
                  </a:cubicBezTo>
                  <a:cubicBezTo>
                    <a:pt x="4" y="20"/>
                    <a:pt x="4" y="20"/>
                    <a:pt x="4" y="19"/>
                  </a:cubicBezTo>
                  <a:cubicBezTo>
                    <a:pt x="3" y="17"/>
                    <a:pt x="4" y="13"/>
                    <a:pt x="4" y="15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18"/>
                    <a:pt x="3" y="7"/>
                    <a:pt x="3" y="7"/>
                  </a:cubicBezTo>
                  <a:cubicBezTo>
                    <a:pt x="2" y="5"/>
                    <a:pt x="4" y="5"/>
                    <a:pt x="4" y="5"/>
                  </a:cubicBezTo>
                  <a:cubicBezTo>
                    <a:pt x="4" y="5"/>
                    <a:pt x="1" y="2"/>
                    <a:pt x="0" y="0"/>
                  </a:cubicBezTo>
                  <a:cubicBezTo>
                    <a:pt x="0" y="2"/>
                    <a:pt x="1" y="5"/>
                    <a:pt x="2" y="9"/>
                  </a:cubicBezTo>
                  <a:cubicBezTo>
                    <a:pt x="3" y="16"/>
                    <a:pt x="0" y="16"/>
                    <a:pt x="0" y="19"/>
                  </a:cubicBezTo>
                  <a:cubicBezTo>
                    <a:pt x="0" y="19"/>
                    <a:pt x="0" y="23"/>
                    <a:pt x="3" y="24"/>
                  </a:cubicBezTo>
                  <a:cubicBezTo>
                    <a:pt x="4" y="24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4"/>
                    <a:pt x="0" y="20"/>
                    <a:pt x="3" y="20"/>
                  </a:cubicBez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8" name="Freeform 259"/>
            <p:cNvSpPr>
              <a:spLocks noChangeArrowheads="1"/>
            </p:cNvSpPr>
            <p:nvPr/>
          </p:nvSpPr>
          <p:spPr bwMode="auto">
            <a:xfrm>
              <a:off x="598487" y="531813"/>
              <a:ext cx="225425" cy="631825"/>
            </a:xfrm>
            <a:custGeom>
              <a:avLst/>
              <a:gdLst>
                <a:gd name="T0" fmla="*/ 204932 w 11"/>
                <a:gd name="T1" fmla="*/ 256679 h 32"/>
                <a:gd name="T2" fmla="*/ 225425 w 11"/>
                <a:gd name="T3" fmla="*/ 177701 h 32"/>
                <a:gd name="T4" fmla="*/ 204932 w 11"/>
                <a:gd name="T5" fmla="*/ 59234 h 32"/>
                <a:gd name="T6" fmla="*/ 184439 w 11"/>
                <a:gd name="T7" fmla="*/ 118467 h 32"/>
                <a:gd name="T8" fmla="*/ 122959 w 11"/>
                <a:gd name="T9" fmla="*/ 0 h 32"/>
                <a:gd name="T10" fmla="*/ 184439 w 11"/>
                <a:gd name="T11" fmla="*/ 197445 h 32"/>
                <a:gd name="T12" fmla="*/ 143452 w 11"/>
                <a:gd name="T13" fmla="*/ 296168 h 32"/>
                <a:gd name="T14" fmla="*/ 61480 w 11"/>
                <a:gd name="T15" fmla="*/ 276423 h 32"/>
                <a:gd name="T16" fmla="*/ 122959 w 11"/>
                <a:gd name="T17" fmla="*/ 355402 h 32"/>
                <a:gd name="T18" fmla="*/ 102466 w 11"/>
                <a:gd name="T19" fmla="*/ 414635 h 32"/>
                <a:gd name="T20" fmla="*/ 0 w 11"/>
                <a:gd name="T21" fmla="*/ 414635 h 32"/>
                <a:gd name="T22" fmla="*/ 102466 w 11"/>
                <a:gd name="T23" fmla="*/ 552847 h 32"/>
                <a:gd name="T24" fmla="*/ 122959 w 11"/>
                <a:gd name="T25" fmla="*/ 631825 h 32"/>
                <a:gd name="T26" fmla="*/ 122959 w 11"/>
                <a:gd name="T27" fmla="*/ 631825 h 32"/>
                <a:gd name="T28" fmla="*/ 143452 w 11"/>
                <a:gd name="T29" fmla="*/ 572591 h 32"/>
                <a:gd name="T30" fmla="*/ 143452 w 11"/>
                <a:gd name="T31" fmla="*/ 434380 h 32"/>
                <a:gd name="T32" fmla="*/ 204932 w 11"/>
                <a:gd name="T33" fmla="*/ 256679 h 3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"/>
                <a:gd name="T52" fmla="*/ 0 h 32"/>
                <a:gd name="T53" fmla="*/ 11 w 11"/>
                <a:gd name="T54" fmla="*/ 32 h 3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" h="32">
                  <a:moveTo>
                    <a:pt x="10" y="13"/>
                  </a:moveTo>
                  <a:cubicBezTo>
                    <a:pt x="10" y="12"/>
                    <a:pt x="10" y="11"/>
                    <a:pt x="11" y="9"/>
                  </a:cubicBezTo>
                  <a:cubicBezTo>
                    <a:pt x="10" y="7"/>
                    <a:pt x="10" y="3"/>
                    <a:pt x="10" y="3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8" y="6"/>
                    <a:pt x="6" y="0"/>
                    <a:pt x="6" y="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9" y="14"/>
                    <a:pt x="7" y="15"/>
                  </a:cubicBezTo>
                  <a:cubicBezTo>
                    <a:pt x="6" y="16"/>
                    <a:pt x="3" y="14"/>
                    <a:pt x="3" y="14"/>
                  </a:cubicBezTo>
                  <a:cubicBezTo>
                    <a:pt x="3" y="16"/>
                    <a:pt x="6" y="18"/>
                    <a:pt x="6" y="18"/>
                  </a:cubicBezTo>
                  <a:cubicBezTo>
                    <a:pt x="6" y="18"/>
                    <a:pt x="6" y="20"/>
                    <a:pt x="5" y="21"/>
                  </a:cubicBezTo>
                  <a:cubicBezTo>
                    <a:pt x="3" y="22"/>
                    <a:pt x="0" y="21"/>
                    <a:pt x="0" y="21"/>
                  </a:cubicBezTo>
                  <a:cubicBezTo>
                    <a:pt x="0" y="21"/>
                    <a:pt x="3" y="26"/>
                    <a:pt x="5" y="28"/>
                  </a:cubicBezTo>
                  <a:cubicBezTo>
                    <a:pt x="7" y="29"/>
                    <a:pt x="6" y="31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7" y="30"/>
                    <a:pt x="7" y="29"/>
                  </a:cubicBezTo>
                  <a:cubicBezTo>
                    <a:pt x="8" y="27"/>
                    <a:pt x="7" y="25"/>
                    <a:pt x="7" y="22"/>
                  </a:cubicBezTo>
                  <a:cubicBezTo>
                    <a:pt x="8" y="20"/>
                    <a:pt x="10" y="16"/>
                    <a:pt x="10" y="13"/>
                  </a:cubicBez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9" name="Freeform 260"/>
            <p:cNvSpPr>
              <a:spLocks noChangeArrowheads="1"/>
            </p:cNvSpPr>
            <p:nvPr/>
          </p:nvSpPr>
          <p:spPr bwMode="auto">
            <a:xfrm>
              <a:off x="371475" y="433388"/>
              <a:ext cx="266700" cy="138113"/>
            </a:xfrm>
            <a:custGeom>
              <a:avLst/>
              <a:gdLst>
                <a:gd name="T0" fmla="*/ 225669 w 13"/>
                <a:gd name="T1" fmla="*/ 0 h 7"/>
                <a:gd name="T2" fmla="*/ 102577 w 13"/>
                <a:gd name="T3" fmla="*/ 0 h 7"/>
                <a:gd name="T4" fmla="*/ 0 w 13"/>
                <a:gd name="T5" fmla="*/ 0 h 7"/>
                <a:gd name="T6" fmla="*/ 0 w 13"/>
                <a:gd name="T7" fmla="*/ 0 h 7"/>
                <a:gd name="T8" fmla="*/ 0 w 13"/>
                <a:gd name="T9" fmla="*/ 138113 h 7"/>
                <a:gd name="T10" fmla="*/ 82062 w 13"/>
                <a:gd name="T11" fmla="*/ 78922 h 7"/>
                <a:gd name="T12" fmla="*/ 143608 w 13"/>
                <a:gd name="T13" fmla="*/ 78922 h 7"/>
                <a:gd name="T14" fmla="*/ 205154 w 13"/>
                <a:gd name="T15" fmla="*/ 118383 h 7"/>
                <a:gd name="T16" fmla="*/ 266700 w 13"/>
                <a:gd name="T17" fmla="*/ 19730 h 7"/>
                <a:gd name="T18" fmla="*/ 225669 w 13"/>
                <a:gd name="T19" fmla="*/ 0 h 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3"/>
                <a:gd name="T31" fmla="*/ 0 h 7"/>
                <a:gd name="T32" fmla="*/ 13 w 13"/>
                <a:gd name="T33" fmla="*/ 7 h 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3" h="7">
                  <a:moveTo>
                    <a:pt x="11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2" y="5"/>
                    <a:pt x="13" y="1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0" name="Freeform 261"/>
            <p:cNvSpPr>
              <a:spLocks noChangeArrowheads="1"/>
            </p:cNvSpPr>
            <p:nvPr/>
          </p:nvSpPr>
          <p:spPr bwMode="auto">
            <a:xfrm>
              <a:off x="392112" y="255588"/>
              <a:ext cx="206375" cy="236538"/>
            </a:xfrm>
            <a:custGeom>
              <a:avLst/>
              <a:gdLst>
                <a:gd name="T0" fmla="*/ 0 w 10"/>
                <a:gd name="T1" fmla="*/ 98558 h 12"/>
                <a:gd name="T2" fmla="*/ 0 w 10"/>
                <a:gd name="T3" fmla="*/ 137981 h 12"/>
                <a:gd name="T4" fmla="*/ 103188 w 10"/>
                <a:gd name="T5" fmla="*/ 236538 h 12"/>
                <a:gd name="T6" fmla="*/ 165100 w 10"/>
                <a:gd name="T7" fmla="*/ 197115 h 12"/>
                <a:gd name="T8" fmla="*/ 206375 w 10"/>
                <a:gd name="T9" fmla="*/ 137981 h 12"/>
                <a:gd name="T10" fmla="*/ 206375 w 10"/>
                <a:gd name="T11" fmla="*/ 19712 h 12"/>
                <a:gd name="T12" fmla="*/ 0 w 10"/>
                <a:gd name="T13" fmla="*/ 98558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12"/>
                <a:gd name="T23" fmla="*/ 10 w 10"/>
                <a:gd name="T24" fmla="*/ 12 h 1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12">
                  <a:moveTo>
                    <a:pt x="0" y="5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4" y="12"/>
                    <a:pt x="5" y="12"/>
                  </a:cubicBezTo>
                  <a:cubicBezTo>
                    <a:pt x="6" y="12"/>
                    <a:pt x="8" y="10"/>
                    <a:pt x="8" y="1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9" y="3"/>
                    <a:pt x="10" y="1"/>
                  </a:cubicBezTo>
                  <a:cubicBezTo>
                    <a:pt x="10" y="0"/>
                    <a:pt x="2" y="4"/>
                    <a:pt x="0" y="5"/>
                  </a:cubicBezTo>
                  <a:close/>
                </a:path>
              </a:pathLst>
            </a:custGeom>
            <a:solidFill>
              <a:srgbClr val="D081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1" name="Freeform 262"/>
            <p:cNvSpPr>
              <a:spLocks noChangeArrowheads="1"/>
            </p:cNvSpPr>
            <p:nvPr/>
          </p:nvSpPr>
          <p:spPr bwMode="auto">
            <a:xfrm>
              <a:off x="433387" y="334963"/>
              <a:ext cx="144462" cy="157163"/>
            </a:xfrm>
            <a:custGeom>
              <a:avLst/>
              <a:gdLst>
                <a:gd name="T0" fmla="*/ 123825 w 7"/>
                <a:gd name="T1" fmla="*/ 0 h 8"/>
                <a:gd name="T2" fmla="*/ 82550 w 7"/>
                <a:gd name="T3" fmla="*/ 58936 h 8"/>
                <a:gd name="T4" fmla="*/ 0 w 7"/>
                <a:gd name="T5" fmla="*/ 98227 h 8"/>
                <a:gd name="T6" fmla="*/ 61912 w 7"/>
                <a:gd name="T7" fmla="*/ 157163 h 8"/>
                <a:gd name="T8" fmla="*/ 123825 w 7"/>
                <a:gd name="T9" fmla="*/ 117872 h 8"/>
                <a:gd name="T10" fmla="*/ 144462 w 7"/>
                <a:gd name="T11" fmla="*/ 78582 h 8"/>
                <a:gd name="T12" fmla="*/ 123825 w 7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"/>
                <a:gd name="T22" fmla="*/ 0 h 8"/>
                <a:gd name="T23" fmla="*/ 7 w 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" h="8">
                  <a:moveTo>
                    <a:pt x="6" y="0"/>
                  </a:moveTo>
                  <a:cubicBezTo>
                    <a:pt x="6" y="0"/>
                    <a:pt x="5" y="2"/>
                    <a:pt x="4" y="3"/>
                  </a:cubicBezTo>
                  <a:cubicBezTo>
                    <a:pt x="4" y="4"/>
                    <a:pt x="1" y="5"/>
                    <a:pt x="0" y="5"/>
                  </a:cubicBezTo>
                  <a:cubicBezTo>
                    <a:pt x="1" y="6"/>
                    <a:pt x="2" y="8"/>
                    <a:pt x="3" y="8"/>
                  </a:cubicBezTo>
                  <a:cubicBezTo>
                    <a:pt x="4" y="8"/>
                    <a:pt x="6" y="6"/>
                    <a:pt x="6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3"/>
                    <a:pt x="6" y="0"/>
                    <a:pt x="6" y="0"/>
                  </a:cubicBezTo>
                  <a:close/>
                </a:path>
              </a:pathLst>
            </a:custGeom>
            <a:solidFill>
              <a:srgbClr val="E99D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2" name="Freeform 263"/>
            <p:cNvSpPr>
              <a:spLocks noChangeArrowheads="1"/>
            </p:cNvSpPr>
            <p:nvPr/>
          </p:nvSpPr>
          <p:spPr bwMode="auto">
            <a:xfrm>
              <a:off x="392112" y="452438"/>
              <a:ext cx="165100" cy="711200"/>
            </a:xfrm>
            <a:custGeom>
              <a:avLst/>
              <a:gdLst>
                <a:gd name="T0" fmla="*/ 0 w 8"/>
                <a:gd name="T1" fmla="*/ 632178 h 36"/>
                <a:gd name="T2" fmla="*/ 61913 w 8"/>
                <a:gd name="T3" fmla="*/ 711200 h 36"/>
                <a:gd name="T4" fmla="*/ 144463 w 8"/>
                <a:gd name="T5" fmla="*/ 651933 h 36"/>
                <a:gd name="T6" fmla="*/ 144463 w 8"/>
                <a:gd name="T7" fmla="*/ 197556 h 36"/>
                <a:gd name="T8" fmla="*/ 123825 w 8"/>
                <a:gd name="T9" fmla="*/ 98778 h 36"/>
                <a:gd name="T10" fmla="*/ 144463 w 8"/>
                <a:gd name="T11" fmla="*/ 59267 h 36"/>
                <a:gd name="T12" fmla="*/ 82550 w 8"/>
                <a:gd name="T13" fmla="*/ 19756 h 36"/>
                <a:gd name="T14" fmla="*/ 61913 w 8"/>
                <a:gd name="T15" fmla="*/ 79022 h 36"/>
                <a:gd name="T16" fmla="*/ 41275 w 8"/>
                <a:gd name="T17" fmla="*/ 138289 h 36"/>
                <a:gd name="T18" fmla="*/ 20638 w 8"/>
                <a:gd name="T19" fmla="*/ 217311 h 36"/>
                <a:gd name="T20" fmla="*/ 0 w 8"/>
                <a:gd name="T21" fmla="*/ 632178 h 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"/>
                <a:gd name="T34" fmla="*/ 0 h 36"/>
                <a:gd name="T35" fmla="*/ 8 w 8"/>
                <a:gd name="T36" fmla="*/ 36 h 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" h="36">
                  <a:moveTo>
                    <a:pt x="0" y="32"/>
                  </a:moveTo>
                  <a:cubicBezTo>
                    <a:pt x="3" y="36"/>
                    <a:pt x="3" y="36"/>
                    <a:pt x="3" y="36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8" y="12"/>
                    <a:pt x="7" y="10"/>
                  </a:cubicBezTo>
                  <a:cubicBezTo>
                    <a:pt x="7" y="9"/>
                    <a:pt x="6" y="5"/>
                    <a:pt x="6" y="5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0"/>
                    <a:pt x="4" y="1"/>
                  </a:cubicBezTo>
                  <a:cubicBezTo>
                    <a:pt x="1" y="2"/>
                    <a:pt x="3" y="4"/>
                    <a:pt x="3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11"/>
                    <a:pt x="1" y="11"/>
                    <a:pt x="1" y="11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1212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3" name="Freeform 264"/>
            <p:cNvSpPr>
              <a:spLocks noChangeArrowheads="1"/>
            </p:cNvSpPr>
            <p:nvPr/>
          </p:nvSpPr>
          <p:spPr bwMode="auto">
            <a:xfrm>
              <a:off x="371475" y="374650"/>
              <a:ext cx="103187" cy="177800"/>
            </a:xfrm>
            <a:custGeom>
              <a:avLst/>
              <a:gdLst>
                <a:gd name="T0" fmla="*/ 20637 w 65"/>
                <a:gd name="T1" fmla="*/ 0 h 112"/>
                <a:gd name="T2" fmla="*/ 0 w 65"/>
                <a:gd name="T3" fmla="*/ 77788 h 112"/>
                <a:gd name="T4" fmla="*/ 20637 w 65"/>
                <a:gd name="T5" fmla="*/ 177800 h 112"/>
                <a:gd name="T6" fmla="*/ 103187 w 65"/>
                <a:gd name="T7" fmla="*/ 98425 h 112"/>
                <a:gd name="T8" fmla="*/ 20637 w 65"/>
                <a:gd name="T9" fmla="*/ 0 h 1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112"/>
                <a:gd name="T17" fmla="*/ 65 w 65"/>
                <a:gd name="T18" fmla="*/ 112 h 1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112">
                  <a:moveTo>
                    <a:pt x="13" y="0"/>
                  </a:moveTo>
                  <a:lnTo>
                    <a:pt x="0" y="49"/>
                  </a:lnTo>
                  <a:lnTo>
                    <a:pt x="13" y="112"/>
                  </a:lnTo>
                  <a:lnTo>
                    <a:pt x="65" y="62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F2F2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4" name="Freeform 265"/>
            <p:cNvSpPr>
              <a:spLocks noChangeArrowheads="1"/>
            </p:cNvSpPr>
            <p:nvPr/>
          </p:nvSpPr>
          <p:spPr bwMode="auto">
            <a:xfrm>
              <a:off x="350837" y="0"/>
              <a:ext cx="307975" cy="295275"/>
            </a:xfrm>
            <a:custGeom>
              <a:avLst/>
              <a:gdLst>
                <a:gd name="T0" fmla="*/ 20532 w 15"/>
                <a:gd name="T1" fmla="*/ 78740 h 15"/>
                <a:gd name="T2" fmla="*/ 0 w 15"/>
                <a:gd name="T3" fmla="*/ 59055 h 15"/>
                <a:gd name="T4" fmla="*/ 82127 w 15"/>
                <a:gd name="T5" fmla="*/ 0 h 15"/>
                <a:gd name="T6" fmla="*/ 184785 w 15"/>
                <a:gd name="T7" fmla="*/ 0 h 15"/>
                <a:gd name="T8" fmla="*/ 287443 w 15"/>
                <a:gd name="T9" fmla="*/ 78740 h 15"/>
                <a:gd name="T10" fmla="*/ 287443 w 15"/>
                <a:gd name="T11" fmla="*/ 157480 h 15"/>
                <a:gd name="T12" fmla="*/ 266912 w 15"/>
                <a:gd name="T13" fmla="*/ 255905 h 15"/>
                <a:gd name="T14" fmla="*/ 20532 w 15"/>
                <a:gd name="T15" fmla="*/ 78740 h 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5"/>
                <a:gd name="T25" fmla="*/ 0 h 15"/>
                <a:gd name="T26" fmla="*/ 15 w 15"/>
                <a:gd name="T27" fmla="*/ 15 h 1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5" h="15">
                  <a:moveTo>
                    <a:pt x="1" y="4"/>
                  </a:moveTo>
                  <a:cubicBezTo>
                    <a:pt x="1" y="4"/>
                    <a:pt x="0" y="4"/>
                    <a:pt x="0" y="3"/>
                  </a:cubicBezTo>
                  <a:cubicBezTo>
                    <a:pt x="0" y="3"/>
                    <a:pt x="2" y="0"/>
                    <a:pt x="4" y="0"/>
                  </a:cubicBezTo>
                  <a:cubicBezTo>
                    <a:pt x="5" y="0"/>
                    <a:pt x="9" y="0"/>
                    <a:pt x="9" y="0"/>
                  </a:cubicBezTo>
                  <a:cubicBezTo>
                    <a:pt x="9" y="0"/>
                    <a:pt x="12" y="2"/>
                    <a:pt x="14" y="4"/>
                  </a:cubicBezTo>
                  <a:cubicBezTo>
                    <a:pt x="15" y="6"/>
                    <a:pt x="14" y="8"/>
                    <a:pt x="14" y="8"/>
                  </a:cubicBezTo>
                  <a:cubicBezTo>
                    <a:pt x="14" y="8"/>
                    <a:pt x="15" y="12"/>
                    <a:pt x="13" y="13"/>
                  </a:cubicBezTo>
                  <a:cubicBezTo>
                    <a:pt x="13" y="13"/>
                    <a:pt x="8" y="15"/>
                    <a:pt x="1" y="4"/>
                  </a:cubicBezTo>
                  <a:close/>
                </a:path>
              </a:pathLst>
            </a:custGeom>
            <a:solidFill>
              <a:srgbClr val="1212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5" name="Freeform 266"/>
            <p:cNvSpPr>
              <a:spLocks noChangeArrowheads="1"/>
            </p:cNvSpPr>
            <p:nvPr/>
          </p:nvSpPr>
          <p:spPr bwMode="auto">
            <a:xfrm>
              <a:off x="515937" y="374650"/>
              <a:ext cx="122237" cy="177800"/>
            </a:xfrm>
            <a:custGeom>
              <a:avLst/>
              <a:gdLst>
                <a:gd name="T0" fmla="*/ 0 w 6"/>
                <a:gd name="T1" fmla="*/ 98778 h 9"/>
                <a:gd name="T2" fmla="*/ 61119 w 6"/>
                <a:gd name="T3" fmla="*/ 177800 h 9"/>
                <a:gd name="T4" fmla="*/ 122237 w 6"/>
                <a:gd name="T5" fmla="*/ 79022 h 9"/>
                <a:gd name="T6" fmla="*/ 81491 w 6"/>
                <a:gd name="T7" fmla="*/ 0 h 9"/>
                <a:gd name="T8" fmla="*/ 0 w 6"/>
                <a:gd name="T9" fmla="*/ 98778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"/>
                <a:gd name="T16" fmla="*/ 0 h 9"/>
                <a:gd name="T17" fmla="*/ 6 w 6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" h="9">
                  <a:moveTo>
                    <a:pt x="0" y="5"/>
                  </a:move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6" y="4"/>
                    <a:pt x="6" y="4"/>
                  </a:cubicBezTo>
                  <a:cubicBezTo>
                    <a:pt x="6" y="4"/>
                    <a:pt x="3" y="1"/>
                    <a:pt x="4" y="0"/>
                  </a:cubicBezTo>
                  <a:cubicBezTo>
                    <a:pt x="4" y="0"/>
                    <a:pt x="2" y="5"/>
                    <a:pt x="0" y="5"/>
                  </a:cubicBezTo>
                  <a:close/>
                </a:path>
              </a:pathLst>
            </a:custGeom>
            <a:solidFill>
              <a:srgbClr val="F2F2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6" name="Freeform 267"/>
            <p:cNvSpPr>
              <a:spLocks noChangeArrowheads="1"/>
            </p:cNvSpPr>
            <p:nvPr/>
          </p:nvSpPr>
          <p:spPr bwMode="auto">
            <a:xfrm>
              <a:off x="330200" y="77788"/>
              <a:ext cx="307975" cy="315913"/>
            </a:xfrm>
            <a:custGeom>
              <a:avLst/>
              <a:gdLst>
                <a:gd name="T0" fmla="*/ 41063 w 15"/>
                <a:gd name="T1" fmla="*/ 296168 h 16"/>
                <a:gd name="T2" fmla="*/ 102658 w 15"/>
                <a:gd name="T3" fmla="*/ 315913 h 16"/>
                <a:gd name="T4" fmla="*/ 205317 w 15"/>
                <a:gd name="T5" fmla="*/ 276424 h 16"/>
                <a:gd name="T6" fmla="*/ 225848 w 15"/>
                <a:gd name="T7" fmla="*/ 217190 h 16"/>
                <a:gd name="T8" fmla="*/ 246380 w 15"/>
                <a:gd name="T9" fmla="*/ 217190 h 16"/>
                <a:gd name="T10" fmla="*/ 287443 w 15"/>
                <a:gd name="T11" fmla="*/ 177701 h 16"/>
                <a:gd name="T12" fmla="*/ 287443 w 15"/>
                <a:gd name="T13" fmla="*/ 118467 h 16"/>
                <a:gd name="T14" fmla="*/ 246380 w 15"/>
                <a:gd name="T15" fmla="*/ 118467 h 16"/>
                <a:gd name="T16" fmla="*/ 225848 w 15"/>
                <a:gd name="T17" fmla="*/ 157957 h 16"/>
                <a:gd name="T18" fmla="*/ 205317 w 15"/>
                <a:gd name="T19" fmla="*/ 157957 h 16"/>
                <a:gd name="T20" fmla="*/ 225848 w 15"/>
                <a:gd name="T21" fmla="*/ 118467 h 16"/>
                <a:gd name="T22" fmla="*/ 184785 w 15"/>
                <a:gd name="T23" fmla="*/ 59234 h 16"/>
                <a:gd name="T24" fmla="*/ 205317 w 15"/>
                <a:gd name="T25" fmla="*/ 39489 h 16"/>
                <a:gd name="T26" fmla="*/ 164253 w 15"/>
                <a:gd name="T27" fmla="*/ 0 h 16"/>
                <a:gd name="T28" fmla="*/ 41063 w 15"/>
                <a:gd name="T29" fmla="*/ 0 h 16"/>
                <a:gd name="T30" fmla="*/ 0 w 15"/>
                <a:gd name="T31" fmla="*/ 78978 h 16"/>
                <a:gd name="T32" fmla="*/ 20532 w 15"/>
                <a:gd name="T33" fmla="*/ 118467 h 16"/>
                <a:gd name="T34" fmla="*/ 0 w 15"/>
                <a:gd name="T35" fmla="*/ 177701 h 16"/>
                <a:gd name="T36" fmla="*/ 20532 w 15"/>
                <a:gd name="T37" fmla="*/ 256679 h 16"/>
                <a:gd name="T38" fmla="*/ 41063 w 15"/>
                <a:gd name="T39" fmla="*/ 296168 h 1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5"/>
                <a:gd name="T61" fmla="*/ 0 h 16"/>
                <a:gd name="T62" fmla="*/ 15 w 15"/>
                <a:gd name="T63" fmla="*/ 16 h 1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5" h="16">
                  <a:moveTo>
                    <a:pt x="2" y="15"/>
                  </a:moveTo>
                  <a:cubicBezTo>
                    <a:pt x="2" y="15"/>
                    <a:pt x="4" y="16"/>
                    <a:pt x="5" y="16"/>
                  </a:cubicBezTo>
                  <a:cubicBezTo>
                    <a:pt x="5" y="16"/>
                    <a:pt x="8" y="16"/>
                    <a:pt x="10" y="14"/>
                  </a:cubicBezTo>
                  <a:cubicBezTo>
                    <a:pt x="11" y="12"/>
                    <a:pt x="11" y="11"/>
                    <a:pt x="11" y="11"/>
                  </a:cubicBezTo>
                  <a:cubicBezTo>
                    <a:pt x="11" y="11"/>
                    <a:pt x="12" y="11"/>
                    <a:pt x="12" y="11"/>
                  </a:cubicBezTo>
                  <a:cubicBezTo>
                    <a:pt x="13" y="11"/>
                    <a:pt x="14" y="9"/>
                    <a:pt x="14" y="9"/>
                  </a:cubicBezTo>
                  <a:cubicBezTo>
                    <a:pt x="14" y="8"/>
                    <a:pt x="15" y="6"/>
                    <a:pt x="14" y="6"/>
                  </a:cubicBezTo>
                  <a:cubicBezTo>
                    <a:pt x="13" y="5"/>
                    <a:pt x="12" y="6"/>
                    <a:pt x="12" y="6"/>
                  </a:cubicBezTo>
                  <a:cubicBezTo>
                    <a:pt x="12" y="6"/>
                    <a:pt x="11" y="8"/>
                    <a:pt x="11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1" y="6"/>
                    <a:pt x="11" y="6"/>
                  </a:cubicBezTo>
                  <a:cubicBezTo>
                    <a:pt x="11" y="6"/>
                    <a:pt x="9" y="4"/>
                    <a:pt x="9" y="3"/>
                  </a:cubicBezTo>
                  <a:cubicBezTo>
                    <a:pt x="9" y="3"/>
                    <a:pt x="10" y="3"/>
                    <a:pt x="10" y="2"/>
                  </a:cubicBezTo>
                  <a:cubicBezTo>
                    <a:pt x="10" y="2"/>
                    <a:pt x="8" y="0"/>
                    <a:pt x="8" y="0"/>
                  </a:cubicBezTo>
                  <a:cubicBezTo>
                    <a:pt x="7" y="0"/>
                    <a:pt x="3" y="0"/>
                    <a:pt x="2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6"/>
                    <a:pt x="0" y="7"/>
                    <a:pt x="0" y="9"/>
                  </a:cubicBezTo>
                  <a:cubicBezTo>
                    <a:pt x="0" y="11"/>
                    <a:pt x="1" y="13"/>
                    <a:pt x="1" y="13"/>
                  </a:cubicBezTo>
                  <a:cubicBezTo>
                    <a:pt x="2" y="14"/>
                    <a:pt x="1" y="15"/>
                    <a:pt x="2" y="15"/>
                  </a:cubicBezTo>
                  <a:close/>
                </a:path>
              </a:pathLst>
            </a:custGeom>
            <a:solidFill>
              <a:srgbClr val="F1B1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7" name="Freeform 268"/>
            <p:cNvSpPr>
              <a:spLocks noChangeArrowheads="1"/>
            </p:cNvSpPr>
            <p:nvPr/>
          </p:nvSpPr>
          <p:spPr bwMode="auto">
            <a:xfrm>
              <a:off x="371475" y="77788"/>
              <a:ext cx="266700" cy="315913"/>
            </a:xfrm>
            <a:custGeom>
              <a:avLst/>
              <a:gdLst>
                <a:gd name="T0" fmla="*/ 246185 w 13"/>
                <a:gd name="T1" fmla="*/ 118467 h 16"/>
                <a:gd name="T2" fmla="*/ 205154 w 13"/>
                <a:gd name="T3" fmla="*/ 118467 h 16"/>
                <a:gd name="T4" fmla="*/ 184638 w 13"/>
                <a:gd name="T5" fmla="*/ 157957 h 16"/>
                <a:gd name="T6" fmla="*/ 164123 w 13"/>
                <a:gd name="T7" fmla="*/ 157957 h 16"/>
                <a:gd name="T8" fmla="*/ 184638 w 13"/>
                <a:gd name="T9" fmla="*/ 118467 h 16"/>
                <a:gd name="T10" fmla="*/ 143608 w 13"/>
                <a:gd name="T11" fmla="*/ 59234 h 16"/>
                <a:gd name="T12" fmla="*/ 164123 w 13"/>
                <a:gd name="T13" fmla="*/ 39489 h 16"/>
                <a:gd name="T14" fmla="*/ 123092 w 13"/>
                <a:gd name="T15" fmla="*/ 0 h 16"/>
                <a:gd name="T16" fmla="*/ 102577 w 13"/>
                <a:gd name="T17" fmla="*/ 0 h 16"/>
                <a:gd name="T18" fmla="*/ 61546 w 13"/>
                <a:gd name="T19" fmla="*/ 78978 h 16"/>
                <a:gd name="T20" fmla="*/ 102577 w 13"/>
                <a:gd name="T21" fmla="*/ 98723 h 16"/>
                <a:gd name="T22" fmla="*/ 102577 w 13"/>
                <a:gd name="T23" fmla="*/ 118467 h 16"/>
                <a:gd name="T24" fmla="*/ 123092 w 13"/>
                <a:gd name="T25" fmla="*/ 138212 h 16"/>
                <a:gd name="T26" fmla="*/ 123092 w 13"/>
                <a:gd name="T27" fmla="*/ 177701 h 16"/>
                <a:gd name="T28" fmla="*/ 82062 w 13"/>
                <a:gd name="T29" fmla="*/ 177701 h 16"/>
                <a:gd name="T30" fmla="*/ 82062 w 13"/>
                <a:gd name="T31" fmla="*/ 256679 h 16"/>
                <a:gd name="T32" fmla="*/ 41031 w 13"/>
                <a:gd name="T33" fmla="*/ 296168 h 16"/>
                <a:gd name="T34" fmla="*/ 0 w 13"/>
                <a:gd name="T35" fmla="*/ 296168 h 16"/>
                <a:gd name="T36" fmla="*/ 0 w 13"/>
                <a:gd name="T37" fmla="*/ 296168 h 16"/>
                <a:gd name="T38" fmla="*/ 61546 w 13"/>
                <a:gd name="T39" fmla="*/ 315913 h 16"/>
                <a:gd name="T40" fmla="*/ 164123 w 13"/>
                <a:gd name="T41" fmla="*/ 276424 h 16"/>
                <a:gd name="T42" fmla="*/ 184638 w 13"/>
                <a:gd name="T43" fmla="*/ 217190 h 16"/>
                <a:gd name="T44" fmla="*/ 205154 w 13"/>
                <a:gd name="T45" fmla="*/ 217190 h 16"/>
                <a:gd name="T46" fmla="*/ 246185 w 13"/>
                <a:gd name="T47" fmla="*/ 177701 h 16"/>
                <a:gd name="T48" fmla="*/ 246185 w 13"/>
                <a:gd name="T49" fmla="*/ 118467 h 1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3"/>
                <a:gd name="T76" fmla="*/ 0 h 16"/>
                <a:gd name="T77" fmla="*/ 13 w 13"/>
                <a:gd name="T78" fmla="*/ 16 h 1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3" h="16">
                  <a:moveTo>
                    <a:pt x="12" y="6"/>
                  </a:moveTo>
                  <a:cubicBezTo>
                    <a:pt x="11" y="5"/>
                    <a:pt x="10" y="6"/>
                    <a:pt x="10" y="6"/>
                  </a:cubicBezTo>
                  <a:cubicBezTo>
                    <a:pt x="10" y="6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9" y="6"/>
                    <a:pt x="9" y="6"/>
                  </a:cubicBezTo>
                  <a:cubicBezTo>
                    <a:pt x="9" y="6"/>
                    <a:pt x="7" y="4"/>
                    <a:pt x="7" y="3"/>
                  </a:cubicBezTo>
                  <a:cubicBezTo>
                    <a:pt x="7" y="3"/>
                    <a:pt x="8" y="3"/>
                    <a:pt x="8" y="2"/>
                  </a:cubicBezTo>
                  <a:cubicBezTo>
                    <a:pt x="8" y="2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4" y="1"/>
                    <a:pt x="3" y="4"/>
                    <a:pt x="3" y="4"/>
                  </a:cubicBezTo>
                  <a:cubicBezTo>
                    <a:pt x="4" y="4"/>
                    <a:pt x="5" y="5"/>
                    <a:pt x="5" y="5"/>
                  </a:cubicBezTo>
                  <a:cubicBezTo>
                    <a:pt x="5" y="5"/>
                    <a:pt x="5" y="6"/>
                    <a:pt x="5" y="6"/>
                  </a:cubicBezTo>
                  <a:cubicBezTo>
                    <a:pt x="5" y="7"/>
                    <a:pt x="6" y="6"/>
                    <a:pt x="6" y="7"/>
                  </a:cubicBezTo>
                  <a:cubicBezTo>
                    <a:pt x="6" y="7"/>
                    <a:pt x="6" y="9"/>
                    <a:pt x="6" y="9"/>
                  </a:cubicBezTo>
                  <a:cubicBezTo>
                    <a:pt x="5" y="10"/>
                    <a:pt x="4" y="9"/>
                    <a:pt x="4" y="9"/>
                  </a:cubicBezTo>
                  <a:cubicBezTo>
                    <a:pt x="5" y="10"/>
                    <a:pt x="4" y="12"/>
                    <a:pt x="4" y="13"/>
                  </a:cubicBezTo>
                  <a:cubicBezTo>
                    <a:pt x="4" y="14"/>
                    <a:pt x="3" y="14"/>
                    <a:pt x="2" y="15"/>
                  </a:cubicBezTo>
                  <a:cubicBezTo>
                    <a:pt x="2" y="15"/>
                    <a:pt x="1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2" y="16"/>
                    <a:pt x="3" y="16"/>
                  </a:cubicBezTo>
                  <a:cubicBezTo>
                    <a:pt x="3" y="16"/>
                    <a:pt x="6" y="16"/>
                    <a:pt x="8" y="14"/>
                  </a:cubicBezTo>
                  <a:cubicBezTo>
                    <a:pt x="9" y="12"/>
                    <a:pt x="9" y="11"/>
                    <a:pt x="9" y="11"/>
                  </a:cubicBezTo>
                  <a:cubicBezTo>
                    <a:pt x="9" y="11"/>
                    <a:pt x="10" y="11"/>
                    <a:pt x="10" y="11"/>
                  </a:cubicBezTo>
                  <a:cubicBezTo>
                    <a:pt x="11" y="11"/>
                    <a:pt x="12" y="9"/>
                    <a:pt x="12" y="9"/>
                  </a:cubicBezTo>
                  <a:cubicBezTo>
                    <a:pt x="12" y="8"/>
                    <a:pt x="13" y="6"/>
                    <a:pt x="12" y="6"/>
                  </a:cubicBezTo>
                  <a:close/>
                </a:path>
              </a:pathLst>
            </a:custGeom>
            <a:solidFill>
              <a:srgbClr val="E99D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8" name="Freeform 269"/>
            <p:cNvSpPr>
              <a:spLocks noChangeArrowheads="1"/>
            </p:cNvSpPr>
            <p:nvPr/>
          </p:nvSpPr>
          <p:spPr bwMode="auto">
            <a:xfrm>
              <a:off x="0" y="611188"/>
              <a:ext cx="227012" cy="493713"/>
            </a:xfrm>
            <a:custGeom>
              <a:avLst/>
              <a:gdLst>
                <a:gd name="T0" fmla="*/ 144462 w 11"/>
                <a:gd name="T1" fmla="*/ 0 h 25"/>
                <a:gd name="T2" fmla="*/ 165100 w 11"/>
                <a:gd name="T3" fmla="*/ 217234 h 25"/>
                <a:gd name="T4" fmla="*/ 185737 w 11"/>
                <a:gd name="T5" fmla="*/ 296228 h 25"/>
                <a:gd name="T6" fmla="*/ 123825 w 11"/>
                <a:gd name="T7" fmla="*/ 217234 h 25"/>
                <a:gd name="T8" fmla="*/ 165100 w 11"/>
                <a:gd name="T9" fmla="*/ 315976 h 25"/>
                <a:gd name="T10" fmla="*/ 103187 w 11"/>
                <a:gd name="T11" fmla="*/ 276479 h 25"/>
                <a:gd name="T12" fmla="*/ 165100 w 11"/>
                <a:gd name="T13" fmla="*/ 355473 h 25"/>
                <a:gd name="T14" fmla="*/ 0 w 11"/>
                <a:gd name="T15" fmla="*/ 375222 h 25"/>
                <a:gd name="T16" fmla="*/ 0 w 11"/>
                <a:gd name="T17" fmla="*/ 375222 h 25"/>
                <a:gd name="T18" fmla="*/ 165100 w 11"/>
                <a:gd name="T19" fmla="*/ 394970 h 25"/>
                <a:gd name="T20" fmla="*/ 41275 w 11"/>
                <a:gd name="T21" fmla="*/ 454216 h 25"/>
                <a:gd name="T22" fmla="*/ 185737 w 11"/>
                <a:gd name="T23" fmla="*/ 434467 h 25"/>
                <a:gd name="T24" fmla="*/ 227012 w 11"/>
                <a:gd name="T25" fmla="*/ 493713 h 25"/>
                <a:gd name="T26" fmla="*/ 227012 w 11"/>
                <a:gd name="T27" fmla="*/ 473964 h 25"/>
                <a:gd name="T28" fmla="*/ 185737 w 11"/>
                <a:gd name="T29" fmla="*/ 19749 h 25"/>
                <a:gd name="T30" fmla="*/ 144462 w 11"/>
                <a:gd name="T31" fmla="*/ 0 h 2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1"/>
                <a:gd name="T49" fmla="*/ 0 h 25"/>
                <a:gd name="T50" fmla="*/ 11 w 11"/>
                <a:gd name="T51" fmla="*/ 25 h 25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1" h="25">
                  <a:moveTo>
                    <a:pt x="7" y="0"/>
                  </a:moveTo>
                  <a:cubicBezTo>
                    <a:pt x="7" y="3"/>
                    <a:pt x="7" y="9"/>
                    <a:pt x="8" y="11"/>
                  </a:cubicBezTo>
                  <a:cubicBezTo>
                    <a:pt x="10" y="13"/>
                    <a:pt x="9" y="15"/>
                    <a:pt x="9" y="15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6" y="15"/>
                    <a:pt x="5" y="14"/>
                  </a:cubicBezTo>
                  <a:cubicBezTo>
                    <a:pt x="5" y="14"/>
                    <a:pt x="6" y="17"/>
                    <a:pt x="8" y="18"/>
                  </a:cubicBezTo>
                  <a:cubicBezTo>
                    <a:pt x="8" y="18"/>
                    <a:pt x="1" y="17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4" y="17"/>
                    <a:pt x="8" y="20"/>
                  </a:cubicBezTo>
                  <a:cubicBezTo>
                    <a:pt x="8" y="20"/>
                    <a:pt x="3" y="20"/>
                    <a:pt x="2" y="23"/>
                  </a:cubicBezTo>
                  <a:cubicBezTo>
                    <a:pt x="2" y="23"/>
                    <a:pt x="6" y="20"/>
                    <a:pt x="9" y="22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1" y="5"/>
                    <a:pt x="9" y="1"/>
                  </a:cubicBezTo>
                  <a:cubicBezTo>
                    <a:pt x="8" y="1"/>
                    <a:pt x="8" y="0"/>
                    <a:pt x="7" y="0"/>
                  </a:cubicBez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9" name="Freeform 270"/>
            <p:cNvSpPr>
              <a:spLocks noChangeArrowheads="1"/>
            </p:cNvSpPr>
            <p:nvPr/>
          </p:nvSpPr>
          <p:spPr bwMode="auto">
            <a:xfrm>
              <a:off x="61912" y="1104900"/>
              <a:ext cx="165100" cy="117475"/>
            </a:xfrm>
            <a:custGeom>
              <a:avLst/>
              <a:gdLst>
                <a:gd name="T0" fmla="*/ 0 w 8"/>
                <a:gd name="T1" fmla="*/ 117475 h 6"/>
                <a:gd name="T2" fmla="*/ 165100 w 8"/>
                <a:gd name="T3" fmla="*/ 39158 h 6"/>
                <a:gd name="T4" fmla="*/ 165100 w 8"/>
                <a:gd name="T5" fmla="*/ 0 h 6"/>
                <a:gd name="T6" fmla="*/ 0 w 8"/>
                <a:gd name="T7" fmla="*/ 117475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6"/>
                <a:gd name="T14" fmla="*/ 8 w 8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6">
                  <a:moveTo>
                    <a:pt x="0" y="6"/>
                  </a:moveTo>
                  <a:cubicBezTo>
                    <a:pt x="0" y="6"/>
                    <a:pt x="5" y="3"/>
                    <a:pt x="8" y="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1" y="4"/>
                    <a:pt x="0" y="6"/>
                  </a:cubicBez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1000"/>
                                        <p:tgtEl>
                                          <p:spTgt spid="10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0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2" dur="500"/>
                                        <p:tgtEl>
                                          <p:spTgt spid="10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" dur="500"/>
                                        <p:tgtEl>
                                          <p:spTgt spid="10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500"/>
                                        <p:tgtEl>
                                          <p:spTgt spid="10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10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5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500"/>
                                        <p:tgtEl>
                                          <p:spTgt spid="10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500"/>
                                        <p:tgtEl>
                                          <p:spTgt spid="10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500"/>
                                        <p:tgtEl>
                                          <p:spTgt spid="10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7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5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4" grpId="0" bldLvl="0" autoUpdateAnimBg="0"/>
      <p:bldP spid="10265" grpId="0" bldLvl="0" autoUpdateAnimBg="0"/>
      <p:bldP spid="10266" grpId="0" bldLvl="0" autoUpdateAnimBg="0"/>
      <p:bldP spid="10267" grpId="0" bldLvl="0" autoUpdateAnimBg="0"/>
      <p:bldP spid="10268" grpId="0" bldLvl="0" autoUpdateAnimBg="0"/>
      <p:bldP spid="10284" grpId="0" bldLvl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34" t="13739" r="10732" b="13994"/>
          <a:stretch>
            <a:fillRect/>
          </a:stretch>
        </p:blipFill>
        <p:spPr bwMode="auto">
          <a:xfrm>
            <a:off x="112713" y="23813"/>
            <a:ext cx="12079287" cy="6834187"/>
          </a:xfrm>
          <a:prstGeom prst="rect">
            <a:avLst/>
          </a:prstGeom>
          <a:blipFill dpi="0" rotWithShape="1">
            <a:blip r:embed="rId2"/>
            <a:srcRect l="14134" t="13739" r="10732" b="13994"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3"/>
          <p:cNvGrpSpPr>
            <a:grpSpLocks/>
          </p:cNvGrpSpPr>
          <p:nvPr/>
        </p:nvGrpSpPr>
        <p:grpSpPr bwMode="auto">
          <a:xfrm>
            <a:off x="1241425" y="900113"/>
            <a:ext cx="2701925" cy="442912"/>
            <a:chOff x="0" y="0"/>
            <a:chExt cx="2701517" cy="441699"/>
          </a:xfrm>
        </p:grpSpPr>
        <p:pic>
          <p:nvPicPr>
            <p:cNvPr id="4144" name="图片 1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45349" cy="441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45" name="文本框 16"/>
            <p:cNvSpPr>
              <a:spLocks noChangeArrowheads="1"/>
            </p:cNvSpPr>
            <p:nvPr/>
          </p:nvSpPr>
          <p:spPr bwMode="auto">
            <a:xfrm>
              <a:off x="447714" y="28338"/>
              <a:ext cx="225380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0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选题背景与意义</a:t>
              </a:r>
            </a:p>
          </p:txBody>
        </p:sp>
      </p:grpSp>
      <p:pic>
        <p:nvPicPr>
          <p:cNvPr id="4100" name="图片 7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55" t="893"/>
          <a:stretch>
            <a:fillRect/>
          </a:stretch>
        </p:blipFill>
        <p:spPr bwMode="auto">
          <a:xfrm>
            <a:off x="10109200" y="4670425"/>
            <a:ext cx="1887538" cy="183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图片 7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03" t="82581" r="42166"/>
          <a:stretch>
            <a:fillRect/>
          </a:stretch>
        </p:blipFill>
        <p:spPr bwMode="auto">
          <a:xfrm>
            <a:off x="757238" y="5313363"/>
            <a:ext cx="3878262" cy="119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图片 7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0" t="79311" r="74771" b="687"/>
          <a:stretch>
            <a:fillRect/>
          </a:stretch>
        </p:blipFill>
        <p:spPr bwMode="auto">
          <a:xfrm>
            <a:off x="1654175" y="5681663"/>
            <a:ext cx="9779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73" name="Group 9"/>
          <p:cNvGrpSpPr>
            <a:grpSpLocks/>
          </p:cNvGrpSpPr>
          <p:nvPr/>
        </p:nvGrpSpPr>
        <p:grpSpPr bwMode="auto">
          <a:xfrm>
            <a:off x="5283200" y="4206875"/>
            <a:ext cx="1665288" cy="1106488"/>
            <a:chOff x="0" y="0"/>
            <a:chExt cx="1664683" cy="1106543"/>
          </a:xfrm>
        </p:grpSpPr>
        <p:sp>
          <p:nvSpPr>
            <p:cNvPr id="4142" name="文本框 93"/>
            <p:cNvSpPr>
              <a:spLocks noChangeArrowheads="1"/>
            </p:cNvSpPr>
            <p:nvPr/>
          </p:nvSpPr>
          <p:spPr bwMode="auto">
            <a:xfrm>
              <a:off x="1" y="0"/>
              <a:ext cx="1664682" cy="3109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400" b="1">
                  <a:solidFill>
                    <a:srgbClr val="1AADA9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单击此处添加标题</a:t>
              </a:r>
            </a:p>
          </p:txBody>
        </p:sp>
        <p:sp>
          <p:nvSpPr>
            <p:cNvPr id="4143" name="文本框 94"/>
            <p:cNvSpPr>
              <a:spLocks noChangeArrowheads="1"/>
            </p:cNvSpPr>
            <p:nvPr/>
          </p:nvSpPr>
          <p:spPr bwMode="auto">
            <a:xfrm>
              <a:off x="0" y="275546"/>
              <a:ext cx="1493916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单击此处添加标题</a:t>
              </a:r>
            </a:p>
            <a:p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单击此处添加标题</a:t>
              </a:r>
              <a:endParaRPr 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单击此处添加标题</a:t>
              </a:r>
              <a:endParaRPr 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单击此处添加标题</a:t>
              </a:r>
              <a:endParaRPr lang="zh-CN" altLang="en-US"/>
            </a:p>
          </p:txBody>
        </p:sp>
      </p:grpSp>
      <p:grpSp>
        <p:nvGrpSpPr>
          <p:cNvPr id="11276" name="Group 12"/>
          <p:cNvGrpSpPr>
            <a:grpSpLocks/>
          </p:cNvGrpSpPr>
          <p:nvPr/>
        </p:nvGrpSpPr>
        <p:grpSpPr bwMode="auto">
          <a:xfrm>
            <a:off x="3568700" y="4202113"/>
            <a:ext cx="1884363" cy="1106487"/>
            <a:chOff x="0" y="0"/>
            <a:chExt cx="1885583" cy="1106543"/>
          </a:xfrm>
        </p:grpSpPr>
        <p:sp>
          <p:nvSpPr>
            <p:cNvPr id="4140" name="文本框 96"/>
            <p:cNvSpPr>
              <a:spLocks noChangeArrowheads="1"/>
            </p:cNvSpPr>
            <p:nvPr/>
          </p:nvSpPr>
          <p:spPr bwMode="auto">
            <a:xfrm>
              <a:off x="0" y="0"/>
              <a:ext cx="188558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400" b="1">
                  <a:solidFill>
                    <a:srgbClr val="E3A72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单击此处添加标题</a:t>
              </a:r>
            </a:p>
          </p:txBody>
        </p:sp>
        <p:sp>
          <p:nvSpPr>
            <p:cNvPr id="4141" name="文本框 97"/>
            <p:cNvSpPr>
              <a:spLocks noChangeArrowheads="1"/>
            </p:cNvSpPr>
            <p:nvPr/>
          </p:nvSpPr>
          <p:spPr bwMode="auto">
            <a:xfrm>
              <a:off x="0" y="275546"/>
              <a:ext cx="1493916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单击此处添加标题</a:t>
              </a:r>
            </a:p>
            <a:p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单击此处添加标题</a:t>
              </a:r>
              <a:endParaRPr 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单击此处添加标题</a:t>
              </a:r>
              <a:endParaRPr 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单击此处添加标题</a:t>
              </a:r>
              <a:endParaRPr lang="zh-CN" altLang="en-US"/>
            </a:p>
          </p:txBody>
        </p:sp>
      </p:grpSp>
      <p:grpSp>
        <p:nvGrpSpPr>
          <p:cNvPr id="11279" name="Group 15"/>
          <p:cNvGrpSpPr>
            <a:grpSpLocks/>
          </p:cNvGrpSpPr>
          <p:nvPr/>
        </p:nvGrpSpPr>
        <p:grpSpPr bwMode="auto">
          <a:xfrm>
            <a:off x="1854200" y="4194175"/>
            <a:ext cx="1714500" cy="1106488"/>
            <a:chOff x="0" y="0"/>
            <a:chExt cx="1714817" cy="1106542"/>
          </a:xfrm>
        </p:grpSpPr>
        <p:sp>
          <p:nvSpPr>
            <p:cNvPr id="4138" name="文本框 99"/>
            <p:cNvSpPr>
              <a:spLocks noChangeArrowheads="1"/>
            </p:cNvSpPr>
            <p:nvPr/>
          </p:nvSpPr>
          <p:spPr bwMode="auto">
            <a:xfrm>
              <a:off x="0" y="0"/>
              <a:ext cx="171481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400" b="1">
                  <a:solidFill>
                    <a:srgbClr val="DE401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单击此处添加标题</a:t>
              </a:r>
            </a:p>
          </p:txBody>
        </p:sp>
        <p:sp>
          <p:nvSpPr>
            <p:cNvPr id="4139" name="文本框 100"/>
            <p:cNvSpPr>
              <a:spLocks noChangeArrowheads="1"/>
            </p:cNvSpPr>
            <p:nvPr/>
          </p:nvSpPr>
          <p:spPr bwMode="auto">
            <a:xfrm>
              <a:off x="0" y="275545"/>
              <a:ext cx="1493916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单击此处添加标题</a:t>
              </a:r>
            </a:p>
            <a:p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单击此处添加标题</a:t>
              </a:r>
              <a:endParaRPr 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单击此处添加标题</a:t>
              </a:r>
              <a:endParaRPr 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单击此处添加标题</a:t>
              </a:r>
            </a:p>
          </p:txBody>
        </p:sp>
      </p:grpSp>
      <p:grpSp>
        <p:nvGrpSpPr>
          <p:cNvPr id="11282" name="Group 18"/>
          <p:cNvGrpSpPr>
            <a:grpSpLocks/>
          </p:cNvGrpSpPr>
          <p:nvPr/>
        </p:nvGrpSpPr>
        <p:grpSpPr bwMode="auto">
          <a:xfrm>
            <a:off x="7169150" y="4197350"/>
            <a:ext cx="1714500" cy="1106488"/>
            <a:chOff x="0" y="0"/>
            <a:chExt cx="1714817" cy="1106543"/>
          </a:xfrm>
        </p:grpSpPr>
        <p:sp>
          <p:nvSpPr>
            <p:cNvPr id="4136" name="文本框 102"/>
            <p:cNvSpPr>
              <a:spLocks noChangeArrowheads="1"/>
            </p:cNvSpPr>
            <p:nvPr/>
          </p:nvSpPr>
          <p:spPr bwMode="auto">
            <a:xfrm>
              <a:off x="1" y="0"/>
              <a:ext cx="171481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400" b="1">
                  <a:solidFill>
                    <a:srgbClr val="A4AC07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单击此处添加标题</a:t>
              </a:r>
            </a:p>
          </p:txBody>
        </p:sp>
        <p:sp>
          <p:nvSpPr>
            <p:cNvPr id="4137" name="文本框 103"/>
            <p:cNvSpPr>
              <a:spLocks noChangeArrowheads="1"/>
            </p:cNvSpPr>
            <p:nvPr/>
          </p:nvSpPr>
          <p:spPr bwMode="auto">
            <a:xfrm>
              <a:off x="0" y="275546"/>
              <a:ext cx="1493916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单击此处添加标题</a:t>
              </a:r>
            </a:p>
            <a:p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单击此处添加标题</a:t>
              </a:r>
              <a:endParaRPr 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单击此处添加标题</a:t>
              </a:r>
              <a:endParaRPr 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单击此处添加标题</a:t>
              </a:r>
              <a:endParaRPr lang="zh-CN" altLang="en-US"/>
            </a:p>
          </p:txBody>
        </p:sp>
      </p:grpSp>
      <p:grpSp>
        <p:nvGrpSpPr>
          <p:cNvPr id="11285" name="Group 21"/>
          <p:cNvGrpSpPr>
            <a:grpSpLocks/>
          </p:cNvGrpSpPr>
          <p:nvPr/>
        </p:nvGrpSpPr>
        <p:grpSpPr bwMode="auto">
          <a:xfrm>
            <a:off x="8994775" y="4202113"/>
            <a:ext cx="1665288" cy="1106487"/>
            <a:chOff x="0" y="0"/>
            <a:chExt cx="1665189" cy="1106543"/>
          </a:xfrm>
        </p:grpSpPr>
        <p:sp>
          <p:nvSpPr>
            <p:cNvPr id="4134" name="文本框 105"/>
            <p:cNvSpPr>
              <a:spLocks noChangeArrowheads="1"/>
            </p:cNvSpPr>
            <p:nvPr/>
          </p:nvSpPr>
          <p:spPr bwMode="auto">
            <a:xfrm>
              <a:off x="1" y="0"/>
              <a:ext cx="1665188" cy="3158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400" b="1">
                  <a:solidFill>
                    <a:srgbClr val="7F7F7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单击此处添加标题</a:t>
              </a:r>
            </a:p>
          </p:txBody>
        </p:sp>
        <p:sp>
          <p:nvSpPr>
            <p:cNvPr id="4135" name="文本框 106"/>
            <p:cNvSpPr>
              <a:spLocks noChangeArrowheads="1"/>
            </p:cNvSpPr>
            <p:nvPr/>
          </p:nvSpPr>
          <p:spPr bwMode="auto">
            <a:xfrm>
              <a:off x="0" y="275546"/>
              <a:ext cx="1493916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单击此处添加标题</a:t>
              </a:r>
            </a:p>
            <a:p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单击此处添加标题</a:t>
              </a:r>
              <a:endParaRPr 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单击此处添加标题</a:t>
              </a:r>
              <a:endParaRPr 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单击此处添加标题</a:t>
              </a:r>
              <a:endParaRPr lang="zh-CN" altLang="en-US"/>
            </a:p>
          </p:txBody>
        </p:sp>
      </p:grpSp>
      <p:grpSp>
        <p:nvGrpSpPr>
          <p:cNvPr id="11288" name="Group 24"/>
          <p:cNvGrpSpPr>
            <a:grpSpLocks/>
          </p:cNvGrpSpPr>
          <p:nvPr/>
        </p:nvGrpSpPr>
        <p:grpSpPr bwMode="auto">
          <a:xfrm>
            <a:off x="8704263" y="1860550"/>
            <a:ext cx="1506537" cy="1728788"/>
            <a:chOff x="0" y="0"/>
            <a:chExt cx="1505961" cy="1729520"/>
          </a:xfrm>
        </p:grpSpPr>
        <p:sp>
          <p:nvSpPr>
            <p:cNvPr id="4131" name="矩形 108"/>
            <p:cNvSpPr>
              <a:spLocks noChangeArrowheads="1"/>
            </p:cNvSpPr>
            <p:nvPr/>
          </p:nvSpPr>
          <p:spPr bwMode="auto">
            <a:xfrm rot="2670473">
              <a:off x="0" y="0"/>
              <a:ext cx="1505961" cy="1505961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32" name="Freeform 42"/>
            <p:cNvSpPr>
              <a:spLocks noEditPoints="1" noChangeArrowheads="1"/>
            </p:cNvSpPr>
            <p:nvPr/>
          </p:nvSpPr>
          <p:spPr bwMode="auto">
            <a:xfrm>
              <a:off x="556317" y="81887"/>
              <a:ext cx="357390" cy="401000"/>
            </a:xfrm>
            <a:custGeom>
              <a:avLst/>
              <a:gdLst>
                <a:gd name="T0" fmla="*/ 357390 w 142"/>
                <a:gd name="T1" fmla="*/ 401000 h 158"/>
                <a:gd name="T2" fmla="*/ 0 w 142"/>
                <a:gd name="T3" fmla="*/ 401000 h 158"/>
                <a:gd name="T4" fmla="*/ 0 w 142"/>
                <a:gd name="T5" fmla="*/ 347703 h 158"/>
                <a:gd name="T6" fmla="*/ 30202 w 142"/>
                <a:gd name="T7" fmla="*/ 304557 h 158"/>
                <a:gd name="T8" fmla="*/ 30202 w 142"/>
                <a:gd name="T9" fmla="*/ 284253 h 158"/>
                <a:gd name="T10" fmla="*/ 0 w 142"/>
                <a:gd name="T11" fmla="*/ 284253 h 158"/>
                <a:gd name="T12" fmla="*/ 0 w 142"/>
                <a:gd name="T13" fmla="*/ 0 h 158"/>
                <a:gd name="T14" fmla="*/ 357390 w 142"/>
                <a:gd name="T15" fmla="*/ 0 h 158"/>
                <a:gd name="T16" fmla="*/ 357390 w 142"/>
                <a:gd name="T17" fmla="*/ 284253 h 158"/>
                <a:gd name="T18" fmla="*/ 322154 w 142"/>
                <a:gd name="T19" fmla="*/ 284253 h 158"/>
                <a:gd name="T20" fmla="*/ 322154 w 142"/>
                <a:gd name="T21" fmla="*/ 304557 h 158"/>
                <a:gd name="T22" fmla="*/ 357390 w 142"/>
                <a:gd name="T23" fmla="*/ 347703 h 158"/>
                <a:gd name="T24" fmla="*/ 357390 w 142"/>
                <a:gd name="T25" fmla="*/ 401000 h 158"/>
                <a:gd name="T26" fmla="*/ 322154 w 142"/>
                <a:gd name="T27" fmla="*/ 223342 h 158"/>
                <a:gd name="T28" fmla="*/ 322154 w 142"/>
                <a:gd name="T29" fmla="*/ 38070 h 158"/>
                <a:gd name="T30" fmla="*/ 312087 w 142"/>
                <a:gd name="T31" fmla="*/ 25380 h 158"/>
                <a:gd name="T32" fmla="*/ 47820 w 142"/>
                <a:gd name="T33" fmla="*/ 25380 h 158"/>
                <a:gd name="T34" fmla="*/ 35236 w 142"/>
                <a:gd name="T35" fmla="*/ 38070 h 158"/>
                <a:gd name="T36" fmla="*/ 35236 w 142"/>
                <a:gd name="T37" fmla="*/ 223342 h 158"/>
                <a:gd name="T38" fmla="*/ 47820 w 142"/>
                <a:gd name="T39" fmla="*/ 236032 h 158"/>
                <a:gd name="T40" fmla="*/ 312087 w 142"/>
                <a:gd name="T41" fmla="*/ 236032 h 158"/>
                <a:gd name="T42" fmla="*/ 322154 w 142"/>
                <a:gd name="T43" fmla="*/ 223342 h 15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42"/>
                <a:gd name="T67" fmla="*/ 0 h 158"/>
                <a:gd name="T68" fmla="*/ 142 w 142"/>
                <a:gd name="T69" fmla="*/ 158 h 15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42" h="158">
                  <a:moveTo>
                    <a:pt x="142" y="158"/>
                  </a:moveTo>
                  <a:cubicBezTo>
                    <a:pt x="0" y="158"/>
                    <a:pt x="0" y="158"/>
                    <a:pt x="0" y="158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12" y="112"/>
                    <a:pt x="12" y="112"/>
                    <a:pt x="12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2" y="112"/>
                    <a:pt x="142" y="112"/>
                    <a:pt x="142" y="112"/>
                  </a:cubicBezTo>
                  <a:cubicBezTo>
                    <a:pt x="128" y="112"/>
                    <a:pt x="128" y="112"/>
                    <a:pt x="128" y="112"/>
                  </a:cubicBezTo>
                  <a:cubicBezTo>
                    <a:pt x="128" y="120"/>
                    <a:pt x="128" y="120"/>
                    <a:pt x="128" y="120"/>
                  </a:cubicBezTo>
                  <a:cubicBezTo>
                    <a:pt x="142" y="137"/>
                    <a:pt x="142" y="137"/>
                    <a:pt x="142" y="137"/>
                  </a:cubicBezTo>
                  <a:cubicBezTo>
                    <a:pt x="142" y="158"/>
                    <a:pt x="142" y="158"/>
                    <a:pt x="142" y="158"/>
                  </a:cubicBezTo>
                  <a:close/>
                  <a:moveTo>
                    <a:pt x="128" y="88"/>
                  </a:moveTo>
                  <a:cubicBezTo>
                    <a:pt x="128" y="15"/>
                    <a:pt x="128" y="15"/>
                    <a:pt x="128" y="15"/>
                  </a:cubicBezTo>
                  <a:cubicBezTo>
                    <a:pt x="128" y="11"/>
                    <a:pt x="127" y="10"/>
                    <a:pt x="124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6" y="10"/>
                    <a:pt x="14" y="11"/>
                    <a:pt x="14" y="15"/>
                  </a:cubicBezTo>
                  <a:cubicBezTo>
                    <a:pt x="14" y="88"/>
                    <a:pt x="14" y="88"/>
                    <a:pt x="14" y="88"/>
                  </a:cubicBezTo>
                  <a:cubicBezTo>
                    <a:pt x="14" y="91"/>
                    <a:pt x="16" y="93"/>
                    <a:pt x="19" y="93"/>
                  </a:cubicBezTo>
                  <a:cubicBezTo>
                    <a:pt x="124" y="93"/>
                    <a:pt x="124" y="93"/>
                    <a:pt x="124" y="93"/>
                  </a:cubicBezTo>
                  <a:cubicBezTo>
                    <a:pt x="127" y="93"/>
                    <a:pt x="128" y="91"/>
                    <a:pt x="128" y="88"/>
                  </a:cubicBezTo>
                  <a:close/>
                </a:path>
              </a:pathLst>
            </a:custGeom>
            <a:solidFill>
              <a:srgbClr val="F5F5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33" name="文本框 110"/>
            <p:cNvSpPr>
              <a:spLocks noChangeArrowheads="1"/>
            </p:cNvSpPr>
            <p:nvPr/>
          </p:nvSpPr>
          <p:spPr bwMode="auto">
            <a:xfrm rot="-2766370">
              <a:off x="542396" y="788770"/>
              <a:ext cx="151216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你的标题</a:t>
              </a:r>
            </a:p>
          </p:txBody>
        </p:sp>
      </p:grpSp>
      <p:grpSp>
        <p:nvGrpSpPr>
          <p:cNvPr id="11292" name="Group 28"/>
          <p:cNvGrpSpPr>
            <a:grpSpLocks/>
          </p:cNvGrpSpPr>
          <p:nvPr/>
        </p:nvGrpSpPr>
        <p:grpSpPr bwMode="auto">
          <a:xfrm>
            <a:off x="1895475" y="1912938"/>
            <a:ext cx="1504950" cy="2043112"/>
            <a:chOff x="0" y="0"/>
            <a:chExt cx="1505961" cy="2043987"/>
          </a:xfrm>
        </p:grpSpPr>
        <p:sp>
          <p:nvSpPr>
            <p:cNvPr id="4126" name="矩形 112"/>
            <p:cNvSpPr>
              <a:spLocks noChangeArrowheads="1"/>
            </p:cNvSpPr>
            <p:nvPr/>
          </p:nvSpPr>
          <p:spPr bwMode="auto">
            <a:xfrm rot="2670473">
              <a:off x="0" y="0"/>
              <a:ext cx="1505961" cy="1505961"/>
            </a:xfrm>
            <a:prstGeom prst="rect">
              <a:avLst/>
            </a:prstGeom>
            <a:solidFill>
              <a:srgbClr val="D54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4127" name="Group 30"/>
            <p:cNvGrpSpPr>
              <a:grpSpLocks/>
            </p:cNvGrpSpPr>
            <p:nvPr/>
          </p:nvGrpSpPr>
          <p:grpSpPr bwMode="auto">
            <a:xfrm>
              <a:off x="474392" y="72282"/>
              <a:ext cx="445136" cy="388888"/>
              <a:chOff x="0" y="0"/>
              <a:chExt cx="728663" cy="636588"/>
            </a:xfrm>
          </p:grpSpPr>
          <p:sp>
            <p:nvSpPr>
              <p:cNvPr id="4129" name="Freeform 40"/>
              <p:cNvSpPr>
                <a:spLocks noEditPoints="1" noChangeArrowheads="1"/>
              </p:cNvSpPr>
              <p:nvPr/>
            </p:nvSpPr>
            <p:spPr bwMode="auto">
              <a:xfrm>
                <a:off x="0" y="150813"/>
                <a:ext cx="728663" cy="485775"/>
              </a:xfrm>
              <a:custGeom>
                <a:avLst/>
                <a:gdLst>
                  <a:gd name="T0" fmla="*/ 657299 w 194"/>
                  <a:gd name="T1" fmla="*/ 0 h 128"/>
                  <a:gd name="T2" fmla="*/ 728663 w 194"/>
                  <a:gd name="T3" fmla="*/ 413668 h 128"/>
                  <a:gd name="T4" fmla="*/ 75120 w 194"/>
                  <a:gd name="T5" fmla="*/ 485775 h 128"/>
                  <a:gd name="T6" fmla="*/ 0 w 194"/>
                  <a:gd name="T7" fmla="*/ 72107 h 128"/>
                  <a:gd name="T8" fmla="*/ 71364 w 194"/>
                  <a:gd name="T9" fmla="*/ 87288 h 128"/>
                  <a:gd name="T10" fmla="*/ 52584 w 194"/>
                  <a:gd name="T11" fmla="*/ 110058 h 128"/>
                  <a:gd name="T12" fmla="*/ 360576 w 194"/>
                  <a:gd name="T13" fmla="*/ 129034 h 128"/>
                  <a:gd name="T14" fmla="*/ 379355 w 194"/>
                  <a:gd name="T15" fmla="*/ 110058 h 128"/>
                  <a:gd name="T16" fmla="*/ 71364 w 194"/>
                  <a:gd name="T17" fmla="*/ 87288 h 128"/>
                  <a:gd name="T18" fmla="*/ 52584 w 194"/>
                  <a:gd name="T19" fmla="*/ 174575 h 128"/>
                  <a:gd name="T20" fmla="*/ 71364 w 194"/>
                  <a:gd name="T21" fmla="*/ 197346 h 128"/>
                  <a:gd name="T22" fmla="*/ 379355 w 194"/>
                  <a:gd name="T23" fmla="*/ 174575 h 128"/>
                  <a:gd name="T24" fmla="*/ 360576 w 194"/>
                  <a:gd name="T25" fmla="*/ 155600 h 128"/>
                  <a:gd name="T26" fmla="*/ 71364 w 194"/>
                  <a:gd name="T27" fmla="*/ 223912 h 128"/>
                  <a:gd name="T28" fmla="*/ 52584 w 194"/>
                  <a:gd name="T29" fmla="*/ 242888 h 128"/>
                  <a:gd name="T30" fmla="*/ 360576 w 194"/>
                  <a:gd name="T31" fmla="*/ 261863 h 128"/>
                  <a:gd name="T32" fmla="*/ 379355 w 194"/>
                  <a:gd name="T33" fmla="*/ 242888 h 128"/>
                  <a:gd name="T34" fmla="*/ 71364 w 194"/>
                  <a:gd name="T35" fmla="*/ 223912 h 128"/>
                  <a:gd name="T36" fmla="*/ 52584 w 194"/>
                  <a:gd name="T37" fmla="*/ 311200 h 128"/>
                  <a:gd name="T38" fmla="*/ 71364 w 194"/>
                  <a:gd name="T39" fmla="*/ 330175 h 128"/>
                  <a:gd name="T40" fmla="*/ 379355 w 194"/>
                  <a:gd name="T41" fmla="*/ 311200 h 128"/>
                  <a:gd name="T42" fmla="*/ 360576 w 194"/>
                  <a:gd name="T43" fmla="*/ 292224 h 128"/>
                  <a:gd name="T44" fmla="*/ 71364 w 194"/>
                  <a:gd name="T45" fmla="*/ 356741 h 128"/>
                  <a:gd name="T46" fmla="*/ 52584 w 194"/>
                  <a:gd name="T47" fmla="*/ 379512 h 128"/>
                  <a:gd name="T48" fmla="*/ 360576 w 194"/>
                  <a:gd name="T49" fmla="*/ 398487 h 128"/>
                  <a:gd name="T50" fmla="*/ 379355 w 194"/>
                  <a:gd name="T51" fmla="*/ 379512 h 128"/>
                  <a:gd name="T52" fmla="*/ 71364 w 194"/>
                  <a:gd name="T53" fmla="*/ 356741 h 128"/>
                  <a:gd name="T54" fmla="*/ 424427 w 194"/>
                  <a:gd name="T55" fmla="*/ 242888 h 128"/>
                  <a:gd name="T56" fmla="*/ 691103 w 194"/>
                  <a:gd name="T57" fmla="*/ 242888 h 128"/>
                  <a:gd name="T58" fmla="*/ 555887 w 194"/>
                  <a:gd name="T59" fmla="*/ 132829 h 128"/>
                  <a:gd name="T60" fmla="*/ 555887 w 194"/>
                  <a:gd name="T61" fmla="*/ 352946 h 128"/>
                  <a:gd name="T62" fmla="*/ 555887 w 194"/>
                  <a:gd name="T63" fmla="*/ 132829 h 128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194"/>
                  <a:gd name="T97" fmla="*/ 0 h 128"/>
                  <a:gd name="T98" fmla="*/ 194 w 194"/>
                  <a:gd name="T99" fmla="*/ 128 h 128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194" h="128">
                    <a:moveTo>
                      <a:pt x="20" y="0"/>
                    </a:moveTo>
                    <a:cubicBezTo>
                      <a:pt x="175" y="0"/>
                      <a:pt x="175" y="0"/>
                      <a:pt x="175" y="0"/>
                    </a:cubicBezTo>
                    <a:cubicBezTo>
                      <a:pt x="186" y="0"/>
                      <a:pt x="194" y="9"/>
                      <a:pt x="194" y="19"/>
                    </a:cubicBezTo>
                    <a:cubicBezTo>
                      <a:pt x="194" y="109"/>
                      <a:pt x="194" y="109"/>
                      <a:pt x="194" y="109"/>
                    </a:cubicBezTo>
                    <a:cubicBezTo>
                      <a:pt x="194" y="119"/>
                      <a:pt x="186" y="128"/>
                      <a:pt x="175" y="128"/>
                    </a:cubicBezTo>
                    <a:cubicBezTo>
                      <a:pt x="20" y="128"/>
                      <a:pt x="20" y="128"/>
                      <a:pt x="20" y="128"/>
                    </a:cubicBezTo>
                    <a:cubicBezTo>
                      <a:pt x="9" y="128"/>
                      <a:pt x="0" y="119"/>
                      <a:pt x="0" y="10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20" y="0"/>
                    </a:cubicBezTo>
                    <a:close/>
                    <a:moveTo>
                      <a:pt x="19" y="23"/>
                    </a:moveTo>
                    <a:cubicBezTo>
                      <a:pt x="16" y="23"/>
                      <a:pt x="14" y="26"/>
                      <a:pt x="14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32"/>
                      <a:pt x="16" y="34"/>
                      <a:pt x="19" y="34"/>
                    </a:cubicBezTo>
                    <a:cubicBezTo>
                      <a:pt x="96" y="34"/>
                      <a:pt x="96" y="34"/>
                      <a:pt x="96" y="34"/>
                    </a:cubicBezTo>
                    <a:cubicBezTo>
                      <a:pt x="99" y="34"/>
                      <a:pt x="101" y="32"/>
                      <a:pt x="101" y="29"/>
                    </a:cubicBezTo>
                    <a:cubicBezTo>
                      <a:pt x="101" y="29"/>
                      <a:pt x="101" y="29"/>
                      <a:pt x="101" y="29"/>
                    </a:cubicBezTo>
                    <a:cubicBezTo>
                      <a:pt x="101" y="26"/>
                      <a:pt x="99" y="23"/>
                      <a:pt x="96" y="23"/>
                    </a:cubicBezTo>
                    <a:cubicBezTo>
                      <a:pt x="19" y="23"/>
                      <a:pt x="19" y="23"/>
                      <a:pt x="19" y="23"/>
                    </a:cubicBezTo>
                    <a:close/>
                    <a:moveTo>
                      <a:pt x="19" y="41"/>
                    </a:moveTo>
                    <a:cubicBezTo>
                      <a:pt x="16" y="41"/>
                      <a:pt x="14" y="44"/>
                      <a:pt x="14" y="46"/>
                    </a:cubicBezTo>
                    <a:cubicBezTo>
                      <a:pt x="14" y="46"/>
                      <a:pt x="14" y="46"/>
                      <a:pt x="14" y="46"/>
                    </a:cubicBezTo>
                    <a:cubicBezTo>
                      <a:pt x="14" y="49"/>
                      <a:pt x="16" y="52"/>
                      <a:pt x="19" y="52"/>
                    </a:cubicBezTo>
                    <a:cubicBezTo>
                      <a:pt x="96" y="52"/>
                      <a:pt x="96" y="52"/>
                      <a:pt x="96" y="52"/>
                    </a:cubicBezTo>
                    <a:cubicBezTo>
                      <a:pt x="99" y="52"/>
                      <a:pt x="101" y="49"/>
                      <a:pt x="101" y="46"/>
                    </a:cubicBezTo>
                    <a:cubicBezTo>
                      <a:pt x="101" y="46"/>
                      <a:pt x="101" y="46"/>
                      <a:pt x="101" y="46"/>
                    </a:cubicBezTo>
                    <a:cubicBezTo>
                      <a:pt x="101" y="44"/>
                      <a:pt x="99" y="41"/>
                      <a:pt x="96" y="41"/>
                    </a:cubicBezTo>
                    <a:cubicBezTo>
                      <a:pt x="19" y="41"/>
                      <a:pt x="19" y="41"/>
                      <a:pt x="19" y="41"/>
                    </a:cubicBezTo>
                    <a:close/>
                    <a:moveTo>
                      <a:pt x="19" y="59"/>
                    </a:moveTo>
                    <a:cubicBezTo>
                      <a:pt x="16" y="59"/>
                      <a:pt x="14" y="61"/>
                      <a:pt x="14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14" y="67"/>
                      <a:pt x="16" y="69"/>
                      <a:pt x="19" y="69"/>
                    </a:cubicBezTo>
                    <a:cubicBezTo>
                      <a:pt x="96" y="69"/>
                      <a:pt x="96" y="69"/>
                      <a:pt x="96" y="69"/>
                    </a:cubicBezTo>
                    <a:cubicBezTo>
                      <a:pt x="99" y="69"/>
                      <a:pt x="101" y="67"/>
                      <a:pt x="101" y="64"/>
                    </a:cubicBezTo>
                    <a:cubicBezTo>
                      <a:pt x="101" y="64"/>
                      <a:pt x="101" y="64"/>
                      <a:pt x="101" y="64"/>
                    </a:cubicBezTo>
                    <a:cubicBezTo>
                      <a:pt x="101" y="61"/>
                      <a:pt x="99" y="59"/>
                      <a:pt x="96" y="59"/>
                    </a:cubicBezTo>
                    <a:cubicBezTo>
                      <a:pt x="19" y="59"/>
                      <a:pt x="19" y="59"/>
                      <a:pt x="19" y="59"/>
                    </a:cubicBezTo>
                    <a:close/>
                    <a:moveTo>
                      <a:pt x="19" y="77"/>
                    </a:moveTo>
                    <a:cubicBezTo>
                      <a:pt x="16" y="77"/>
                      <a:pt x="14" y="79"/>
                      <a:pt x="14" y="82"/>
                    </a:cubicBezTo>
                    <a:cubicBezTo>
                      <a:pt x="14" y="82"/>
                      <a:pt x="14" y="82"/>
                      <a:pt x="14" y="82"/>
                    </a:cubicBezTo>
                    <a:cubicBezTo>
                      <a:pt x="14" y="85"/>
                      <a:pt x="16" y="87"/>
                      <a:pt x="19" y="87"/>
                    </a:cubicBezTo>
                    <a:cubicBezTo>
                      <a:pt x="96" y="87"/>
                      <a:pt x="96" y="87"/>
                      <a:pt x="96" y="87"/>
                    </a:cubicBezTo>
                    <a:cubicBezTo>
                      <a:pt x="99" y="87"/>
                      <a:pt x="101" y="85"/>
                      <a:pt x="101" y="82"/>
                    </a:cubicBezTo>
                    <a:cubicBezTo>
                      <a:pt x="101" y="82"/>
                      <a:pt x="101" y="82"/>
                      <a:pt x="101" y="82"/>
                    </a:cubicBezTo>
                    <a:cubicBezTo>
                      <a:pt x="101" y="79"/>
                      <a:pt x="99" y="77"/>
                      <a:pt x="96" y="77"/>
                    </a:cubicBezTo>
                    <a:cubicBezTo>
                      <a:pt x="19" y="77"/>
                      <a:pt x="19" y="77"/>
                      <a:pt x="19" y="77"/>
                    </a:cubicBezTo>
                    <a:close/>
                    <a:moveTo>
                      <a:pt x="19" y="94"/>
                    </a:moveTo>
                    <a:cubicBezTo>
                      <a:pt x="16" y="94"/>
                      <a:pt x="14" y="97"/>
                      <a:pt x="14" y="100"/>
                    </a:cubicBezTo>
                    <a:cubicBezTo>
                      <a:pt x="14" y="100"/>
                      <a:pt x="14" y="100"/>
                      <a:pt x="14" y="100"/>
                    </a:cubicBezTo>
                    <a:cubicBezTo>
                      <a:pt x="14" y="102"/>
                      <a:pt x="16" y="105"/>
                      <a:pt x="19" y="105"/>
                    </a:cubicBezTo>
                    <a:cubicBezTo>
                      <a:pt x="96" y="105"/>
                      <a:pt x="96" y="105"/>
                      <a:pt x="96" y="105"/>
                    </a:cubicBezTo>
                    <a:cubicBezTo>
                      <a:pt x="99" y="105"/>
                      <a:pt x="101" y="102"/>
                      <a:pt x="101" y="100"/>
                    </a:cubicBezTo>
                    <a:cubicBezTo>
                      <a:pt x="101" y="100"/>
                      <a:pt x="101" y="100"/>
                      <a:pt x="101" y="100"/>
                    </a:cubicBezTo>
                    <a:cubicBezTo>
                      <a:pt x="101" y="97"/>
                      <a:pt x="99" y="94"/>
                      <a:pt x="96" y="94"/>
                    </a:cubicBezTo>
                    <a:cubicBezTo>
                      <a:pt x="19" y="94"/>
                      <a:pt x="19" y="94"/>
                      <a:pt x="19" y="94"/>
                    </a:cubicBezTo>
                    <a:close/>
                    <a:moveTo>
                      <a:pt x="148" y="29"/>
                    </a:moveTo>
                    <a:cubicBezTo>
                      <a:pt x="129" y="29"/>
                      <a:pt x="113" y="44"/>
                      <a:pt x="113" y="64"/>
                    </a:cubicBezTo>
                    <a:cubicBezTo>
                      <a:pt x="113" y="84"/>
                      <a:pt x="129" y="100"/>
                      <a:pt x="148" y="100"/>
                    </a:cubicBezTo>
                    <a:cubicBezTo>
                      <a:pt x="168" y="100"/>
                      <a:pt x="184" y="84"/>
                      <a:pt x="184" y="64"/>
                    </a:cubicBezTo>
                    <a:cubicBezTo>
                      <a:pt x="184" y="44"/>
                      <a:pt x="168" y="29"/>
                      <a:pt x="148" y="29"/>
                    </a:cubicBezTo>
                    <a:close/>
                    <a:moveTo>
                      <a:pt x="148" y="35"/>
                    </a:moveTo>
                    <a:cubicBezTo>
                      <a:pt x="133" y="35"/>
                      <a:pt x="120" y="48"/>
                      <a:pt x="120" y="64"/>
                    </a:cubicBezTo>
                    <a:cubicBezTo>
                      <a:pt x="120" y="80"/>
                      <a:pt x="133" y="93"/>
                      <a:pt x="148" y="93"/>
                    </a:cubicBezTo>
                    <a:cubicBezTo>
                      <a:pt x="164" y="93"/>
                      <a:pt x="177" y="80"/>
                      <a:pt x="177" y="64"/>
                    </a:cubicBezTo>
                    <a:cubicBezTo>
                      <a:pt x="177" y="48"/>
                      <a:pt x="164" y="35"/>
                      <a:pt x="148" y="35"/>
                    </a:cubicBezTo>
                    <a:close/>
                  </a:path>
                </a:pathLst>
              </a:custGeom>
              <a:solidFill>
                <a:srgbClr val="F5F5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30" name="Freeform 41"/>
              <p:cNvSpPr>
                <a:spLocks noChangeArrowheads="1"/>
              </p:cNvSpPr>
              <p:nvPr/>
            </p:nvSpPr>
            <p:spPr bwMode="auto">
              <a:xfrm>
                <a:off x="195262" y="0"/>
                <a:ext cx="487363" cy="185738"/>
              </a:xfrm>
              <a:custGeom>
                <a:avLst/>
                <a:gdLst>
                  <a:gd name="T0" fmla="*/ 0 w 307"/>
                  <a:gd name="T1" fmla="*/ 30163 h 117"/>
                  <a:gd name="T2" fmla="*/ 476250 w 307"/>
                  <a:gd name="T3" fmla="*/ 185738 h 117"/>
                  <a:gd name="T4" fmla="*/ 487363 w 307"/>
                  <a:gd name="T5" fmla="*/ 155575 h 117"/>
                  <a:gd name="T6" fmla="*/ 11113 w 307"/>
                  <a:gd name="T7" fmla="*/ 0 h 117"/>
                  <a:gd name="T8" fmla="*/ 0 w 307"/>
                  <a:gd name="T9" fmla="*/ 30163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7"/>
                  <a:gd name="T16" fmla="*/ 0 h 117"/>
                  <a:gd name="T17" fmla="*/ 307 w 307"/>
                  <a:gd name="T18" fmla="*/ 117 h 1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7" h="117">
                    <a:moveTo>
                      <a:pt x="0" y="19"/>
                    </a:moveTo>
                    <a:lnTo>
                      <a:pt x="300" y="117"/>
                    </a:lnTo>
                    <a:lnTo>
                      <a:pt x="307" y="98"/>
                    </a:lnTo>
                    <a:lnTo>
                      <a:pt x="7" y="0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F5F5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4128" name="文本框 114"/>
            <p:cNvSpPr>
              <a:spLocks noChangeArrowheads="1"/>
            </p:cNvSpPr>
            <p:nvPr/>
          </p:nvSpPr>
          <p:spPr bwMode="auto">
            <a:xfrm rot="2720642">
              <a:off x="-229507" y="1103237"/>
              <a:ext cx="151216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你的标题</a:t>
              </a:r>
            </a:p>
          </p:txBody>
        </p:sp>
      </p:grpSp>
      <p:grpSp>
        <p:nvGrpSpPr>
          <p:cNvPr id="11298" name="Group 34"/>
          <p:cNvGrpSpPr>
            <a:grpSpLocks/>
          </p:cNvGrpSpPr>
          <p:nvPr/>
        </p:nvGrpSpPr>
        <p:grpSpPr bwMode="auto">
          <a:xfrm>
            <a:off x="3406775" y="1898650"/>
            <a:ext cx="1506538" cy="2005013"/>
            <a:chOff x="0" y="0"/>
            <a:chExt cx="1505961" cy="2004404"/>
          </a:xfrm>
        </p:grpSpPr>
        <p:sp>
          <p:nvSpPr>
            <p:cNvPr id="4123" name="矩形 118"/>
            <p:cNvSpPr>
              <a:spLocks noChangeArrowheads="1"/>
            </p:cNvSpPr>
            <p:nvPr/>
          </p:nvSpPr>
          <p:spPr bwMode="auto">
            <a:xfrm rot="2670473">
              <a:off x="0" y="0"/>
              <a:ext cx="1505961" cy="1505961"/>
            </a:xfrm>
            <a:prstGeom prst="rect">
              <a:avLst/>
            </a:prstGeom>
            <a:solidFill>
              <a:srgbClr val="F79E1E"/>
            </a:solidFill>
            <a:ln w="57150">
              <a:solidFill>
                <a:srgbClr val="F5F5E2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24" name="Freeform 186"/>
            <p:cNvSpPr>
              <a:spLocks noChangeArrowheads="1"/>
            </p:cNvSpPr>
            <p:nvPr/>
          </p:nvSpPr>
          <p:spPr bwMode="auto">
            <a:xfrm rot="1698444">
              <a:off x="571140" y="52970"/>
              <a:ext cx="160701" cy="454246"/>
            </a:xfrm>
            <a:custGeom>
              <a:avLst/>
              <a:gdLst>
                <a:gd name="T0" fmla="*/ 160701 w 63"/>
                <a:gd name="T1" fmla="*/ 435053 h 213"/>
                <a:gd name="T2" fmla="*/ 119888 w 63"/>
                <a:gd name="T3" fmla="*/ 454246 h 213"/>
                <a:gd name="T4" fmla="*/ 33161 w 63"/>
                <a:gd name="T5" fmla="*/ 437185 h 213"/>
                <a:gd name="T6" fmla="*/ 0 w 63"/>
                <a:gd name="T7" fmla="*/ 234587 h 213"/>
                <a:gd name="T8" fmla="*/ 10203 w 63"/>
                <a:gd name="T9" fmla="*/ 123691 h 213"/>
                <a:gd name="T10" fmla="*/ 33161 w 63"/>
                <a:gd name="T11" fmla="*/ 17061 h 213"/>
                <a:gd name="T12" fmla="*/ 119888 w 63"/>
                <a:gd name="T13" fmla="*/ 0 h 213"/>
                <a:gd name="T14" fmla="*/ 160701 w 63"/>
                <a:gd name="T15" fmla="*/ 19193 h 213"/>
                <a:gd name="T16" fmla="*/ 153049 w 63"/>
                <a:gd name="T17" fmla="*/ 110896 h 213"/>
                <a:gd name="T18" fmla="*/ 94380 w 63"/>
                <a:gd name="T19" fmla="*/ 142885 h 213"/>
                <a:gd name="T20" fmla="*/ 71423 w 63"/>
                <a:gd name="T21" fmla="*/ 189802 h 213"/>
                <a:gd name="T22" fmla="*/ 68872 w 63"/>
                <a:gd name="T23" fmla="*/ 240985 h 213"/>
                <a:gd name="T24" fmla="*/ 86728 w 63"/>
                <a:gd name="T25" fmla="*/ 304963 h 213"/>
                <a:gd name="T26" fmla="*/ 153049 w 63"/>
                <a:gd name="T27" fmla="*/ 343350 h 213"/>
                <a:gd name="T28" fmla="*/ 160701 w 63"/>
                <a:gd name="T29" fmla="*/ 435053 h 21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3"/>
                <a:gd name="T46" fmla="*/ 0 h 213"/>
                <a:gd name="T47" fmla="*/ 63 w 63"/>
                <a:gd name="T48" fmla="*/ 213 h 21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3" h="213">
                  <a:moveTo>
                    <a:pt x="63" y="204"/>
                  </a:moveTo>
                  <a:cubicBezTo>
                    <a:pt x="60" y="206"/>
                    <a:pt x="54" y="209"/>
                    <a:pt x="47" y="213"/>
                  </a:cubicBezTo>
                  <a:cubicBezTo>
                    <a:pt x="35" y="213"/>
                    <a:pt x="24" y="210"/>
                    <a:pt x="13" y="205"/>
                  </a:cubicBezTo>
                  <a:cubicBezTo>
                    <a:pt x="5" y="182"/>
                    <a:pt x="0" y="150"/>
                    <a:pt x="0" y="110"/>
                  </a:cubicBezTo>
                  <a:cubicBezTo>
                    <a:pt x="0" y="96"/>
                    <a:pt x="1" y="78"/>
                    <a:pt x="4" y="58"/>
                  </a:cubicBezTo>
                  <a:cubicBezTo>
                    <a:pt x="6" y="35"/>
                    <a:pt x="9" y="18"/>
                    <a:pt x="13" y="8"/>
                  </a:cubicBezTo>
                  <a:cubicBezTo>
                    <a:pt x="24" y="3"/>
                    <a:pt x="35" y="0"/>
                    <a:pt x="47" y="0"/>
                  </a:cubicBezTo>
                  <a:cubicBezTo>
                    <a:pt x="51" y="1"/>
                    <a:pt x="56" y="4"/>
                    <a:pt x="63" y="9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37" y="67"/>
                    <a:pt x="37" y="67"/>
                    <a:pt x="37" y="67"/>
                  </a:cubicBezTo>
                  <a:cubicBezTo>
                    <a:pt x="32" y="74"/>
                    <a:pt x="29" y="81"/>
                    <a:pt x="28" y="89"/>
                  </a:cubicBezTo>
                  <a:cubicBezTo>
                    <a:pt x="28" y="92"/>
                    <a:pt x="27" y="101"/>
                    <a:pt x="27" y="113"/>
                  </a:cubicBezTo>
                  <a:cubicBezTo>
                    <a:pt x="27" y="127"/>
                    <a:pt x="30" y="137"/>
                    <a:pt x="34" y="143"/>
                  </a:cubicBezTo>
                  <a:cubicBezTo>
                    <a:pt x="37" y="145"/>
                    <a:pt x="45" y="151"/>
                    <a:pt x="60" y="161"/>
                  </a:cubicBezTo>
                  <a:lnTo>
                    <a:pt x="63" y="204"/>
                  </a:lnTo>
                  <a:close/>
                </a:path>
              </a:pathLst>
            </a:custGeom>
            <a:solidFill>
              <a:srgbClr val="F5F5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25" name="文本框 120"/>
            <p:cNvSpPr>
              <a:spLocks noChangeArrowheads="1"/>
            </p:cNvSpPr>
            <p:nvPr/>
          </p:nvSpPr>
          <p:spPr bwMode="auto">
            <a:xfrm rot="2720642">
              <a:off x="-215577" y="1063654"/>
              <a:ext cx="151216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你的标题</a:t>
              </a:r>
            </a:p>
          </p:txBody>
        </p:sp>
      </p:grpSp>
      <p:grpSp>
        <p:nvGrpSpPr>
          <p:cNvPr id="11302" name="Group 38"/>
          <p:cNvGrpSpPr>
            <a:grpSpLocks/>
          </p:cNvGrpSpPr>
          <p:nvPr/>
        </p:nvGrpSpPr>
        <p:grpSpPr bwMode="auto">
          <a:xfrm>
            <a:off x="7192963" y="1873250"/>
            <a:ext cx="2005012" cy="1506538"/>
            <a:chOff x="0" y="0"/>
            <a:chExt cx="2005725" cy="1505961"/>
          </a:xfrm>
        </p:grpSpPr>
        <p:sp>
          <p:nvSpPr>
            <p:cNvPr id="4116" name="矩形 122"/>
            <p:cNvSpPr>
              <a:spLocks noChangeArrowheads="1"/>
            </p:cNvSpPr>
            <p:nvPr/>
          </p:nvSpPr>
          <p:spPr bwMode="auto">
            <a:xfrm rot="2670473">
              <a:off x="0" y="0"/>
              <a:ext cx="1505961" cy="1505961"/>
            </a:xfrm>
            <a:prstGeom prst="rect">
              <a:avLst/>
            </a:prstGeom>
            <a:solidFill>
              <a:srgbClr val="9CB81F"/>
            </a:solidFill>
            <a:ln w="57150">
              <a:solidFill>
                <a:srgbClr val="F5F5E2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4117" name="Group 40"/>
            <p:cNvGrpSpPr>
              <a:grpSpLocks/>
            </p:cNvGrpSpPr>
            <p:nvPr/>
          </p:nvGrpSpPr>
          <p:grpSpPr bwMode="auto">
            <a:xfrm>
              <a:off x="510413" y="68521"/>
              <a:ext cx="463231" cy="533975"/>
              <a:chOff x="0" y="0"/>
              <a:chExt cx="758826" cy="874713"/>
            </a:xfrm>
          </p:grpSpPr>
          <p:sp>
            <p:nvSpPr>
              <p:cNvPr id="4119" name="Freeform 179"/>
              <p:cNvSpPr>
                <a:spLocks noChangeArrowheads="1"/>
              </p:cNvSpPr>
              <p:nvPr/>
            </p:nvSpPr>
            <p:spPr bwMode="auto">
              <a:xfrm>
                <a:off x="366713" y="198438"/>
                <a:ext cx="38100" cy="19050"/>
              </a:xfrm>
              <a:custGeom>
                <a:avLst/>
                <a:gdLst>
                  <a:gd name="T0" fmla="*/ 38100 w 10"/>
                  <a:gd name="T1" fmla="*/ 19050 h 5"/>
                  <a:gd name="T2" fmla="*/ 19050 w 10"/>
                  <a:gd name="T3" fmla="*/ 0 h 5"/>
                  <a:gd name="T4" fmla="*/ 0 w 10"/>
                  <a:gd name="T5" fmla="*/ 19050 h 5"/>
                  <a:gd name="T6" fmla="*/ 38100 w 10"/>
                  <a:gd name="T7" fmla="*/ 1905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"/>
                  <a:gd name="T13" fmla="*/ 0 h 5"/>
                  <a:gd name="T14" fmla="*/ 10 w 10"/>
                  <a:gd name="T15" fmla="*/ 5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" h="5">
                    <a:moveTo>
                      <a:pt x="10" y="5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" y="2"/>
                      <a:pt x="7" y="2"/>
                      <a:pt x="10" y="5"/>
                    </a:cubicBezTo>
                    <a:close/>
                  </a:path>
                </a:pathLst>
              </a:custGeom>
              <a:solidFill>
                <a:srgbClr val="F5F5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20" name="Freeform 180"/>
              <p:cNvSpPr>
                <a:spLocks noChangeArrowheads="1"/>
              </p:cNvSpPr>
              <p:nvPr/>
            </p:nvSpPr>
            <p:spPr bwMode="auto">
              <a:xfrm>
                <a:off x="141288" y="0"/>
                <a:ext cx="468313" cy="236538"/>
              </a:xfrm>
              <a:custGeom>
                <a:avLst/>
                <a:gdLst>
                  <a:gd name="T0" fmla="*/ 243675 w 123"/>
                  <a:gd name="T1" fmla="*/ 228908 h 62"/>
                  <a:gd name="T2" fmla="*/ 251290 w 123"/>
                  <a:gd name="T3" fmla="*/ 228908 h 62"/>
                  <a:gd name="T4" fmla="*/ 281749 w 123"/>
                  <a:gd name="T5" fmla="*/ 236538 h 62"/>
                  <a:gd name="T6" fmla="*/ 456891 w 123"/>
                  <a:gd name="T7" fmla="*/ 53412 h 62"/>
                  <a:gd name="T8" fmla="*/ 456891 w 123"/>
                  <a:gd name="T9" fmla="*/ 15261 h 62"/>
                  <a:gd name="T10" fmla="*/ 418817 w 123"/>
                  <a:gd name="T11" fmla="*/ 15261 h 62"/>
                  <a:gd name="T12" fmla="*/ 243675 w 123"/>
                  <a:gd name="T13" fmla="*/ 198387 h 62"/>
                  <a:gd name="T14" fmla="*/ 262712 w 123"/>
                  <a:gd name="T15" fmla="*/ 217462 h 62"/>
                  <a:gd name="T16" fmla="*/ 224638 w 123"/>
                  <a:gd name="T17" fmla="*/ 217462 h 62"/>
                  <a:gd name="T18" fmla="*/ 243675 w 123"/>
                  <a:gd name="T19" fmla="*/ 198387 h 62"/>
                  <a:gd name="T20" fmla="*/ 49496 w 123"/>
                  <a:gd name="T21" fmla="*/ 11445 h 62"/>
                  <a:gd name="T22" fmla="*/ 11422 w 123"/>
                  <a:gd name="T23" fmla="*/ 11445 h 62"/>
                  <a:gd name="T24" fmla="*/ 11422 w 123"/>
                  <a:gd name="T25" fmla="*/ 49597 h 62"/>
                  <a:gd name="T26" fmla="*/ 205601 w 123"/>
                  <a:gd name="T27" fmla="*/ 236538 h 62"/>
                  <a:gd name="T28" fmla="*/ 236060 w 123"/>
                  <a:gd name="T29" fmla="*/ 228908 h 62"/>
                  <a:gd name="T30" fmla="*/ 243675 w 123"/>
                  <a:gd name="T31" fmla="*/ 228908 h 6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23"/>
                  <a:gd name="T49" fmla="*/ 0 h 62"/>
                  <a:gd name="T50" fmla="*/ 123 w 123"/>
                  <a:gd name="T51" fmla="*/ 62 h 62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23" h="62">
                    <a:moveTo>
                      <a:pt x="64" y="60"/>
                    </a:moveTo>
                    <a:cubicBezTo>
                      <a:pt x="65" y="60"/>
                      <a:pt x="65" y="60"/>
                      <a:pt x="66" y="60"/>
                    </a:cubicBezTo>
                    <a:cubicBezTo>
                      <a:pt x="69" y="60"/>
                      <a:pt x="72" y="61"/>
                      <a:pt x="74" y="62"/>
                    </a:cubicBezTo>
                    <a:cubicBezTo>
                      <a:pt x="120" y="14"/>
                      <a:pt x="120" y="14"/>
                      <a:pt x="120" y="14"/>
                    </a:cubicBezTo>
                    <a:cubicBezTo>
                      <a:pt x="123" y="11"/>
                      <a:pt x="123" y="7"/>
                      <a:pt x="120" y="4"/>
                    </a:cubicBezTo>
                    <a:cubicBezTo>
                      <a:pt x="117" y="1"/>
                      <a:pt x="112" y="1"/>
                      <a:pt x="110" y="4"/>
                    </a:cubicBezTo>
                    <a:cubicBezTo>
                      <a:pt x="64" y="52"/>
                      <a:pt x="64" y="52"/>
                      <a:pt x="64" y="52"/>
                    </a:cubicBezTo>
                    <a:cubicBezTo>
                      <a:pt x="69" y="57"/>
                      <a:pt x="69" y="57"/>
                      <a:pt x="69" y="57"/>
                    </a:cubicBezTo>
                    <a:cubicBezTo>
                      <a:pt x="66" y="54"/>
                      <a:pt x="61" y="54"/>
                      <a:pt x="59" y="57"/>
                    </a:cubicBezTo>
                    <a:cubicBezTo>
                      <a:pt x="64" y="52"/>
                      <a:pt x="64" y="52"/>
                      <a:pt x="64" y="52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0" y="0"/>
                      <a:pt x="5" y="0"/>
                      <a:pt x="3" y="3"/>
                    </a:cubicBezTo>
                    <a:cubicBezTo>
                      <a:pt x="0" y="6"/>
                      <a:pt x="0" y="10"/>
                      <a:pt x="3" y="13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6" y="61"/>
                      <a:pt x="59" y="60"/>
                      <a:pt x="62" y="60"/>
                    </a:cubicBezTo>
                    <a:cubicBezTo>
                      <a:pt x="62" y="60"/>
                      <a:pt x="63" y="60"/>
                      <a:pt x="64" y="60"/>
                    </a:cubicBezTo>
                    <a:close/>
                  </a:path>
                </a:pathLst>
              </a:custGeom>
              <a:solidFill>
                <a:srgbClr val="F5F5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21" name="Freeform 181"/>
              <p:cNvSpPr>
                <a:spLocks noEditPoints="1" noChangeArrowheads="1"/>
              </p:cNvSpPr>
              <p:nvPr/>
            </p:nvSpPr>
            <p:spPr bwMode="auto">
              <a:xfrm>
                <a:off x="0" y="236538"/>
                <a:ext cx="758826" cy="638175"/>
              </a:xfrm>
              <a:custGeom>
                <a:avLst/>
                <a:gdLst>
                  <a:gd name="T0" fmla="*/ 648243 w 199"/>
                  <a:gd name="T1" fmla="*/ 34188 h 168"/>
                  <a:gd name="T2" fmla="*/ 442331 w 199"/>
                  <a:gd name="T3" fmla="*/ 34188 h 168"/>
                  <a:gd name="T4" fmla="*/ 442331 w 199"/>
                  <a:gd name="T5" fmla="*/ 30389 h 168"/>
                  <a:gd name="T6" fmla="*/ 423265 w 199"/>
                  <a:gd name="T7" fmla="*/ 0 h 168"/>
                  <a:gd name="T8" fmla="*/ 404199 w 199"/>
                  <a:gd name="T9" fmla="*/ 18993 h 168"/>
                  <a:gd name="T10" fmla="*/ 366067 w 199"/>
                  <a:gd name="T11" fmla="*/ 18993 h 168"/>
                  <a:gd name="T12" fmla="*/ 347001 w 199"/>
                  <a:gd name="T13" fmla="*/ 0 h 168"/>
                  <a:gd name="T14" fmla="*/ 327935 w 199"/>
                  <a:gd name="T15" fmla="*/ 30389 h 168"/>
                  <a:gd name="T16" fmla="*/ 327935 w 199"/>
                  <a:gd name="T17" fmla="*/ 34188 h 168"/>
                  <a:gd name="T18" fmla="*/ 114396 w 199"/>
                  <a:gd name="T19" fmla="*/ 34188 h 168"/>
                  <a:gd name="T20" fmla="*/ 0 w 199"/>
                  <a:gd name="T21" fmla="*/ 148148 h 168"/>
                  <a:gd name="T22" fmla="*/ 0 w 199"/>
                  <a:gd name="T23" fmla="*/ 505222 h 168"/>
                  <a:gd name="T24" fmla="*/ 114396 w 199"/>
                  <a:gd name="T25" fmla="*/ 619182 h 168"/>
                  <a:gd name="T26" fmla="*/ 129649 w 199"/>
                  <a:gd name="T27" fmla="*/ 619182 h 168"/>
                  <a:gd name="T28" fmla="*/ 129649 w 199"/>
                  <a:gd name="T29" fmla="*/ 638175 h 168"/>
                  <a:gd name="T30" fmla="*/ 636804 w 199"/>
                  <a:gd name="T31" fmla="*/ 638175 h 168"/>
                  <a:gd name="T32" fmla="*/ 636804 w 199"/>
                  <a:gd name="T33" fmla="*/ 619182 h 168"/>
                  <a:gd name="T34" fmla="*/ 648243 w 199"/>
                  <a:gd name="T35" fmla="*/ 619182 h 168"/>
                  <a:gd name="T36" fmla="*/ 758826 w 199"/>
                  <a:gd name="T37" fmla="*/ 505222 h 168"/>
                  <a:gd name="T38" fmla="*/ 758826 w 199"/>
                  <a:gd name="T39" fmla="*/ 148148 h 168"/>
                  <a:gd name="T40" fmla="*/ 648243 w 199"/>
                  <a:gd name="T41" fmla="*/ 34188 h 168"/>
                  <a:gd name="T42" fmla="*/ 598672 w 199"/>
                  <a:gd name="T43" fmla="*/ 619182 h 168"/>
                  <a:gd name="T44" fmla="*/ 571979 w 199"/>
                  <a:gd name="T45" fmla="*/ 588792 h 168"/>
                  <a:gd name="T46" fmla="*/ 598672 w 199"/>
                  <a:gd name="T47" fmla="*/ 562202 h 168"/>
                  <a:gd name="T48" fmla="*/ 625364 w 199"/>
                  <a:gd name="T49" fmla="*/ 588792 h 168"/>
                  <a:gd name="T50" fmla="*/ 598672 w 199"/>
                  <a:gd name="T51" fmla="*/ 619182 h 168"/>
                  <a:gd name="T52" fmla="*/ 667309 w 199"/>
                  <a:gd name="T53" fmla="*/ 463437 h 168"/>
                  <a:gd name="T54" fmla="*/ 583419 w 199"/>
                  <a:gd name="T55" fmla="*/ 547007 h 168"/>
                  <a:gd name="T56" fmla="*/ 179220 w 199"/>
                  <a:gd name="T57" fmla="*/ 547007 h 168"/>
                  <a:gd name="T58" fmla="*/ 95330 w 199"/>
                  <a:gd name="T59" fmla="*/ 463437 h 168"/>
                  <a:gd name="T60" fmla="*/ 95330 w 199"/>
                  <a:gd name="T61" fmla="*/ 193732 h 168"/>
                  <a:gd name="T62" fmla="*/ 179220 w 199"/>
                  <a:gd name="T63" fmla="*/ 106363 h 168"/>
                  <a:gd name="T64" fmla="*/ 583419 w 199"/>
                  <a:gd name="T65" fmla="*/ 106363 h 168"/>
                  <a:gd name="T66" fmla="*/ 667309 w 199"/>
                  <a:gd name="T67" fmla="*/ 193732 h 168"/>
                  <a:gd name="T68" fmla="*/ 667309 w 199"/>
                  <a:gd name="T69" fmla="*/ 463437 h 168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99"/>
                  <a:gd name="T106" fmla="*/ 0 h 168"/>
                  <a:gd name="T107" fmla="*/ 199 w 199"/>
                  <a:gd name="T108" fmla="*/ 168 h 168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99" h="168">
                    <a:moveTo>
                      <a:pt x="170" y="9"/>
                    </a:moveTo>
                    <a:cubicBezTo>
                      <a:pt x="116" y="9"/>
                      <a:pt x="116" y="9"/>
                      <a:pt x="116" y="9"/>
                    </a:cubicBezTo>
                    <a:cubicBezTo>
                      <a:pt x="116" y="9"/>
                      <a:pt x="116" y="8"/>
                      <a:pt x="116" y="8"/>
                    </a:cubicBezTo>
                    <a:cubicBezTo>
                      <a:pt x="116" y="5"/>
                      <a:pt x="114" y="2"/>
                      <a:pt x="111" y="0"/>
                    </a:cubicBezTo>
                    <a:cubicBezTo>
                      <a:pt x="106" y="5"/>
                      <a:pt x="106" y="5"/>
                      <a:pt x="106" y="5"/>
                    </a:cubicBezTo>
                    <a:cubicBezTo>
                      <a:pt x="103" y="8"/>
                      <a:pt x="99" y="8"/>
                      <a:pt x="96" y="5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8" y="2"/>
                      <a:pt x="86" y="5"/>
                      <a:pt x="86" y="8"/>
                    </a:cubicBezTo>
                    <a:cubicBezTo>
                      <a:pt x="86" y="8"/>
                      <a:pt x="86" y="9"/>
                      <a:pt x="86" y="9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14" y="9"/>
                      <a:pt x="0" y="23"/>
                      <a:pt x="0" y="39"/>
                    </a:cubicBezTo>
                    <a:cubicBezTo>
                      <a:pt x="0" y="133"/>
                      <a:pt x="0" y="133"/>
                      <a:pt x="0" y="133"/>
                    </a:cubicBezTo>
                    <a:cubicBezTo>
                      <a:pt x="0" y="150"/>
                      <a:pt x="14" y="163"/>
                      <a:pt x="30" y="163"/>
                    </a:cubicBezTo>
                    <a:cubicBezTo>
                      <a:pt x="34" y="163"/>
                      <a:pt x="34" y="163"/>
                      <a:pt x="34" y="163"/>
                    </a:cubicBezTo>
                    <a:cubicBezTo>
                      <a:pt x="34" y="168"/>
                      <a:pt x="34" y="168"/>
                      <a:pt x="34" y="168"/>
                    </a:cubicBezTo>
                    <a:cubicBezTo>
                      <a:pt x="167" y="168"/>
                      <a:pt x="167" y="168"/>
                      <a:pt x="167" y="168"/>
                    </a:cubicBezTo>
                    <a:cubicBezTo>
                      <a:pt x="167" y="163"/>
                      <a:pt x="167" y="163"/>
                      <a:pt x="167" y="163"/>
                    </a:cubicBezTo>
                    <a:cubicBezTo>
                      <a:pt x="170" y="163"/>
                      <a:pt x="170" y="163"/>
                      <a:pt x="170" y="163"/>
                    </a:cubicBezTo>
                    <a:cubicBezTo>
                      <a:pt x="186" y="163"/>
                      <a:pt x="199" y="150"/>
                      <a:pt x="199" y="133"/>
                    </a:cubicBezTo>
                    <a:cubicBezTo>
                      <a:pt x="199" y="39"/>
                      <a:pt x="199" y="39"/>
                      <a:pt x="199" y="39"/>
                    </a:cubicBezTo>
                    <a:cubicBezTo>
                      <a:pt x="199" y="23"/>
                      <a:pt x="186" y="9"/>
                      <a:pt x="170" y="9"/>
                    </a:cubicBezTo>
                    <a:close/>
                    <a:moveTo>
                      <a:pt x="157" y="163"/>
                    </a:moveTo>
                    <a:cubicBezTo>
                      <a:pt x="153" y="163"/>
                      <a:pt x="150" y="159"/>
                      <a:pt x="150" y="155"/>
                    </a:cubicBezTo>
                    <a:cubicBezTo>
                      <a:pt x="150" y="152"/>
                      <a:pt x="153" y="148"/>
                      <a:pt x="157" y="148"/>
                    </a:cubicBezTo>
                    <a:cubicBezTo>
                      <a:pt x="161" y="148"/>
                      <a:pt x="164" y="152"/>
                      <a:pt x="164" y="155"/>
                    </a:cubicBezTo>
                    <a:cubicBezTo>
                      <a:pt x="164" y="159"/>
                      <a:pt x="161" y="163"/>
                      <a:pt x="157" y="163"/>
                    </a:cubicBezTo>
                    <a:close/>
                    <a:moveTo>
                      <a:pt x="175" y="122"/>
                    </a:moveTo>
                    <a:cubicBezTo>
                      <a:pt x="175" y="134"/>
                      <a:pt x="164" y="144"/>
                      <a:pt x="153" y="144"/>
                    </a:cubicBezTo>
                    <a:cubicBezTo>
                      <a:pt x="47" y="144"/>
                      <a:pt x="47" y="144"/>
                      <a:pt x="47" y="144"/>
                    </a:cubicBezTo>
                    <a:cubicBezTo>
                      <a:pt x="34" y="144"/>
                      <a:pt x="25" y="134"/>
                      <a:pt x="25" y="122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38"/>
                      <a:pt x="34" y="28"/>
                      <a:pt x="47" y="28"/>
                    </a:cubicBezTo>
                    <a:cubicBezTo>
                      <a:pt x="153" y="28"/>
                      <a:pt x="153" y="28"/>
                      <a:pt x="153" y="28"/>
                    </a:cubicBezTo>
                    <a:cubicBezTo>
                      <a:pt x="164" y="28"/>
                      <a:pt x="175" y="38"/>
                      <a:pt x="175" y="51"/>
                    </a:cubicBezTo>
                    <a:lnTo>
                      <a:pt x="175" y="122"/>
                    </a:lnTo>
                    <a:close/>
                  </a:path>
                </a:pathLst>
              </a:custGeom>
              <a:solidFill>
                <a:srgbClr val="F5F5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22" name="Freeform 182"/>
              <p:cNvSpPr>
                <a:spLocks noChangeArrowheads="1"/>
              </p:cNvSpPr>
              <p:nvPr/>
            </p:nvSpPr>
            <p:spPr bwMode="auto">
              <a:xfrm>
                <a:off x="347663" y="228601"/>
                <a:ext cx="76200" cy="38100"/>
              </a:xfrm>
              <a:custGeom>
                <a:avLst/>
                <a:gdLst>
                  <a:gd name="T0" fmla="*/ 57150 w 20"/>
                  <a:gd name="T1" fmla="*/ 26670 h 10"/>
                  <a:gd name="T2" fmla="*/ 76200 w 20"/>
                  <a:gd name="T3" fmla="*/ 7620 h 10"/>
                  <a:gd name="T4" fmla="*/ 45720 w 20"/>
                  <a:gd name="T5" fmla="*/ 0 h 10"/>
                  <a:gd name="T6" fmla="*/ 38100 w 20"/>
                  <a:gd name="T7" fmla="*/ 0 h 10"/>
                  <a:gd name="T8" fmla="*/ 30480 w 20"/>
                  <a:gd name="T9" fmla="*/ 0 h 10"/>
                  <a:gd name="T10" fmla="*/ 0 w 20"/>
                  <a:gd name="T11" fmla="*/ 7620 h 10"/>
                  <a:gd name="T12" fmla="*/ 19050 w 20"/>
                  <a:gd name="T13" fmla="*/ 26670 h 10"/>
                  <a:gd name="T14" fmla="*/ 57150 w 20"/>
                  <a:gd name="T15" fmla="*/ 26670 h 1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0"/>
                  <a:gd name="T25" fmla="*/ 0 h 10"/>
                  <a:gd name="T26" fmla="*/ 20 w 20"/>
                  <a:gd name="T27" fmla="*/ 10 h 1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0" h="10">
                    <a:moveTo>
                      <a:pt x="15" y="7"/>
                    </a:moveTo>
                    <a:cubicBezTo>
                      <a:pt x="20" y="2"/>
                      <a:pt x="20" y="2"/>
                      <a:pt x="20" y="2"/>
                    </a:cubicBezTo>
                    <a:cubicBezTo>
                      <a:pt x="18" y="1"/>
                      <a:pt x="15" y="0"/>
                      <a:pt x="12" y="0"/>
                    </a:cubicBezTo>
                    <a:cubicBezTo>
                      <a:pt x="11" y="0"/>
                      <a:pt x="11" y="0"/>
                      <a:pt x="10" y="0"/>
                    </a:cubicBezTo>
                    <a:cubicBezTo>
                      <a:pt x="9" y="0"/>
                      <a:pt x="8" y="0"/>
                      <a:pt x="8" y="0"/>
                    </a:cubicBezTo>
                    <a:cubicBezTo>
                      <a:pt x="5" y="0"/>
                      <a:pt x="2" y="1"/>
                      <a:pt x="0" y="2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8" y="10"/>
                      <a:pt x="12" y="10"/>
                      <a:pt x="15" y="7"/>
                    </a:cubicBezTo>
                    <a:close/>
                  </a:path>
                </a:pathLst>
              </a:custGeom>
              <a:solidFill>
                <a:srgbClr val="F5F5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4118" name="文本框 124"/>
            <p:cNvSpPr>
              <a:spLocks noChangeArrowheads="1"/>
            </p:cNvSpPr>
            <p:nvPr/>
          </p:nvSpPr>
          <p:spPr bwMode="auto">
            <a:xfrm rot="-2685335">
              <a:off x="493557" y="776862"/>
              <a:ext cx="151216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你的标题</a:t>
              </a:r>
            </a:p>
          </p:txBody>
        </p:sp>
      </p:grpSp>
      <p:grpSp>
        <p:nvGrpSpPr>
          <p:cNvPr id="11310" name="Group 46"/>
          <p:cNvGrpSpPr>
            <a:grpSpLocks/>
          </p:cNvGrpSpPr>
          <p:nvPr/>
        </p:nvGrpSpPr>
        <p:grpSpPr bwMode="auto">
          <a:xfrm>
            <a:off x="5008563" y="1581150"/>
            <a:ext cx="2089150" cy="2089150"/>
            <a:chOff x="0" y="0"/>
            <a:chExt cx="2088232" cy="2088232"/>
          </a:xfrm>
        </p:grpSpPr>
        <p:sp>
          <p:nvSpPr>
            <p:cNvPr id="4113" name="矩形 130"/>
            <p:cNvSpPr>
              <a:spLocks noChangeArrowheads="1"/>
            </p:cNvSpPr>
            <p:nvPr/>
          </p:nvSpPr>
          <p:spPr bwMode="auto">
            <a:xfrm rot="2670473">
              <a:off x="0" y="0"/>
              <a:ext cx="2088232" cy="2088232"/>
            </a:xfrm>
            <a:prstGeom prst="rect">
              <a:avLst/>
            </a:prstGeom>
            <a:solidFill>
              <a:srgbClr val="1AADA9"/>
            </a:solidFill>
            <a:ln w="57150">
              <a:solidFill>
                <a:srgbClr val="F5F5E2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14" name="Freeform 65"/>
            <p:cNvSpPr>
              <a:spLocks noChangeArrowheads="1"/>
            </p:cNvSpPr>
            <p:nvPr/>
          </p:nvSpPr>
          <p:spPr bwMode="auto">
            <a:xfrm>
              <a:off x="657560" y="359656"/>
              <a:ext cx="844350" cy="819840"/>
            </a:xfrm>
            <a:custGeom>
              <a:avLst/>
              <a:gdLst>
                <a:gd name="T0" fmla="*/ 792390 w 65"/>
                <a:gd name="T1" fmla="*/ 478240 h 60"/>
                <a:gd name="T2" fmla="*/ 779400 w 65"/>
                <a:gd name="T3" fmla="*/ 478240 h 60"/>
                <a:gd name="T4" fmla="*/ 766410 w 65"/>
                <a:gd name="T5" fmla="*/ 478240 h 60"/>
                <a:gd name="T6" fmla="*/ 766410 w 65"/>
                <a:gd name="T7" fmla="*/ 478240 h 60"/>
                <a:gd name="T8" fmla="*/ 792390 w 65"/>
                <a:gd name="T9" fmla="*/ 423584 h 60"/>
                <a:gd name="T10" fmla="*/ 727440 w 65"/>
                <a:gd name="T11" fmla="*/ 355264 h 60"/>
                <a:gd name="T12" fmla="*/ 714450 w 65"/>
                <a:gd name="T13" fmla="*/ 355264 h 60"/>
                <a:gd name="T14" fmla="*/ 675480 w 65"/>
                <a:gd name="T15" fmla="*/ 355264 h 60"/>
                <a:gd name="T16" fmla="*/ 428670 w 65"/>
                <a:gd name="T17" fmla="*/ 355264 h 60"/>
                <a:gd name="T18" fmla="*/ 441660 w 65"/>
                <a:gd name="T19" fmla="*/ 95648 h 60"/>
                <a:gd name="T20" fmla="*/ 337740 w 65"/>
                <a:gd name="T21" fmla="*/ 27328 h 60"/>
                <a:gd name="T22" fmla="*/ 337740 w 65"/>
                <a:gd name="T23" fmla="*/ 177632 h 60"/>
                <a:gd name="T24" fmla="*/ 233820 w 65"/>
                <a:gd name="T25" fmla="*/ 355264 h 60"/>
                <a:gd name="T26" fmla="*/ 116910 w 65"/>
                <a:gd name="T27" fmla="*/ 437248 h 60"/>
                <a:gd name="T28" fmla="*/ 0 w 65"/>
                <a:gd name="T29" fmla="*/ 464576 h 60"/>
                <a:gd name="T30" fmla="*/ 0 w 65"/>
                <a:gd name="T31" fmla="*/ 792512 h 60"/>
                <a:gd name="T32" fmla="*/ 25980 w 65"/>
                <a:gd name="T33" fmla="*/ 778848 h 60"/>
                <a:gd name="T34" fmla="*/ 285780 w 65"/>
                <a:gd name="T35" fmla="*/ 806176 h 60"/>
                <a:gd name="T36" fmla="*/ 584550 w 65"/>
                <a:gd name="T37" fmla="*/ 778848 h 60"/>
                <a:gd name="T38" fmla="*/ 649500 w 65"/>
                <a:gd name="T39" fmla="*/ 710528 h 60"/>
                <a:gd name="T40" fmla="*/ 727440 w 65"/>
                <a:gd name="T41" fmla="*/ 669536 h 60"/>
                <a:gd name="T42" fmla="*/ 714450 w 65"/>
                <a:gd name="T43" fmla="*/ 587552 h 60"/>
                <a:gd name="T44" fmla="*/ 779400 w 65"/>
                <a:gd name="T45" fmla="*/ 573888 h 60"/>
                <a:gd name="T46" fmla="*/ 792390 w 65"/>
                <a:gd name="T47" fmla="*/ 478240 h 6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5"/>
                <a:gd name="T73" fmla="*/ 0 h 60"/>
                <a:gd name="T74" fmla="*/ 65 w 65"/>
                <a:gd name="T75" fmla="*/ 60 h 6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5" h="60">
                  <a:moveTo>
                    <a:pt x="61" y="35"/>
                  </a:moveTo>
                  <a:cubicBezTo>
                    <a:pt x="61" y="35"/>
                    <a:pt x="60" y="35"/>
                    <a:pt x="60" y="35"/>
                  </a:cubicBezTo>
                  <a:cubicBezTo>
                    <a:pt x="60" y="35"/>
                    <a:pt x="59" y="35"/>
                    <a:pt x="59" y="35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60" y="34"/>
                    <a:pt x="61" y="33"/>
                    <a:pt x="61" y="31"/>
                  </a:cubicBezTo>
                  <a:cubicBezTo>
                    <a:pt x="61" y="28"/>
                    <a:pt x="58" y="27"/>
                    <a:pt x="56" y="26"/>
                  </a:cubicBezTo>
                  <a:cubicBezTo>
                    <a:pt x="56" y="26"/>
                    <a:pt x="55" y="26"/>
                    <a:pt x="55" y="26"/>
                  </a:cubicBezTo>
                  <a:cubicBezTo>
                    <a:pt x="53" y="26"/>
                    <a:pt x="52" y="26"/>
                    <a:pt x="52" y="26"/>
                  </a:cubicBezTo>
                  <a:cubicBezTo>
                    <a:pt x="45" y="26"/>
                    <a:pt x="33" y="26"/>
                    <a:pt x="33" y="26"/>
                  </a:cubicBezTo>
                  <a:cubicBezTo>
                    <a:pt x="34" y="23"/>
                    <a:pt x="36" y="15"/>
                    <a:pt x="34" y="7"/>
                  </a:cubicBezTo>
                  <a:cubicBezTo>
                    <a:pt x="32" y="0"/>
                    <a:pt x="26" y="2"/>
                    <a:pt x="26" y="2"/>
                  </a:cubicBezTo>
                  <a:cubicBezTo>
                    <a:pt x="26" y="2"/>
                    <a:pt x="26" y="8"/>
                    <a:pt x="26" y="13"/>
                  </a:cubicBezTo>
                  <a:cubicBezTo>
                    <a:pt x="26" y="17"/>
                    <a:pt x="21" y="25"/>
                    <a:pt x="18" y="26"/>
                  </a:cubicBezTo>
                  <a:cubicBezTo>
                    <a:pt x="15" y="27"/>
                    <a:pt x="13" y="28"/>
                    <a:pt x="9" y="32"/>
                  </a:cubicBezTo>
                  <a:cubicBezTo>
                    <a:pt x="6" y="33"/>
                    <a:pt x="3" y="34"/>
                    <a:pt x="0" y="34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1" y="58"/>
                    <a:pt x="2" y="57"/>
                  </a:cubicBezTo>
                  <a:cubicBezTo>
                    <a:pt x="5" y="57"/>
                    <a:pt x="15" y="58"/>
                    <a:pt x="22" y="59"/>
                  </a:cubicBezTo>
                  <a:cubicBezTo>
                    <a:pt x="28" y="60"/>
                    <a:pt x="38" y="59"/>
                    <a:pt x="45" y="57"/>
                  </a:cubicBezTo>
                  <a:cubicBezTo>
                    <a:pt x="52" y="56"/>
                    <a:pt x="50" y="52"/>
                    <a:pt x="50" y="52"/>
                  </a:cubicBezTo>
                  <a:cubicBezTo>
                    <a:pt x="50" y="52"/>
                    <a:pt x="53" y="52"/>
                    <a:pt x="56" y="49"/>
                  </a:cubicBezTo>
                  <a:cubicBezTo>
                    <a:pt x="58" y="47"/>
                    <a:pt x="55" y="43"/>
                    <a:pt x="55" y="43"/>
                  </a:cubicBezTo>
                  <a:cubicBezTo>
                    <a:pt x="57" y="43"/>
                    <a:pt x="58" y="43"/>
                    <a:pt x="60" y="42"/>
                  </a:cubicBezTo>
                  <a:cubicBezTo>
                    <a:pt x="65" y="38"/>
                    <a:pt x="61" y="35"/>
                    <a:pt x="61" y="35"/>
                  </a:cubicBezTo>
                  <a:close/>
                </a:path>
              </a:pathLst>
            </a:custGeom>
            <a:solidFill>
              <a:srgbClr val="F5F5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15" name="文本框 132"/>
            <p:cNvSpPr>
              <a:spLocks noChangeArrowheads="1"/>
            </p:cNvSpPr>
            <p:nvPr/>
          </p:nvSpPr>
          <p:spPr bwMode="auto">
            <a:xfrm>
              <a:off x="359656" y="1324041"/>
              <a:ext cx="151216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你的标题</a:t>
              </a:r>
            </a:p>
          </p:txBody>
        </p:sp>
      </p:grp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3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3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500"/>
                                        <p:tgtEl>
                                          <p:spTgt spid="11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7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34" t="13739" r="10732" b="13994"/>
          <a:stretch>
            <a:fillRect/>
          </a:stretch>
        </p:blipFill>
        <p:spPr bwMode="auto">
          <a:xfrm>
            <a:off x="112713" y="23813"/>
            <a:ext cx="12079287" cy="6834187"/>
          </a:xfrm>
          <a:prstGeom prst="rect">
            <a:avLst/>
          </a:prstGeom>
          <a:blipFill dpi="0" rotWithShape="1">
            <a:blip r:embed="rId2"/>
            <a:srcRect l="14134" t="13739" r="10732" b="13994"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3"/>
          <p:cNvGrpSpPr>
            <a:grpSpLocks/>
          </p:cNvGrpSpPr>
          <p:nvPr/>
        </p:nvGrpSpPr>
        <p:grpSpPr bwMode="auto">
          <a:xfrm>
            <a:off x="1241425" y="900113"/>
            <a:ext cx="2701925" cy="442912"/>
            <a:chOff x="0" y="0"/>
            <a:chExt cx="2701517" cy="441699"/>
          </a:xfrm>
        </p:grpSpPr>
        <p:pic>
          <p:nvPicPr>
            <p:cNvPr id="5161" name="图片 1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45349" cy="441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62" name="文本框 12"/>
            <p:cNvSpPr>
              <a:spLocks noChangeArrowheads="1"/>
            </p:cNvSpPr>
            <p:nvPr/>
          </p:nvSpPr>
          <p:spPr bwMode="auto">
            <a:xfrm>
              <a:off x="447714" y="28338"/>
              <a:ext cx="225380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0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选题背景与意义</a:t>
              </a:r>
              <a:endParaRPr lang="zh-CN" altLang="en-US"/>
            </a:p>
          </p:txBody>
        </p:sp>
      </p:grpSp>
      <p:pic>
        <p:nvPicPr>
          <p:cNvPr id="5124" name="图片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03" t="82581" r="42166"/>
          <a:stretch>
            <a:fillRect/>
          </a:stretch>
        </p:blipFill>
        <p:spPr bwMode="auto">
          <a:xfrm>
            <a:off x="757238" y="5313363"/>
            <a:ext cx="3878262" cy="119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图片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55" t="893"/>
          <a:stretch>
            <a:fillRect/>
          </a:stretch>
        </p:blipFill>
        <p:spPr bwMode="auto">
          <a:xfrm>
            <a:off x="10109200" y="4670425"/>
            <a:ext cx="1887538" cy="183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图片 1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0" t="79311" r="74771" b="687"/>
          <a:stretch>
            <a:fillRect/>
          </a:stretch>
        </p:blipFill>
        <p:spPr bwMode="auto">
          <a:xfrm>
            <a:off x="1654175" y="5681663"/>
            <a:ext cx="9779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7" name="Freeform 5"/>
          <p:cNvSpPr>
            <a:spLocks noChangeArrowheads="1"/>
          </p:cNvSpPr>
          <p:nvPr/>
        </p:nvSpPr>
        <p:spPr bwMode="auto">
          <a:xfrm>
            <a:off x="3414713" y="2506663"/>
            <a:ext cx="601662" cy="762000"/>
          </a:xfrm>
          <a:custGeom>
            <a:avLst/>
            <a:gdLst>
              <a:gd name="T0" fmla="*/ 504334 w 136"/>
              <a:gd name="T1" fmla="*/ 279105 h 172"/>
              <a:gd name="T2" fmla="*/ 535302 w 136"/>
              <a:gd name="T3" fmla="*/ 270244 h 172"/>
              <a:gd name="T4" fmla="*/ 597238 w 136"/>
              <a:gd name="T5" fmla="*/ 26581 h 172"/>
              <a:gd name="T6" fmla="*/ 575118 w 136"/>
              <a:gd name="T7" fmla="*/ 8860 h 172"/>
              <a:gd name="T8" fmla="*/ 349495 w 136"/>
              <a:gd name="T9" fmla="*/ 101895 h 172"/>
              <a:gd name="T10" fmla="*/ 340647 w 136"/>
              <a:gd name="T11" fmla="*/ 137337 h 172"/>
              <a:gd name="T12" fmla="*/ 371615 w 136"/>
              <a:gd name="T13" fmla="*/ 163919 h 172"/>
              <a:gd name="T14" fmla="*/ 296407 w 136"/>
              <a:gd name="T15" fmla="*/ 248093 h 172"/>
              <a:gd name="T16" fmla="*/ 0 w 136"/>
              <a:gd name="T17" fmla="*/ 168349 h 172"/>
              <a:gd name="T18" fmla="*/ 0 w 136"/>
              <a:gd name="T19" fmla="*/ 762000 h 172"/>
              <a:gd name="T20" fmla="*/ 557422 w 136"/>
              <a:gd name="T21" fmla="*/ 567070 h 172"/>
              <a:gd name="T22" fmla="*/ 407007 w 136"/>
              <a:gd name="T23" fmla="*/ 332267 h 172"/>
              <a:gd name="T24" fmla="*/ 473366 w 136"/>
              <a:gd name="T25" fmla="*/ 252523 h 172"/>
              <a:gd name="T26" fmla="*/ 504334 w 136"/>
              <a:gd name="T27" fmla="*/ 279105 h 17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36"/>
              <a:gd name="T43" fmla="*/ 0 h 172"/>
              <a:gd name="T44" fmla="*/ 136 w 136"/>
              <a:gd name="T45" fmla="*/ 172 h 172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36" h="172">
                <a:moveTo>
                  <a:pt x="114" y="63"/>
                </a:moveTo>
                <a:cubicBezTo>
                  <a:pt x="117" y="66"/>
                  <a:pt x="120" y="65"/>
                  <a:pt x="121" y="61"/>
                </a:cubicBezTo>
                <a:cubicBezTo>
                  <a:pt x="135" y="6"/>
                  <a:pt x="135" y="6"/>
                  <a:pt x="135" y="6"/>
                </a:cubicBezTo>
                <a:cubicBezTo>
                  <a:pt x="136" y="2"/>
                  <a:pt x="134" y="0"/>
                  <a:pt x="130" y="2"/>
                </a:cubicBezTo>
                <a:cubicBezTo>
                  <a:pt x="79" y="23"/>
                  <a:pt x="79" y="23"/>
                  <a:pt x="79" y="23"/>
                </a:cubicBezTo>
                <a:cubicBezTo>
                  <a:pt x="75" y="25"/>
                  <a:pt x="74" y="28"/>
                  <a:pt x="77" y="31"/>
                </a:cubicBezTo>
                <a:cubicBezTo>
                  <a:pt x="84" y="37"/>
                  <a:pt x="84" y="37"/>
                  <a:pt x="84" y="37"/>
                </a:cubicBezTo>
                <a:cubicBezTo>
                  <a:pt x="67" y="56"/>
                  <a:pt x="67" y="56"/>
                  <a:pt x="67" y="56"/>
                </a:cubicBezTo>
                <a:cubicBezTo>
                  <a:pt x="47" y="45"/>
                  <a:pt x="25" y="38"/>
                  <a:pt x="0" y="38"/>
                </a:cubicBezTo>
                <a:cubicBezTo>
                  <a:pt x="0" y="172"/>
                  <a:pt x="0" y="172"/>
                  <a:pt x="0" y="172"/>
                </a:cubicBezTo>
                <a:cubicBezTo>
                  <a:pt x="126" y="128"/>
                  <a:pt x="126" y="128"/>
                  <a:pt x="126" y="128"/>
                </a:cubicBezTo>
                <a:cubicBezTo>
                  <a:pt x="119" y="107"/>
                  <a:pt x="107" y="89"/>
                  <a:pt x="92" y="75"/>
                </a:cubicBezTo>
                <a:cubicBezTo>
                  <a:pt x="107" y="57"/>
                  <a:pt x="107" y="57"/>
                  <a:pt x="107" y="57"/>
                </a:cubicBezTo>
                <a:lnTo>
                  <a:pt x="114" y="63"/>
                </a:lnTo>
                <a:close/>
              </a:path>
            </a:pathLst>
          </a:custGeom>
          <a:solidFill>
            <a:srgbClr val="EBAC07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8" name="Freeform 6"/>
          <p:cNvSpPr>
            <a:spLocks noChangeArrowheads="1"/>
          </p:cNvSpPr>
          <p:nvPr/>
        </p:nvSpPr>
        <p:spPr bwMode="auto">
          <a:xfrm>
            <a:off x="2479675" y="2693988"/>
            <a:ext cx="873125" cy="909637"/>
          </a:xfrm>
          <a:custGeom>
            <a:avLst/>
            <a:gdLst>
              <a:gd name="T0" fmla="*/ 873125 w 197"/>
              <a:gd name="T1" fmla="*/ 0 h 206"/>
              <a:gd name="T2" fmla="*/ 381161 w 197"/>
              <a:gd name="T3" fmla="*/ 260527 h 206"/>
              <a:gd name="T4" fmla="*/ 265926 w 197"/>
              <a:gd name="T5" fmla="*/ 185460 h 206"/>
              <a:gd name="T6" fmla="*/ 283655 w 197"/>
              <a:gd name="T7" fmla="*/ 150134 h 206"/>
              <a:gd name="T8" fmla="*/ 270359 w 197"/>
              <a:gd name="T9" fmla="*/ 119224 h 206"/>
              <a:gd name="T10" fmla="*/ 22161 w 197"/>
              <a:gd name="T11" fmla="*/ 97146 h 206"/>
              <a:gd name="T12" fmla="*/ 8864 w 197"/>
              <a:gd name="T13" fmla="*/ 119224 h 206"/>
              <a:gd name="T14" fmla="*/ 137395 w 197"/>
              <a:gd name="T15" fmla="*/ 335594 h 206"/>
              <a:gd name="T16" fmla="*/ 172852 w 197"/>
              <a:gd name="T17" fmla="*/ 335594 h 206"/>
              <a:gd name="T18" fmla="*/ 190581 w 197"/>
              <a:gd name="T19" fmla="*/ 300269 h 206"/>
              <a:gd name="T20" fmla="*/ 319112 w 197"/>
              <a:gd name="T21" fmla="*/ 379751 h 206"/>
              <a:gd name="T22" fmla="*/ 279223 w 197"/>
              <a:gd name="T23" fmla="*/ 591706 h 206"/>
              <a:gd name="T24" fmla="*/ 376729 w 197"/>
              <a:gd name="T25" fmla="*/ 909637 h 206"/>
              <a:gd name="T26" fmla="*/ 372297 w 197"/>
              <a:gd name="T27" fmla="*/ 900806 h 206"/>
              <a:gd name="T28" fmla="*/ 873125 w 197"/>
              <a:gd name="T29" fmla="*/ 591706 h 206"/>
              <a:gd name="T30" fmla="*/ 873125 w 197"/>
              <a:gd name="T31" fmla="*/ 0 h 20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97"/>
              <a:gd name="T49" fmla="*/ 0 h 206"/>
              <a:gd name="T50" fmla="*/ 197 w 197"/>
              <a:gd name="T51" fmla="*/ 206 h 20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97" h="206">
                <a:moveTo>
                  <a:pt x="197" y="0"/>
                </a:moveTo>
                <a:cubicBezTo>
                  <a:pt x="151" y="0"/>
                  <a:pt x="110" y="23"/>
                  <a:pt x="86" y="59"/>
                </a:cubicBezTo>
                <a:cubicBezTo>
                  <a:pt x="60" y="42"/>
                  <a:pt x="60" y="42"/>
                  <a:pt x="60" y="42"/>
                </a:cubicBezTo>
                <a:cubicBezTo>
                  <a:pt x="64" y="34"/>
                  <a:pt x="64" y="34"/>
                  <a:pt x="64" y="34"/>
                </a:cubicBezTo>
                <a:cubicBezTo>
                  <a:pt x="66" y="31"/>
                  <a:pt x="65" y="28"/>
                  <a:pt x="61" y="27"/>
                </a:cubicBezTo>
                <a:cubicBezTo>
                  <a:pt x="5" y="22"/>
                  <a:pt x="5" y="22"/>
                  <a:pt x="5" y="22"/>
                </a:cubicBezTo>
                <a:cubicBezTo>
                  <a:pt x="1" y="22"/>
                  <a:pt x="0" y="24"/>
                  <a:pt x="2" y="27"/>
                </a:cubicBezTo>
                <a:cubicBezTo>
                  <a:pt x="31" y="76"/>
                  <a:pt x="31" y="76"/>
                  <a:pt x="31" y="76"/>
                </a:cubicBezTo>
                <a:cubicBezTo>
                  <a:pt x="33" y="79"/>
                  <a:pt x="37" y="79"/>
                  <a:pt x="39" y="76"/>
                </a:cubicBezTo>
                <a:cubicBezTo>
                  <a:pt x="43" y="68"/>
                  <a:pt x="43" y="68"/>
                  <a:pt x="43" y="68"/>
                </a:cubicBezTo>
                <a:cubicBezTo>
                  <a:pt x="72" y="86"/>
                  <a:pt x="72" y="86"/>
                  <a:pt x="72" y="86"/>
                </a:cubicBezTo>
                <a:cubicBezTo>
                  <a:pt x="67" y="101"/>
                  <a:pt x="63" y="117"/>
                  <a:pt x="63" y="134"/>
                </a:cubicBezTo>
                <a:cubicBezTo>
                  <a:pt x="63" y="160"/>
                  <a:pt x="71" y="185"/>
                  <a:pt x="85" y="206"/>
                </a:cubicBezTo>
                <a:cubicBezTo>
                  <a:pt x="84" y="204"/>
                  <a:pt x="84" y="204"/>
                  <a:pt x="84" y="204"/>
                </a:cubicBezTo>
                <a:cubicBezTo>
                  <a:pt x="197" y="134"/>
                  <a:pt x="197" y="134"/>
                  <a:pt x="197" y="134"/>
                </a:cubicBezTo>
                <a:lnTo>
                  <a:pt x="197" y="0"/>
                </a:lnTo>
                <a:close/>
              </a:path>
            </a:pathLst>
          </a:custGeom>
          <a:solidFill>
            <a:srgbClr val="F830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9" name="Freeform 7"/>
          <p:cNvSpPr>
            <a:spLocks noChangeArrowheads="1"/>
          </p:cNvSpPr>
          <p:nvPr/>
        </p:nvSpPr>
        <p:spPr bwMode="auto">
          <a:xfrm>
            <a:off x="3440113" y="3122613"/>
            <a:ext cx="982662" cy="441325"/>
          </a:xfrm>
          <a:custGeom>
            <a:avLst/>
            <a:gdLst>
              <a:gd name="T0" fmla="*/ 964956 w 222"/>
              <a:gd name="T1" fmla="*/ 207423 h 100"/>
              <a:gd name="T2" fmla="*/ 743636 w 222"/>
              <a:gd name="T3" fmla="*/ 92678 h 100"/>
              <a:gd name="T4" fmla="*/ 717078 w 222"/>
              <a:gd name="T5" fmla="*/ 110331 h 100"/>
              <a:gd name="T6" fmla="*/ 717078 w 222"/>
              <a:gd name="T7" fmla="*/ 150051 h 100"/>
              <a:gd name="T8" fmla="*/ 588712 w 222"/>
              <a:gd name="T9" fmla="*/ 150051 h 100"/>
              <a:gd name="T10" fmla="*/ 557727 w 222"/>
              <a:gd name="T11" fmla="*/ 0 h 100"/>
              <a:gd name="T12" fmla="*/ 0 w 222"/>
              <a:gd name="T13" fmla="*/ 194183 h 100"/>
              <a:gd name="T14" fmla="*/ 535595 w 222"/>
              <a:gd name="T15" fmla="*/ 441325 h 100"/>
              <a:gd name="T16" fmla="*/ 579859 w 222"/>
              <a:gd name="T17" fmla="*/ 282448 h 100"/>
              <a:gd name="T18" fmla="*/ 712651 w 222"/>
              <a:gd name="T19" fmla="*/ 286861 h 100"/>
              <a:gd name="T20" fmla="*/ 712651 w 222"/>
              <a:gd name="T21" fmla="*/ 326581 h 100"/>
              <a:gd name="T22" fmla="*/ 739210 w 222"/>
              <a:gd name="T23" fmla="*/ 344234 h 100"/>
              <a:gd name="T24" fmla="*/ 964956 w 222"/>
              <a:gd name="T25" fmla="*/ 238316 h 100"/>
              <a:gd name="T26" fmla="*/ 964956 w 222"/>
              <a:gd name="T27" fmla="*/ 207423 h 10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22"/>
              <a:gd name="T43" fmla="*/ 0 h 100"/>
              <a:gd name="T44" fmla="*/ 222 w 222"/>
              <a:gd name="T45" fmla="*/ 100 h 100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22" h="100">
                <a:moveTo>
                  <a:pt x="218" y="47"/>
                </a:moveTo>
                <a:cubicBezTo>
                  <a:pt x="168" y="21"/>
                  <a:pt x="168" y="21"/>
                  <a:pt x="168" y="21"/>
                </a:cubicBezTo>
                <a:cubicBezTo>
                  <a:pt x="165" y="20"/>
                  <a:pt x="162" y="21"/>
                  <a:pt x="162" y="25"/>
                </a:cubicBezTo>
                <a:cubicBezTo>
                  <a:pt x="162" y="34"/>
                  <a:pt x="162" y="34"/>
                  <a:pt x="162" y="34"/>
                </a:cubicBezTo>
                <a:cubicBezTo>
                  <a:pt x="133" y="34"/>
                  <a:pt x="133" y="34"/>
                  <a:pt x="133" y="34"/>
                </a:cubicBezTo>
                <a:cubicBezTo>
                  <a:pt x="132" y="22"/>
                  <a:pt x="129" y="11"/>
                  <a:pt x="126" y="0"/>
                </a:cubicBezTo>
                <a:cubicBezTo>
                  <a:pt x="0" y="44"/>
                  <a:pt x="0" y="44"/>
                  <a:pt x="0" y="44"/>
                </a:cubicBezTo>
                <a:cubicBezTo>
                  <a:pt x="121" y="100"/>
                  <a:pt x="121" y="100"/>
                  <a:pt x="121" y="100"/>
                </a:cubicBezTo>
                <a:cubicBezTo>
                  <a:pt x="126" y="89"/>
                  <a:pt x="129" y="77"/>
                  <a:pt x="131" y="64"/>
                </a:cubicBezTo>
                <a:cubicBezTo>
                  <a:pt x="161" y="65"/>
                  <a:pt x="161" y="65"/>
                  <a:pt x="161" y="65"/>
                </a:cubicBezTo>
                <a:cubicBezTo>
                  <a:pt x="161" y="74"/>
                  <a:pt x="161" y="74"/>
                  <a:pt x="161" y="74"/>
                </a:cubicBezTo>
                <a:cubicBezTo>
                  <a:pt x="161" y="78"/>
                  <a:pt x="163" y="80"/>
                  <a:pt x="167" y="78"/>
                </a:cubicBezTo>
                <a:cubicBezTo>
                  <a:pt x="218" y="54"/>
                  <a:pt x="218" y="54"/>
                  <a:pt x="218" y="54"/>
                </a:cubicBezTo>
                <a:cubicBezTo>
                  <a:pt x="222" y="52"/>
                  <a:pt x="222" y="49"/>
                  <a:pt x="218" y="47"/>
                </a:cubicBezTo>
                <a:close/>
              </a:path>
            </a:pathLst>
          </a:custGeom>
          <a:solidFill>
            <a:srgbClr val="A2B9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00" name="Freeform 8"/>
          <p:cNvSpPr>
            <a:spLocks noChangeArrowheads="1"/>
          </p:cNvSpPr>
          <p:nvPr/>
        </p:nvSpPr>
        <p:spPr bwMode="auto">
          <a:xfrm>
            <a:off x="3422650" y="3346450"/>
            <a:ext cx="534988" cy="838200"/>
          </a:xfrm>
          <a:custGeom>
            <a:avLst/>
            <a:gdLst>
              <a:gd name="T0" fmla="*/ 504038 w 121"/>
              <a:gd name="T1" fmla="*/ 567670 h 189"/>
              <a:gd name="T2" fmla="*/ 473089 w 121"/>
              <a:gd name="T3" fmla="*/ 554365 h 189"/>
              <a:gd name="T4" fmla="*/ 442139 w 121"/>
              <a:gd name="T5" fmla="*/ 576540 h 189"/>
              <a:gd name="T6" fmla="*/ 366975 w 121"/>
              <a:gd name="T7" fmla="*/ 461232 h 189"/>
              <a:gd name="T8" fmla="*/ 534988 w 121"/>
              <a:gd name="T9" fmla="*/ 243921 h 189"/>
              <a:gd name="T10" fmla="*/ 0 w 121"/>
              <a:gd name="T11" fmla="*/ 0 h 189"/>
              <a:gd name="T12" fmla="*/ 0 w 121"/>
              <a:gd name="T13" fmla="*/ 589844 h 189"/>
              <a:gd name="T14" fmla="*/ 252019 w 121"/>
              <a:gd name="T15" fmla="*/ 532190 h 189"/>
              <a:gd name="T16" fmla="*/ 327183 w 121"/>
              <a:gd name="T17" fmla="*/ 647498 h 189"/>
              <a:gd name="T18" fmla="*/ 291812 w 121"/>
              <a:gd name="T19" fmla="*/ 669673 h 189"/>
              <a:gd name="T20" fmla="*/ 296233 w 121"/>
              <a:gd name="T21" fmla="*/ 705152 h 189"/>
              <a:gd name="T22" fmla="*/ 512881 w 121"/>
              <a:gd name="T23" fmla="*/ 829330 h 189"/>
              <a:gd name="T24" fmla="*/ 534988 w 121"/>
              <a:gd name="T25" fmla="*/ 816025 h 189"/>
              <a:gd name="T26" fmla="*/ 504038 w 121"/>
              <a:gd name="T27" fmla="*/ 567670 h 18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21"/>
              <a:gd name="T43" fmla="*/ 0 h 189"/>
              <a:gd name="T44" fmla="*/ 121 w 121"/>
              <a:gd name="T45" fmla="*/ 189 h 189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21" h="189">
                <a:moveTo>
                  <a:pt x="114" y="128"/>
                </a:moveTo>
                <a:cubicBezTo>
                  <a:pt x="114" y="124"/>
                  <a:pt x="111" y="123"/>
                  <a:pt x="107" y="125"/>
                </a:cubicBezTo>
                <a:cubicBezTo>
                  <a:pt x="100" y="130"/>
                  <a:pt x="100" y="130"/>
                  <a:pt x="100" y="130"/>
                </a:cubicBezTo>
                <a:cubicBezTo>
                  <a:pt x="83" y="104"/>
                  <a:pt x="83" y="104"/>
                  <a:pt x="83" y="104"/>
                </a:cubicBezTo>
                <a:cubicBezTo>
                  <a:pt x="99" y="91"/>
                  <a:pt x="112" y="74"/>
                  <a:pt x="121" y="55"/>
                </a:cubicBezTo>
                <a:cubicBezTo>
                  <a:pt x="0" y="0"/>
                  <a:pt x="0" y="0"/>
                  <a:pt x="0" y="0"/>
                </a:cubicBezTo>
                <a:cubicBezTo>
                  <a:pt x="0" y="133"/>
                  <a:pt x="0" y="133"/>
                  <a:pt x="0" y="133"/>
                </a:cubicBezTo>
                <a:cubicBezTo>
                  <a:pt x="20" y="133"/>
                  <a:pt x="40" y="128"/>
                  <a:pt x="57" y="120"/>
                </a:cubicBezTo>
                <a:cubicBezTo>
                  <a:pt x="74" y="146"/>
                  <a:pt x="74" y="146"/>
                  <a:pt x="74" y="146"/>
                </a:cubicBezTo>
                <a:cubicBezTo>
                  <a:pt x="66" y="151"/>
                  <a:pt x="66" y="151"/>
                  <a:pt x="66" y="151"/>
                </a:cubicBezTo>
                <a:cubicBezTo>
                  <a:pt x="63" y="154"/>
                  <a:pt x="63" y="157"/>
                  <a:pt x="67" y="159"/>
                </a:cubicBezTo>
                <a:cubicBezTo>
                  <a:pt x="116" y="187"/>
                  <a:pt x="116" y="187"/>
                  <a:pt x="116" y="187"/>
                </a:cubicBezTo>
                <a:cubicBezTo>
                  <a:pt x="119" y="189"/>
                  <a:pt x="121" y="188"/>
                  <a:pt x="121" y="184"/>
                </a:cubicBezTo>
                <a:lnTo>
                  <a:pt x="114" y="128"/>
                </a:lnTo>
                <a:close/>
              </a:path>
            </a:pathLst>
          </a:custGeom>
          <a:solidFill>
            <a:srgbClr val="4C60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01" name="Freeform 9"/>
          <p:cNvSpPr>
            <a:spLocks noChangeArrowheads="1"/>
          </p:cNvSpPr>
          <p:nvPr/>
        </p:nvSpPr>
        <p:spPr bwMode="auto">
          <a:xfrm>
            <a:off x="2862263" y="3346450"/>
            <a:ext cx="503237" cy="838200"/>
          </a:xfrm>
          <a:custGeom>
            <a:avLst/>
            <a:gdLst>
              <a:gd name="T0" fmla="*/ 503237 w 114"/>
              <a:gd name="T1" fmla="*/ 589844 h 189"/>
              <a:gd name="T2" fmla="*/ 503237 w 114"/>
              <a:gd name="T3" fmla="*/ 0 h 189"/>
              <a:gd name="T4" fmla="*/ 0 w 114"/>
              <a:gd name="T5" fmla="*/ 310444 h 189"/>
              <a:gd name="T6" fmla="*/ 163331 w 114"/>
              <a:gd name="T7" fmla="*/ 483406 h 189"/>
              <a:gd name="T8" fmla="*/ 101530 w 114"/>
              <a:gd name="T9" fmla="*/ 576540 h 189"/>
              <a:gd name="T10" fmla="*/ 70630 w 114"/>
              <a:gd name="T11" fmla="*/ 554365 h 189"/>
              <a:gd name="T12" fmla="*/ 39729 w 114"/>
              <a:gd name="T13" fmla="*/ 567670 h 189"/>
              <a:gd name="T14" fmla="*/ 8829 w 114"/>
              <a:gd name="T15" fmla="*/ 816025 h 189"/>
              <a:gd name="T16" fmla="*/ 35315 w 114"/>
              <a:gd name="T17" fmla="*/ 829330 h 189"/>
              <a:gd name="T18" fmla="*/ 247204 w 114"/>
              <a:gd name="T19" fmla="*/ 705152 h 189"/>
              <a:gd name="T20" fmla="*/ 251619 w 114"/>
              <a:gd name="T21" fmla="*/ 669673 h 189"/>
              <a:gd name="T22" fmla="*/ 216304 w 114"/>
              <a:gd name="T23" fmla="*/ 647498 h 189"/>
              <a:gd name="T24" fmla="*/ 282519 w 114"/>
              <a:gd name="T25" fmla="*/ 545495 h 189"/>
              <a:gd name="T26" fmla="*/ 503237 w 114"/>
              <a:gd name="T27" fmla="*/ 589844 h 18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14"/>
              <a:gd name="T43" fmla="*/ 0 h 189"/>
              <a:gd name="T44" fmla="*/ 114 w 114"/>
              <a:gd name="T45" fmla="*/ 189 h 189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14" h="189">
                <a:moveTo>
                  <a:pt x="114" y="133"/>
                </a:moveTo>
                <a:cubicBezTo>
                  <a:pt x="114" y="0"/>
                  <a:pt x="114" y="0"/>
                  <a:pt x="114" y="0"/>
                </a:cubicBezTo>
                <a:cubicBezTo>
                  <a:pt x="0" y="70"/>
                  <a:pt x="0" y="70"/>
                  <a:pt x="0" y="70"/>
                </a:cubicBezTo>
                <a:cubicBezTo>
                  <a:pt x="10" y="85"/>
                  <a:pt x="22" y="98"/>
                  <a:pt x="37" y="109"/>
                </a:cubicBezTo>
                <a:cubicBezTo>
                  <a:pt x="23" y="130"/>
                  <a:pt x="23" y="130"/>
                  <a:pt x="23" y="130"/>
                </a:cubicBezTo>
                <a:cubicBezTo>
                  <a:pt x="16" y="125"/>
                  <a:pt x="16" y="125"/>
                  <a:pt x="16" y="125"/>
                </a:cubicBezTo>
                <a:cubicBezTo>
                  <a:pt x="12" y="123"/>
                  <a:pt x="9" y="124"/>
                  <a:pt x="9" y="128"/>
                </a:cubicBezTo>
                <a:cubicBezTo>
                  <a:pt x="2" y="184"/>
                  <a:pt x="2" y="184"/>
                  <a:pt x="2" y="184"/>
                </a:cubicBezTo>
                <a:cubicBezTo>
                  <a:pt x="2" y="188"/>
                  <a:pt x="4" y="189"/>
                  <a:pt x="8" y="187"/>
                </a:cubicBezTo>
                <a:cubicBezTo>
                  <a:pt x="56" y="159"/>
                  <a:pt x="56" y="159"/>
                  <a:pt x="56" y="159"/>
                </a:cubicBezTo>
                <a:cubicBezTo>
                  <a:pt x="60" y="157"/>
                  <a:pt x="60" y="154"/>
                  <a:pt x="57" y="151"/>
                </a:cubicBezTo>
                <a:cubicBezTo>
                  <a:pt x="49" y="146"/>
                  <a:pt x="49" y="146"/>
                  <a:pt x="49" y="146"/>
                </a:cubicBezTo>
                <a:cubicBezTo>
                  <a:pt x="64" y="123"/>
                  <a:pt x="64" y="123"/>
                  <a:pt x="64" y="123"/>
                </a:cubicBezTo>
                <a:cubicBezTo>
                  <a:pt x="79" y="130"/>
                  <a:pt x="96" y="133"/>
                  <a:pt x="114" y="133"/>
                </a:cubicBezTo>
                <a:close/>
              </a:path>
            </a:pathLst>
          </a:custGeom>
          <a:solidFill>
            <a:srgbClr val="3D90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02" name="矩形 1"/>
          <p:cNvSpPr>
            <a:spLocks noChangeArrowheads="1"/>
          </p:cNvSpPr>
          <p:nvPr/>
        </p:nvSpPr>
        <p:spPr bwMode="auto">
          <a:xfrm>
            <a:off x="6261100" y="2320925"/>
            <a:ext cx="4451350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</a:p>
          <a:p>
            <a:pPr algn="just">
              <a:lnSpc>
                <a:spcPct val="150000"/>
              </a:lnSpc>
            </a:pPr>
            <a:endParaRPr lang="zh-CN" alt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除了模板的发布与定制，我们还为您准备了使用教程，希望能够能够更好的使用该作品，授人以鱼不如授人以渔，希望您在下班之余，能够和我们一起进步，共同感受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的巨大魅力与价值。我们诚祝您在工作中事事顺心，步步高升！最后让我们谨记：最重要的不是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，是你。</a:t>
            </a:r>
            <a:endParaRPr lang="zh-CN" altLang="en-US"/>
          </a:p>
        </p:txBody>
      </p:sp>
      <p:grpSp>
        <p:nvGrpSpPr>
          <p:cNvPr id="12303" name="Group 15"/>
          <p:cNvGrpSpPr>
            <a:grpSpLocks/>
          </p:cNvGrpSpPr>
          <p:nvPr/>
        </p:nvGrpSpPr>
        <p:grpSpPr bwMode="auto">
          <a:xfrm>
            <a:off x="1241425" y="1166813"/>
            <a:ext cx="4287838" cy="4308475"/>
            <a:chOff x="0" y="0"/>
            <a:chExt cx="4287225" cy="4307828"/>
          </a:xfrm>
        </p:grpSpPr>
        <p:grpSp>
          <p:nvGrpSpPr>
            <p:cNvPr id="5136" name="Group 16"/>
            <p:cNvGrpSpPr>
              <a:grpSpLocks/>
            </p:cNvGrpSpPr>
            <p:nvPr/>
          </p:nvGrpSpPr>
          <p:grpSpPr bwMode="auto">
            <a:xfrm>
              <a:off x="0" y="695792"/>
              <a:ext cx="1176224" cy="1315776"/>
              <a:chOff x="0" y="0"/>
              <a:chExt cx="1176224" cy="1315776"/>
            </a:xfrm>
          </p:grpSpPr>
          <p:sp>
            <p:nvSpPr>
              <p:cNvPr id="5157" name="Freeform 11"/>
              <p:cNvSpPr>
                <a:spLocks noEditPoints="1" noChangeArrowheads="1"/>
              </p:cNvSpPr>
              <p:nvPr/>
            </p:nvSpPr>
            <p:spPr bwMode="auto">
              <a:xfrm>
                <a:off x="48697" y="188249"/>
                <a:ext cx="1127527" cy="1127527"/>
              </a:xfrm>
              <a:custGeom>
                <a:avLst/>
                <a:gdLst>
                  <a:gd name="T0" fmla="*/ 561553 w 255"/>
                  <a:gd name="T1" fmla="*/ 0 h 255"/>
                  <a:gd name="T2" fmla="*/ 0 w 255"/>
                  <a:gd name="T3" fmla="*/ 561553 h 255"/>
                  <a:gd name="T4" fmla="*/ 561553 w 255"/>
                  <a:gd name="T5" fmla="*/ 1127527 h 255"/>
                  <a:gd name="T6" fmla="*/ 1127527 w 255"/>
                  <a:gd name="T7" fmla="*/ 561553 h 255"/>
                  <a:gd name="T8" fmla="*/ 561553 w 255"/>
                  <a:gd name="T9" fmla="*/ 0 h 255"/>
                  <a:gd name="T10" fmla="*/ 561553 w 255"/>
                  <a:gd name="T11" fmla="*/ 1070045 h 255"/>
                  <a:gd name="T12" fmla="*/ 57482 w 255"/>
                  <a:gd name="T13" fmla="*/ 561553 h 255"/>
                  <a:gd name="T14" fmla="*/ 561553 w 255"/>
                  <a:gd name="T15" fmla="*/ 57482 h 255"/>
                  <a:gd name="T16" fmla="*/ 1070045 w 255"/>
                  <a:gd name="T17" fmla="*/ 561553 h 255"/>
                  <a:gd name="T18" fmla="*/ 561553 w 255"/>
                  <a:gd name="T19" fmla="*/ 1070045 h 25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55"/>
                  <a:gd name="T31" fmla="*/ 0 h 255"/>
                  <a:gd name="T32" fmla="*/ 255 w 255"/>
                  <a:gd name="T33" fmla="*/ 255 h 25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55" h="255">
                    <a:moveTo>
                      <a:pt x="127" y="0"/>
                    </a:moveTo>
                    <a:cubicBezTo>
                      <a:pt x="57" y="0"/>
                      <a:pt x="0" y="57"/>
                      <a:pt x="0" y="127"/>
                    </a:cubicBezTo>
                    <a:cubicBezTo>
                      <a:pt x="0" y="198"/>
                      <a:pt x="57" y="255"/>
                      <a:pt x="127" y="255"/>
                    </a:cubicBezTo>
                    <a:cubicBezTo>
                      <a:pt x="198" y="255"/>
                      <a:pt x="255" y="198"/>
                      <a:pt x="255" y="127"/>
                    </a:cubicBezTo>
                    <a:cubicBezTo>
                      <a:pt x="255" y="57"/>
                      <a:pt x="198" y="0"/>
                      <a:pt x="127" y="0"/>
                    </a:cubicBezTo>
                    <a:close/>
                    <a:moveTo>
                      <a:pt x="127" y="242"/>
                    </a:moveTo>
                    <a:cubicBezTo>
                      <a:pt x="64" y="242"/>
                      <a:pt x="13" y="191"/>
                      <a:pt x="13" y="127"/>
                    </a:cubicBezTo>
                    <a:cubicBezTo>
                      <a:pt x="13" y="64"/>
                      <a:pt x="64" y="13"/>
                      <a:pt x="127" y="13"/>
                    </a:cubicBezTo>
                    <a:cubicBezTo>
                      <a:pt x="191" y="13"/>
                      <a:pt x="242" y="64"/>
                      <a:pt x="242" y="127"/>
                    </a:cubicBezTo>
                    <a:cubicBezTo>
                      <a:pt x="242" y="191"/>
                      <a:pt x="191" y="242"/>
                      <a:pt x="127" y="242"/>
                    </a:cubicBezTo>
                    <a:close/>
                  </a:path>
                </a:pathLst>
              </a:custGeom>
              <a:solidFill>
                <a:srgbClr val="F830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8" name="Freeform 1789"/>
              <p:cNvSpPr>
                <a:spLocks noChangeArrowheads="1"/>
              </p:cNvSpPr>
              <p:nvPr/>
            </p:nvSpPr>
            <p:spPr bwMode="auto">
              <a:xfrm>
                <a:off x="0" y="15936"/>
                <a:ext cx="477606" cy="460750"/>
              </a:xfrm>
              <a:custGeom>
                <a:avLst/>
                <a:gdLst>
                  <a:gd name="T0" fmla="*/ 141513 w 108"/>
                  <a:gd name="T1" fmla="*/ 460750 h 104"/>
                  <a:gd name="T2" fmla="*/ 229958 w 108"/>
                  <a:gd name="T3" fmla="*/ 354423 h 104"/>
                  <a:gd name="T4" fmla="*/ 477606 w 108"/>
                  <a:gd name="T5" fmla="*/ 203793 h 104"/>
                  <a:gd name="T6" fmla="*/ 238803 w 108"/>
                  <a:gd name="T7" fmla="*/ 0 h 104"/>
                  <a:gd name="T8" fmla="*/ 0 w 108"/>
                  <a:gd name="T9" fmla="*/ 239236 h 104"/>
                  <a:gd name="T10" fmla="*/ 141513 w 108"/>
                  <a:gd name="T11" fmla="*/ 460750 h 10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8"/>
                  <a:gd name="T19" fmla="*/ 0 h 104"/>
                  <a:gd name="T20" fmla="*/ 108 w 108"/>
                  <a:gd name="T21" fmla="*/ 104 h 10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8" h="104">
                    <a:moveTo>
                      <a:pt x="32" y="104"/>
                    </a:moveTo>
                    <a:cubicBezTo>
                      <a:pt x="38" y="96"/>
                      <a:pt x="44" y="87"/>
                      <a:pt x="52" y="80"/>
                    </a:cubicBezTo>
                    <a:cubicBezTo>
                      <a:pt x="67" y="64"/>
                      <a:pt x="87" y="53"/>
                      <a:pt x="108" y="46"/>
                    </a:cubicBezTo>
                    <a:cubicBezTo>
                      <a:pt x="104" y="20"/>
                      <a:pt x="81" y="0"/>
                      <a:pt x="54" y="0"/>
                    </a:cubicBezTo>
                    <a:cubicBezTo>
                      <a:pt x="24" y="0"/>
                      <a:pt x="0" y="24"/>
                      <a:pt x="0" y="54"/>
                    </a:cubicBezTo>
                    <a:cubicBezTo>
                      <a:pt x="0" y="77"/>
                      <a:pt x="13" y="96"/>
                      <a:pt x="32" y="104"/>
                    </a:cubicBezTo>
                    <a:close/>
                  </a:path>
                </a:pathLst>
              </a:custGeom>
              <a:solidFill>
                <a:srgbClr val="F830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9" name="TextBox 68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50764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2000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A.</a:t>
                </a:r>
                <a:endParaRPr lang="zh-CN" altLang="en-US" sz="20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5160" name="矩形 1"/>
              <p:cNvSpPr>
                <a:spLocks noChangeArrowheads="1"/>
              </p:cNvSpPr>
              <p:nvPr/>
            </p:nvSpPr>
            <p:spPr bwMode="auto">
              <a:xfrm>
                <a:off x="99092" y="475551"/>
                <a:ext cx="997874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just"/>
                <a:r>
                  <a:rPr lang="zh-CN" altLang="en-US" sz="14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单击此处添加标题</a:t>
                </a:r>
              </a:p>
            </p:txBody>
          </p:sp>
        </p:grpSp>
        <p:grpSp>
          <p:nvGrpSpPr>
            <p:cNvPr id="5137" name="Group 21"/>
            <p:cNvGrpSpPr>
              <a:grpSpLocks/>
            </p:cNvGrpSpPr>
            <p:nvPr/>
          </p:nvGrpSpPr>
          <p:grpSpPr bwMode="auto">
            <a:xfrm>
              <a:off x="2624028" y="0"/>
              <a:ext cx="1322316" cy="1445932"/>
              <a:chOff x="0" y="0"/>
              <a:chExt cx="1322316" cy="1445932"/>
            </a:xfrm>
          </p:grpSpPr>
          <p:sp>
            <p:nvSpPr>
              <p:cNvPr id="5153" name="Freeform 12"/>
              <p:cNvSpPr>
                <a:spLocks noEditPoints="1" noChangeArrowheads="1"/>
              </p:cNvSpPr>
              <p:nvPr/>
            </p:nvSpPr>
            <p:spPr bwMode="auto">
              <a:xfrm>
                <a:off x="0" y="146092"/>
                <a:ext cx="1305458" cy="1299840"/>
              </a:xfrm>
              <a:custGeom>
                <a:avLst/>
                <a:gdLst>
                  <a:gd name="T0" fmla="*/ 654942 w 295"/>
                  <a:gd name="T1" fmla="*/ 0 h 294"/>
                  <a:gd name="T2" fmla="*/ 0 w 295"/>
                  <a:gd name="T3" fmla="*/ 649920 h 294"/>
                  <a:gd name="T4" fmla="*/ 654942 w 295"/>
                  <a:gd name="T5" fmla="*/ 1299840 h 294"/>
                  <a:gd name="T6" fmla="*/ 1305458 w 295"/>
                  <a:gd name="T7" fmla="*/ 649920 h 294"/>
                  <a:gd name="T8" fmla="*/ 654942 w 295"/>
                  <a:gd name="T9" fmla="*/ 0 h 294"/>
                  <a:gd name="T10" fmla="*/ 654942 w 295"/>
                  <a:gd name="T11" fmla="*/ 1237943 h 294"/>
                  <a:gd name="T12" fmla="*/ 66379 w 295"/>
                  <a:gd name="T13" fmla="*/ 649920 h 294"/>
                  <a:gd name="T14" fmla="*/ 654942 w 295"/>
                  <a:gd name="T15" fmla="*/ 61897 h 294"/>
                  <a:gd name="T16" fmla="*/ 1239079 w 295"/>
                  <a:gd name="T17" fmla="*/ 649920 h 294"/>
                  <a:gd name="T18" fmla="*/ 654942 w 295"/>
                  <a:gd name="T19" fmla="*/ 1237943 h 29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95"/>
                  <a:gd name="T31" fmla="*/ 0 h 294"/>
                  <a:gd name="T32" fmla="*/ 295 w 295"/>
                  <a:gd name="T33" fmla="*/ 294 h 29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95" h="294">
                    <a:moveTo>
                      <a:pt x="148" y="0"/>
                    </a:moveTo>
                    <a:cubicBezTo>
                      <a:pt x="66" y="0"/>
                      <a:pt x="0" y="66"/>
                      <a:pt x="0" y="147"/>
                    </a:cubicBezTo>
                    <a:cubicBezTo>
                      <a:pt x="0" y="228"/>
                      <a:pt x="66" y="294"/>
                      <a:pt x="148" y="294"/>
                    </a:cubicBezTo>
                    <a:cubicBezTo>
                      <a:pt x="229" y="294"/>
                      <a:pt x="295" y="228"/>
                      <a:pt x="295" y="147"/>
                    </a:cubicBezTo>
                    <a:cubicBezTo>
                      <a:pt x="295" y="66"/>
                      <a:pt x="229" y="0"/>
                      <a:pt x="148" y="0"/>
                    </a:cubicBezTo>
                    <a:close/>
                    <a:moveTo>
                      <a:pt x="148" y="280"/>
                    </a:moveTo>
                    <a:cubicBezTo>
                      <a:pt x="74" y="280"/>
                      <a:pt x="15" y="220"/>
                      <a:pt x="15" y="147"/>
                    </a:cubicBezTo>
                    <a:cubicBezTo>
                      <a:pt x="15" y="74"/>
                      <a:pt x="74" y="14"/>
                      <a:pt x="148" y="14"/>
                    </a:cubicBezTo>
                    <a:cubicBezTo>
                      <a:pt x="221" y="14"/>
                      <a:pt x="280" y="74"/>
                      <a:pt x="280" y="147"/>
                    </a:cubicBezTo>
                    <a:cubicBezTo>
                      <a:pt x="280" y="220"/>
                      <a:pt x="221" y="280"/>
                      <a:pt x="148" y="280"/>
                    </a:cubicBezTo>
                    <a:close/>
                  </a:path>
                </a:pathLst>
              </a:custGeom>
              <a:solidFill>
                <a:srgbClr val="EBAC0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4" name="Freeform 1791"/>
              <p:cNvSpPr>
                <a:spLocks noChangeArrowheads="1"/>
              </p:cNvSpPr>
              <p:nvPr/>
            </p:nvSpPr>
            <p:spPr bwMode="auto">
              <a:xfrm>
                <a:off x="844710" y="0"/>
                <a:ext cx="477606" cy="458878"/>
              </a:xfrm>
              <a:custGeom>
                <a:avLst/>
                <a:gdLst>
                  <a:gd name="T0" fmla="*/ 331671 w 108"/>
                  <a:gd name="T1" fmla="*/ 458878 h 104"/>
                  <a:gd name="T2" fmla="*/ 247648 w 108"/>
                  <a:gd name="T3" fmla="*/ 352983 h 104"/>
                  <a:gd name="T4" fmla="*/ 0 w 108"/>
                  <a:gd name="T5" fmla="*/ 202965 h 104"/>
                  <a:gd name="T6" fmla="*/ 238803 w 108"/>
                  <a:gd name="T7" fmla="*/ 0 h 104"/>
                  <a:gd name="T8" fmla="*/ 477606 w 108"/>
                  <a:gd name="T9" fmla="*/ 238264 h 104"/>
                  <a:gd name="T10" fmla="*/ 331671 w 108"/>
                  <a:gd name="T11" fmla="*/ 458878 h 10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8"/>
                  <a:gd name="T19" fmla="*/ 0 h 104"/>
                  <a:gd name="T20" fmla="*/ 108 w 108"/>
                  <a:gd name="T21" fmla="*/ 104 h 10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8" h="104">
                    <a:moveTo>
                      <a:pt x="75" y="104"/>
                    </a:moveTo>
                    <a:cubicBezTo>
                      <a:pt x="70" y="95"/>
                      <a:pt x="63" y="87"/>
                      <a:pt x="56" y="80"/>
                    </a:cubicBezTo>
                    <a:cubicBezTo>
                      <a:pt x="40" y="64"/>
                      <a:pt x="21" y="52"/>
                      <a:pt x="0" y="46"/>
                    </a:cubicBezTo>
                    <a:cubicBezTo>
                      <a:pt x="4" y="20"/>
                      <a:pt x="26" y="0"/>
                      <a:pt x="54" y="0"/>
                    </a:cubicBezTo>
                    <a:cubicBezTo>
                      <a:pt x="84" y="0"/>
                      <a:pt x="108" y="24"/>
                      <a:pt x="108" y="54"/>
                    </a:cubicBezTo>
                    <a:cubicBezTo>
                      <a:pt x="108" y="76"/>
                      <a:pt x="94" y="95"/>
                      <a:pt x="75" y="104"/>
                    </a:cubicBezTo>
                    <a:close/>
                  </a:path>
                </a:pathLst>
              </a:custGeom>
              <a:solidFill>
                <a:srgbClr val="EBAC0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5" name="TextBox 682"/>
              <p:cNvSpPr>
                <a:spLocks noChangeArrowheads="1"/>
              </p:cNvSpPr>
              <p:nvPr/>
            </p:nvSpPr>
            <p:spPr bwMode="auto">
              <a:xfrm>
                <a:off x="902571" y="478"/>
                <a:ext cx="385042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600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B.</a:t>
                </a:r>
                <a:endParaRPr lang="zh-CN" altLang="en-US" sz="1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5156" name="矩形 1"/>
              <p:cNvSpPr>
                <a:spLocks noChangeArrowheads="1"/>
              </p:cNvSpPr>
              <p:nvPr/>
            </p:nvSpPr>
            <p:spPr bwMode="auto">
              <a:xfrm>
                <a:off x="149838" y="494809"/>
                <a:ext cx="997874" cy="5847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just"/>
                <a:r>
                  <a:rPr lang="zh-CN" altLang="en-US" sz="16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单击此处添加标题</a:t>
                </a:r>
              </a:p>
            </p:txBody>
          </p:sp>
        </p:grpSp>
        <p:grpSp>
          <p:nvGrpSpPr>
            <p:cNvPr id="5138" name="Group 26"/>
            <p:cNvGrpSpPr>
              <a:grpSpLocks/>
            </p:cNvGrpSpPr>
            <p:nvPr/>
          </p:nvGrpSpPr>
          <p:grpSpPr bwMode="auto">
            <a:xfrm>
              <a:off x="3367597" y="1548946"/>
              <a:ext cx="919628" cy="1114417"/>
              <a:chOff x="0" y="0"/>
              <a:chExt cx="919628" cy="1114417"/>
            </a:xfrm>
          </p:grpSpPr>
          <p:sp>
            <p:nvSpPr>
              <p:cNvPr id="5149" name="Freeform 13"/>
              <p:cNvSpPr>
                <a:spLocks noEditPoints="1" noChangeArrowheads="1"/>
              </p:cNvSpPr>
              <p:nvPr/>
            </p:nvSpPr>
            <p:spPr bwMode="auto">
              <a:xfrm>
                <a:off x="0" y="221010"/>
                <a:ext cx="893405" cy="893407"/>
              </a:xfrm>
              <a:custGeom>
                <a:avLst/>
                <a:gdLst>
                  <a:gd name="T0" fmla="*/ 446703 w 202"/>
                  <a:gd name="T1" fmla="*/ 0 h 202"/>
                  <a:gd name="T2" fmla="*/ 0 w 202"/>
                  <a:gd name="T3" fmla="*/ 446704 h 202"/>
                  <a:gd name="T4" fmla="*/ 446703 w 202"/>
                  <a:gd name="T5" fmla="*/ 893407 h 202"/>
                  <a:gd name="T6" fmla="*/ 893405 w 202"/>
                  <a:gd name="T7" fmla="*/ 446704 h 202"/>
                  <a:gd name="T8" fmla="*/ 446703 w 202"/>
                  <a:gd name="T9" fmla="*/ 0 h 202"/>
                  <a:gd name="T10" fmla="*/ 446703 w 202"/>
                  <a:gd name="T11" fmla="*/ 849179 h 202"/>
                  <a:gd name="T12" fmla="*/ 44228 w 202"/>
                  <a:gd name="T13" fmla="*/ 446704 h 202"/>
                  <a:gd name="T14" fmla="*/ 446703 w 202"/>
                  <a:gd name="T15" fmla="*/ 44228 h 202"/>
                  <a:gd name="T16" fmla="*/ 849177 w 202"/>
                  <a:gd name="T17" fmla="*/ 446704 h 202"/>
                  <a:gd name="T18" fmla="*/ 446703 w 202"/>
                  <a:gd name="T19" fmla="*/ 849179 h 20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2"/>
                  <a:gd name="T31" fmla="*/ 0 h 202"/>
                  <a:gd name="T32" fmla="*/ 202 w 202"/>
                  <a:gd name="T33" fmla="*/ 202 h 20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2" h="202">
                    <a:moveTo>
                      <a:pt x="101" y="0"/>
                    </a:moveTo>
                    <a:cubicBezTo>
                      <a:pt x="46" y="0"/>
                      <a:pt x="0" y="45"/>
                      <a:pt x="0" y="101"/>
                    </a:cubicBezTo>
                    <a:cubicBezTo>
                      <a:pt x="0" y="157"/>
                      <a:pt x="46" y="202"/>
                      <a:pt x="101" y="202"/>
                    </a:cubicBezTo>
                    <a:cubicBezTo>
                      <a:pt x="157" y="202"/>
                      <a:pt x="202" y="157"/>
                      <a:pt x="202" y="101"/>
                    </a:cubicBezTo>
                    <a:cubicBezTo>
                      <a:pt x="202" y="45"/>
                      <a:pt x="157" y="0"/>
                      <a:pt x="101" y="0"/>
                    </a:cubicBezTo>
                    <a:close/>
                    <a:moveTo>
                      <a:pt x="101" y="192"/>
                    </a:moveTo>
                    <a:cubicBezTo>
                      <a:pt x="51" y="192"/>
                      <a:pt x="10" y="151"/>
                      <a:pt x="10" y="101"/>
                    </a:cubicBezTo>
                    <a:cubicBezTo>
                      <a:pt x="10" y="51"/>
                      <a:pt x="51" y="10"/>
                      <a:pt x="101" y="10"/>
                    </a:cubicBezTo>
                    <a:cubicBezTo>
                      <a:pt x="151" y="10"/>
                      <a:pt x="192" y="51"/>
                      <a:pt x="192" y="101"/>
                    </a:cubicBezTo>
                    <a:cubicBezTo>
                      <a:pt x="192" y="151"/>
                      <a:pt x="151" y="192"/>
                      <a:pt x="101" y="192"/>
                    </a:cubicBezTo>
                    <a:close/>
                  </a:path>
                </a:pathLst>
              </a:custGeom>
              <a:solidFill>
                <a:srgbClr val="A2B9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0" name="Freeform 1792"/>
              <p:cNvSpPr>
                <a:spLocks noChangeArrowheads="1"/>
              </p:cNvSpPr>
              <p:nvPr/>
            </p:nvSpPr>
            <p:spPr bwMode="auto">
              <a:xfrm>
                <a:off x="552526" y="88029"/>
                <a:ext cx="367102" cy="353992"/>
              </a:xfrm>
              <a:custGeom>
                <a:avLst/>
                <a:gdLst>
                  <a:gd name="T0" fmla="*/ 256529 w 83"/>
                  <a:gd name="T1" fmla="*/ 353992 h 80"/>
                  <a:gd name="T2" fmla="*/ 190185 w 83"/>
                  <a:gd name="T3" fmla="*/ 274344 h 80"/>
                  <a:gd name="T4" fmla="*/ 0 w 83"/>
                  <a:gd name="T5" fmla="*/ 154872 h 80"/>
                  <a:gd name="T6" fmla="*/ 185762 w 83"/>
                  <a:gd name="T7" fmla="*/ 0 h 80"/>
                  <a:gd name="T8" fmla="*/ 367102 w 83"/>
                  <a:gd name="T9" fmla="*/ 185846 h 80"/>
                  <a:gd name="T10" fmla="*/ 256529 w 83"/>
                  <a:gd name="T11" fmla="*/ 353992 h 8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3"/>
                  <a:gd name="T19" fmla="*/ 0 h 80"/>
                  <a:gd name="T20" fmla="*/ 83 w 83"/>
                  <a:gd name="T21" fmla="*/ 80 h 8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3" h="80">
                    <a:moveTo>
                      <a:pt x="58" y="80"/>
                    </a:moveTo>
                    <a:cubicBezTo>
                      <a:pt x="54" y="73"/>
                      <a:pt x="49" y="67"/>
                      <a:pt x="43" y="62"/>
                    </a:cubicBezTo>
                    <a:cubicBezTo>
                      <a:pt x="31" y="49"/>
                      <a:pt x="16" y="40"/>
                      <a:pt x="0" y="35"/>
                    </a:cubicBezTo>
                    <a:cubicBezTo>
                      <a:pt x="3" y="15"/>
                      <a:pt x="21" y="0"/>
                      <a:pt x="42" y="0"/>
                    </a:cubicBezTo>
                    <a:cubicBezTo>
                      <a:pt x="65" y="0"/>
                      <a:pt x="83" y="18"/>
                      <a:pt x="83" y="42"/>
                    </a:cubicBezTo>
                    <a:cubicBezTo>
                      <a:pt x="83" y="59"/>
                      <a:pt x="73" y="74"/>
                      <a:pt x="58" y="80"/>
                    </a:cubicBezTo>
                    <a:close/>
                  </a:path>
                </a:pathLst>
              </a:custGeom>
              <a:solidFill>
                <a:srgbClr val="A2B9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1" name="TextBox 682"/>
              <p:cNvSpPr>
                <a:spLocks noChangeArrowheads="1"/>
              </p:cNvSpPr>
              <p:nvPr/>
            </p:nvSpPr>
            <p:spPr bwMode="auto">
              <a:xfrm>
                <a:off x="545021" y="0"/>
                <a:ext cx="374607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1600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C.</a:t>
                </a:r>
                <a:endParaRPr lang="zh-CN" altLang="en-US" sz="1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5152" name="矩形 1"/>
              <p:cNvSpPr>
                <a:spLocks noChangeArrowheads="1"/>
              </p:cNvSpPr>
              <p:nvPr/>
            </p:nvSpPr>
            <p:spPr bwMode="auto">
              <a:xfrm>
                <a:off x="13531" y="413497"/>
                <a:ext cx="86189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just"/>
                <a:r>
                  <a:rPr lang="zh-CN" altLang="en-US" sz="12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单击此处添加标题</a:t>
                </a:r>
              </a:p>
            </p:txBody>
          </p:sp>
        </p:grpSp>
        <p:grpSp>
          <p:nvGrpSpPr>
            <p:cNvPr id="5139" name="Group 31"/>
            <p:cNvGrpSpPr>
              <a:grpSpLocks/>
            </p:cNvGrpSpPr>
            <p:nvPr/>
          </p:nvGrpSpPr>
          <p:grpSpPr bwMode="auto">
            <a:xfrm>
              <a:off x="2472318" y="2751392"/>
              <a:ext cx="1324188" cy="1477771"/>
              <a:chOff x="0" y="0"/>
              <a:chExt cx="1324188" cy="1477771"/>
            </a:xfrm>
          </p:grpSpPr>
          <p:sp>
            <p:nvSpPr>
              <p:cNvPr id="5145" name="Freeform 14"/>
              <p:cNvSpPr>
                <a:spLocks noEditPoints="1" noChangeArrowheads="1"/>
              </p:cNvSpPr>
              <p:nvPr/>
            </p:nvSpPr>
            <p:spPr bwMode="auto">
              <a:xfrm>
                <a:off x="0" y="159201"/>
                <a:ext cx="1324188" cy="1318570"/>
              </a:xfrm>
              <a:custGeom>
                <a:avLst/>
                <a:gdLst>
                  <a:gd name="T0" fmla="*/ 659880 w 299"/>
                  <a:gd name="T1" fmla="*/ 0 h 298"/>
                  <a:gd name="T2" fmla="*/ 0 w 299"/>
                  <a:gd name="T3" fmla="*/ 659285 h 298"/>
                  <a:gd name="T4" fmla="*/ 659880 w 299"/>
                  <a:gd name="T5" fmla="*/ 1318570 h 298"/>
                  <a:gd name="T6" fmla="*/ 1324188 w 299"/>
                  <a:gd name="T7" fmla="*/ 659285 h 298"/>
                  <a:gd name="T8" fmla="*/ 659880 w 299"/>
                  <a:gd name="T9" fmla="*/ 0 h 298"/>
                  <a:gd name="T10" fmla="*/ 659880 w 299"/>
                  <a:gd name="T11" fmla="*/ 1256624 h 298"/>
                  <a:gd name="T12" fmla="*/ 66431 w 299"/>
                  <a:gd name="T13" fmla="*/ 659285 h 298"/>
                  <a:gd name="T14" fmla="*/ 659880 w 299"/>
                  <a:gd name="T15" fmla="*/ 66371 h 298"/>
                  <a:gd name="T16" fmla="*/ 1257757 w 299"/>
                  <a:gd name="T17" fmla="*/ 659285 h 298"/>
                  <a:gd name="T18" fmla="*/ 659880 w 299"/>
                  <a:gd name="T19" fmla="*/ 1256624 h 29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99"/>
                  <a:gd name="T31" fmla="*/ 0 h 298"/>
                  <a:gd name="T32" fmla="*/ 299 w 299"/>
                  <a:gd name="T33" fmla="*/ 298 h 29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99" h="298">
                    <a:moveTo>
                      <a:pt x="149" y="0"/>
                    </a:moveTo>
                    <a:cubicBezTo>
                      <a:pt x="67" y="0"/>
                      <a:pt x="0" y="67"/>
                      <a:pt x="0" y="149"/>
                    </a:cubicBezTo>
                    <a:cubicBezTo>
                      <a:pt x="0" y="232"/>
                      <a:pt x="67" y="298"/>
                      <a:pt x="149" y="298"/>
                    </a:cubicBezTo>
                    <a:cubicBezTo>
                      <a:pt x="232" y="298"/>
                      <a:pt x="299" y="232"/>
                      <a:pt x="299" y="149"/>
                    </a:cubicBezTo>
                    <a:cubicBezTo>
                      <a:pt x="299" y="67"/>
                      <a:pt x="232" y="0"/>
                      <a:pt x="149" y="0"/>
                    </a:cubicBezTo>
                    <a:close/>
                    <a:moveTo>
                      <a:pt x="149" y="284"/>
                    </a:moveTo>
                    <a:cubicBezTo>
                      <a:pt x="75" y="284"/>
                      <a:pt x="15" y="223"/>
                      <a:pt x="15" y="149"/>
                    </a:cubicBezTo>
                    <a:cubicBezTo>
                      <a:pt x="15" y="75"/>
                      <a:pt x="75" y="15"/>
                      <a:pt x="149" y="15"/>
                    </a:cubicBezTo>
                    <a:cubicBezTo>
                      <a:pt x="223" y="15"/>
                      <a:pt x="284" y="75"/>
                      <a:pt x="284" y="149"/>
                    </a:cubicBezTo>
                    <a:cubicBezTo>
                      <a:pt x="284" y="223"/>
                      <a:pt x="223" y="284"/>
                      <a:pt x="149" y="284"/>
                    </a:cubicBezTo>
                    <a:close/>
                  </a:path>
                </a:pathLst>
              </a:custGeom>
              <a:solidFill>
                <a:srgbClr val="4C60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6" name="Freeform 1790"/>
              <p:cNvSpPr>
                <a:spLocks noChangeArrowheads="1"/>
              </p:cNvSpPr>
              <p:nvPr/>
            </p:nvSpPr>
            <p:spPr bwMode="auto">
              <a:xfrm>
                <a:off x="846582" y="0"/>
                <a:ext cx="477606" cy="464496"/>
              </a:xfrm>
              <a:custGeom>
                <a:avLst/>
                <a:gdLst>
                  <a:gd name="T0" fmla="*/ 331671 w 108"/>
                  <a:gd name="T1" fmla="*/ 464496 h 105"/>
                  <a:gd name="T2" fmla="*/ 243225 w 108"/>
                  <a:gd name="T3" fmla="*/ 358325 h 105"/>
                  <a:gd name="T4" fmla="*/ 0 w 108"/>
                  <a:gd name="T5" fmla="*/ 203493 h 105"/>
                  <a:gd name="T6" fmla="*/ 234381 w 108"/>
                  <a:gd name="T7" fmla="*/ 0 h 105"/>
                  <a:gd name="T8" fmla="*/ 477606 w 108"/>
                  <a:gd name="T9" fmla="*/ 243307 h 105"/>
                  <a:gd name="T10" fmla="*/ 331671 w 108"/>
                  <a:gd name="T11" fmla="*/ 464496 h 10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8"/>
                  <a:gd name="T19" fmla="*/ 0 h 105"/>
                  <a:gd name="T20" fmla="*/ 108 w 108"/>
                  <a:gd name="T21" fmla="*/ 105 h 10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8" h="105">
                    <a:moveTo>
                      <a:pt x="75" y="105"/>
                    </a:moveTo>
                    <a:cubicBezTo>
                      <a:pt x="69" y="96"/>
                      <a:pt x="63" y="88"/>
                      <a:pt x="55" y="81"/>
                    </a:cubicBezTo>
                    <a:cubicBezTo>
                      <a:pt x="40" y="65"/>
                      <a:pt x="20" y="53"/>
                      <a:pt x="0" y="46"/>
                    </a:cubicBezTo>
                    <a:cubicBezTo>
                      <a:pt x="4" y="20"/>
                      <a:pt x="26" y="0"/>
                      <a:pt x="53" y="0"/>
                    </a:cubicBezTo>
                    <a:cubicBezTo>
                      <a:pt x="83" y="0"/>
                      <a:pt x="108" y="25"/>
                      <a:pt x="108" y="55"/>
                    </a:cubicBezTo>
                    <a:cubicBezTo>
                      <a:pt x="108" y="77"/>
                      <a:pt x="94" y="96"/>
                      <a:pt x="75" y="105"/>
                    </a:cubicBezTo>
                    <a:close/>
                  </a:path>
                </a:pathLst>
              </a:custGeom>
              <a:solidFill>
                <a:srgbClr val="4C60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7" name="TextBox 682"/>
              <p:cNvSpPr>
                <a:spLocks noChangeArrowheads="1"/>
              </p:cNvSpPr>
              <p:nvPr/>
            </p:nvSpPr>
            <p:spPr bwMode="auto">
              <a:xfrm>
                <a:off x="846582" y="0"/>
                <a:ext cx="394467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600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D.</a:t>
                </a:r>
                <a:endParaRPr lang="zh-CN" altLang="en-US" sz="1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5148" name="矩形 1"/>
              <p:cNvSpPr>
                <a:spLocks noChangeArrowheads="1"/>
              </p:cNvSpPr>
              <p:nvPr/>
            </p:nvSpPr>
            <p:spPr bwMode="auto">
              <a:xfrm>
                <a:off x="170770" y="526946"/>
                <a:ext cx="954885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just"/>
                <a:r>
                  <a:rPr lang="zh-CN" altLang="en-US" sz="14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单击此处添加标题</a:t>
                </a:r>
              </a:p>
            </p:txBody>
          </p:sp>
        </p:grpSp>
        <p:grpSp>
          <p:nvGrpSpPr>
            <p:cNvPr id="5140" name="Group 36"/>
            <p:cNvGrpSpPr>
              <a:grpSpLocks/>
            </p:cNvGrpSpPr>
            <p:nvPr/>
          </p:nvGrpSpPr>
          <p:grpSpPr bwMode="auto">
            <a:xfrm>
              <a:off x="571255" y="2835675"/>
              <a:ext cx="1344791" cy="1472153"/>
              <a:chOff x="0" y="0"/>
              <a:chExt cx="1344791" cy="1472153"/>
            </a:xfrm>
          </p:grpSpPr>
          <p:sp>
            <p:nvSpPr>
              <p:cNvPr id="5141" name="Freeform 10"/>
              <p:cNvSpPr>
                <a:spLocks noEditPoints="1" noChangeArrowheads="1"/>
              </p:cNvSpPr>
              <p:nvPr/>
            </p:nvSpPr>
            <p:spPr bwMode="auto">
              <a:xfrm>
                <a:off x="0" y="127361"/>
                <a:ext cx="1344791" cy="1344792"/>
              </a:xfrm>
              <a:custGeom>
                <a:avLst/>
                <a:gdLst>
                  <a:gd name="T0" fmla="*/ 672395 w 304"/>
                  <a:gd name="T1" fmla="*/ 0 h 304"/>
                  <a:gd name="T2" fmla="*/ 0 w 304"/>
                  <a:gd name="T3" fmla="*/ 672396 h 304"/>
                  <a:gd name="T4" fmla="*/ 672395 w 304"/>
                  <a:gd name="T5" fmla="*/ 1344792 h 304"/>
                  <a:gd name="T6" fmla="*/ 1344791 w 304"/>
                  <a:gd name="T7" fmla="*/ 672396 h 304"/>
                  <a:gd name="T8" fmla="*/ 672395 w 304"/>
                  <a:gd name="T9" fmla="*/ 0 h 304"/>
                  <a:gd name="T10" fmla="*/ 672395 w 304"/>
                  <a:gd name="T11" fmla="*/ 1278437 h 304"/>
                  <a:gd name="T12" fmla="*/ 66355 w 304"/>
                  <a:gd name="T13" fmla="*/ 672396 h 304"/>
                  <a:gd name="T14" fmla="*/ 672395 w 304"/>
                  <a:gd name="T15" fmla="*/ 66355 h 304"/>
                  <a:gd name="T16" fmla="*/ 1278436 w 304"/>
                  <a:gd name="T17" fmla="*/ 672396 h 304"/>
                  <a:gd name="T18" fmla="*/ 672395 w 304"/>
                  <a:gd name="T19" fmla="*/ 1278437 h 30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04"/>
                  <a:gd name="T31" fmla="*/ 0 h 304"/>
                  <a:gd name="T32" fmla="*/ 304 w 304"/>
                  <a:gd name="T33" fmla="*/ 304 h 30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04" h="304">
                    <a:moveTo>
                      <a:pt x="152" y="0"/>
                    </a:moveTo>
                    <a:cubicBezTo>
                      <a:pt x="68" y="0"/>
                      <a:pt x="0" y="68"/>
                      <a:pt x="0" y="152"/>
                    </a:cubicBezTo>
                    <a:cubicBezTo>
                      <a:pt x="0" y="236"/>
                      <a:pt x="68" y="304"/>
                      <a:pt x="152" y="304"/>
                    </a:cubicBezTo>
                    <a:cubicBezTo>
                      <a:pt x="236" y="304"/>
                      <a:pt x="304" y="236"/>
                      <a:pt x="304" y="152"/>
                    </a:cubicBezTo>
                    <a:cubicBezTo>
                      <a:pt x="304" y="68"/>
                      <a:pt x="236" y="0"/>
                      <a:pt x="152" y="0"/>
                    </a:cubicBezTo>
                    <a:close/>
                    <a:moveTo>
                      <a:pt x="152" y="289"/>
                    </a:moveTo>
                    <a:cubicBezTo>
                      <a:pt x="76" y="289"/>
                      <a:pt x="15" y="228"/>
                      <a:pt x="15" y="152"/>
                    </a:cubicBezTo>
                    <a:cubicBezTo>
                      <a:pt x="15" y="76"/>
                      <a:pt x="76" y="15"/>
                      <a:pt x="152" y="15"/>
                    </a:cubicBezTo>
                    <a:cubicBezTo>
                      <a:pt x="228" y="15"/>
                      <a:pt x="289" y="76"/>
                      <a:pt x="289" y="152"/>
                    </a:cubicBezTo>
                    <a:cubicBezTo>
                      <a:pt x="289" y="228"/>
                      <a:pt x="228" y="289"/>
                      <a:pt x="152" y="289"/>
                    </a:cubicBezTo>
                    <a:close/>
                  </a:path>
                </a:pathLst>
              </a:custGeom>
              <a:solidFill>
                <a:srgbClr val="3D90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2" name="Freeform 178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7606" cy="464496"/>
              </a:xfrm>
              <a:custGeom>
                <a:avLst/>
                <a:gdLst>
                  <a:gd name="T0" fmla="*/ 145935 w 108"/>
                  <a:gd name="T1" fmla="*/ 464496 h 105"/>
                  <a:gd name="T2" fmla="*/ 229958 w 108"/>
                  <a:gd name="T3" fmla="*/ 358325 h 105"/>
                  <a:gd name="T4" fmla="*/ 477606 w 108"/>
                  <a:gd name="T5" fmla="*/ 203493 h 105"/>
                  <a:gd name="T6" fmla="*/ 238803 w 108"/>
                  <a:gd name="T7" fmla="*/ 0 h 105"/>
                  <a:gd name="T8" fmla="*/ 0 w 108"/>
                  <a:gd name="T9" fmla="*/ 243307 h 105"/>
                  <a:gd name="T10" fmla="*/ 145935 w 108"/>
                  <a:gd name="T11" fmla="*/ 464496 h 10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8"/>
                  <a:gd name="T19" fmla="*/ 0 h 105"/>
                  <a:gd name="T20" fmla="*/ 108 w 108"/>
                  <a:gd name="T21" fmla="*/ 105 h 10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8" h="105">
                    <a:moveTo>
                      <a:pt x="33" y="105"/>
                    </a:moveTo>
                    <a:cubicBezTo>
                      <a:pt x="38" y="96"/>
                      <a:pt x="44" y="88"/>
                      <a:pt x="52" y="81"/>
                    </a:cubicBezTo>
                    <a:cubicBezTo>
                      <a:pt x="68" y="65"/>
                      <a:pt x="87" y="53"/>
                      <a:pt x="108" y="46"/>
                    </a:cubicBezTo>
                    <a:cubicBezTo>
                      <a:pt x="104" y="20"/>
                      <a:pt x="81" y="0"/>
                      <a:pt x="54" y="0"/>
                    </a:cubicBezTo>
                    <a:cubicBezTo>
                      <a:pt x="24" y="0"/>
                      <a:pt x="0" y="25"/>
                      <a:pt x="0" y="55"/>
                    </a:cubicBezTo>
                    <a:cubicBezTo>
                      <a:pt x="0" y="77"/>
                      <a:pt x="13" y="96"/>
                      <a:pt x="33" y="105"/>
                    </a:cubicBezTo>
                    <a:close/>
                  </a:path>
                </a:pathLst>
              </a:custGeom>
              <a:solidFill>
                <a:srgbClr val="3D90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3" name="TextBox 682"/>
              <p:cNvSpPr>
                <a:spLocks noChangeArrowheads="1"/>
              </p:cNvSpPr>
              <p:nvPr/>
            </p:nvSpPr>
            <p:spPr bwMode="auto">
              <a:xfrm>
                <a:off x="8826" y="1183"/>
                <a:ext cx="404278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2000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E.</a:t>
                </a:r>
                <a:endParaRPr lang="zh-CN" altLang="en-US" sz="20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5144" name="矩形 1"/>
              <p:cNvSpPr>
                <a:spLocks noChangeArrowheads="1"/>
              </p:cNvSpPr>
              <p:nvPr/>
            </p:nvSpPr>
            <p:spPr bwMode="auto">
              <a:xfrm>
                <a:off x="198615" y="542816"/>
                <a:ext cx="951470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just"/>
                <a:r>
                  <a:rPr lang="zh-CN" altLang="en-US" sz="14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单击此处添加标题</a:t>
                </a:r>
              </a:p>
            </p:txBody>
          </p:sp>
        </p:grpSp>
      </p:grpSp>
      <p:sp>
        <p:nvSpPr>
          <p:cNvPr id="12329" name="直接连接符 176"/>
          <p:cNvSpPr>
            <a:spLocks noChangeShapeType="1"/>
          </p:cNvSpPr>
          <p:nvPr/>
        </p:nvSpPr>
        <p:spPr bwMode="auto">
          <a:xfrm>
            <a:off x="6261100" y="2187575"/>
            <a:ext cx="4451350" cy="0"/>
          </a:xfrm>
          <a:prstGeom prst="line">
            <a:avLst/>
          </a:prstGeom>
          <a:noFill/>
          <a:ln w="127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30" name="直接连接符 177"/>
          <p:cNvSpPr>
            <a:spLocks noChangeShapeType="1"/>
          </p:cNvSpPr>
          <p:nvPr/>
        </p:nvSpPr>
        <p:spPr bwMode="auto">
          <a:xfrm>
            <a:off x="6261100" y="5438775"/>
            <a:ext cx="4451350" cy="0"/>
          </a:xfrm>
          <a:prstGeom prst="line">
            <a:avLst/>
          </a:prstGeom>
          <a:noFill/>
          <a:ln w="127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0" dur="10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500"/>
                                        <p:tgtEl>
                                          <p:spTgt spid="12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1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12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to="(#ppt_y)" calcmode="lin" valueType="num">
                                      <p:cBhvr>
                                        <p:cTn id="40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88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500"/>
                                        <p:tgtEl>
                                          <p:spTgt spid="12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7" grpId="0" animBg="1"/>
      <p:bldP spid="12298" grpId="0" animBg="1"/>
      <p:bldP spid="12299" grpId="0" animBg="1"/>
      <p:bldP spid="12300" grpId="0" animBg="1"/>
      <p:bldP spid="12301" grpId="0" animBg="1"/>
      <p:bldP spid="12302" grpId="0" bldLvl="0" autoUpdateAnimBg="0"/>
      <p:bldP spid="12329" grpId="0" animBg="1"/>
      <p:bldP spid="123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34" t="13739" r="10732" b="13994"/>
          <a:stretch>
            <a:fillRect/>
          </a:stretch>
        </p:blipFill>
        <p:spPr bwMode="auto">
          <a:xfrm>
            <a:off x="112713" y="23813"/>
            <a:ext cx="12079287" cy="6834187"/>
          </a:xfrm>
          <a:prstGeom prst="rect">
            <a:avLst/>
          </a:prstGeom>
          <a:blipFill dpi="0" rotWithShape="1">
            <a:blip r:embed="rId2"/>
            <a:srcRect l="14134" t="13739" r="10732" b="13994"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3"/>
          <p:cNvGrpSpPr>
            <a:grpSpLocks/>
          </p:cNvGrpSpPr>
          <p:nvPr/>
        </p:nvGrpSpPr>
        <p:grpSpPr bwMode="auto">
          <a:xfrm>
            <a:off x="1241425" y="900113"/>
            <a:ext cx="1746250" cy="442912"/>
            <a:chOff x="0" y="0"/>
            <a:chExt cx="1746339" cy="441699"/>
          </a:xfrm>
        </p:grpSpPr>
        <p:pic>
          <p:nvPicPr>
            <p:cNvPr id="6177" name="图片 1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45349" cy="441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78" name="文本框 12"/>
            <p:cNvSpPr>
              <a:spLocks noChangeArrowheads="1"/>
            </p:cNvSpPr>
            <p:nvPr/>
          </p:nvSpPr>
          <p:spPr bwMode="auto">
            <a:xfrm>
              <a:off x="447715" y="28338"/>
              <a:ext cx="129862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0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论文概述</a:t>
              </a:r>
            </a:p>
          </p:txBody>
        </p:sp>
      </p:grpSp>
      <p:pic>
        <p:nvPicPr>
          <p:cNvPr id="6148" name="图片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03" t="82581" r="42166"/>
          <a:stretch>
            <a:fillRect/>
          </a:stretch>
        </p:blipFill>
        <p:spPr bwMode="auto">
          <a:xfrm>
            <a:off x="757238" y="5313363"/>
            <a:ext cx="3878262" cy="119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图片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55" t="893"/>
          <a:stretch>
            <a:fillRect/>
          </a:stretch>
        </p:blipFill>
        <p:spPr bwMode="auto">
          <a:xfrm>
            <a:off x="10109200" y="4670425"/>
            <a:ext cx="1887538" cy="183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图片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0" t="79311" r="74771" b="687"/>
          <a:stretch>
            <a:fillRect/>
          </a:stretch>
        </p:blipFill>
        <p:spPr bwMode="auto">
          <a:xfrm>
            <a:off x="1654175" y="5681663"/>
            <a:ext cx="9779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1" name="任意多边形 44"/>
          <p:cNvSpPr>
            <a:spLocks noChangeArrowheads="1"/>
          </p:cNvSpPr>
          <p:nvPr/>
        </p:nvSpPr>
        <p:spPr bwMode="auto">
          <a:xfrm rot="-5400000">
            <a:off x="6711156" y="2159794"/>
            <a:ext cx="631825" cy="58738"/>
          </a:xfrm>
          <a:custGeom>
            <a:avLst/>
            <a:gdLst>
              <a:gd name="T0" fmla="*/ 0 w 361950"/>
              <a:gd name="T1" fmla="*/ 0 h 58420"/>
              <a:gd name="T2" fmla="*/ 631825 w 361950"/>
              <a:gd name="T3" fmla="*/ 0 h 58420"/>
              <a:gd name="T4" fmla="*/ 0 60000 65536"/>
              <a:gd name="T5" fmla="*/ 0 60000 65536"/>
              <a:gd name="T6" fmla="*/ 0 w 361950"/>
              <a:gd name="T7" fmla="*/ 0 h 58420"/>
              <a:gd name="T8" fmla="*/ 361950 w 361950"/>
              <a:gd name="T9" fmla="*/ 58420 h 5842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61950" h="58420">
                <a:moveTo>
                  <a:pt x="0" y="0"/>
                </a:moveTo>
                <a:lnTo>
                  <a:pt x="361950" y="0"/>
                </a:lnTo>
              </a:path>
            </a:pathLst>
          </a:custGeom>
          <a:noFill/>
          <a:ln w="19050" cap="flat" cmpd="sng">
            <a:solidFill>
              <a:schemeClr val="bg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322" name="Freeform 5"/>
          <p:cNvSpPr>
            <a:spLocks noChangeArrowheads="1"/>
          </p:cNvSpPr>
          <p:nvPr/>
        </p:nvSpPr>
        <p:spPr bwMode="auto">
          <a:xfrm>
            <a:off x="4086225" y="1527175"/>
            <a:ext cx="3797300" cy="4356100"/>
          </a:xfrm>
          <a:custGeom>
            <a:avLst/>
            <a:gdLst>
              <a:gd name="T0" fmla="*/ 2256577 w 1045"/>
              <a:gd name="T1" fmla="*/ 4352694 h 1279"/>
              <a:gd name="T2" fmla="*/ 1791453 w 1045"/>
              <a:gd name="T3" fmla="*/ 4356100 h 1279"/>
              <a:gd name="T4" fmla="*/ 1784186 w 1045"/>
              <a:gd name="T5" fmla="*/ 3637463 h 1279"/>
              <a:gd name="T6" fmla="*/ 1315428 w 1045"/>
              <a:gd name="T7" fmla="*/ 3273035 h 1279"/>
              <a:gd name="T8" fmla="*/ 868473 w 1045"/>
              <a:gd name="T9" fmla="*/ 3242382 h 1279"/>
              <a:gd name="T10" fmla="*/ 0 w 1045"/>
              <a:gd name="T11" fmla="*/ 2833679 h 1279"/>
              <a:gd name="T12" fmla="*/ 1170077 w 1045"/>
              <a:gd name="T13" fmla="*/ 3160642 h 1279"/>
              <a:gd name="T14" fmla="*/ 425152 w 1045"/>
              <a:gd name="T15" fmla="*/ 2370481 h 1279"/>
              <a:gd name="T16" fmla="*/ 1562525 w 1045"/>
              <a:gd name="T17" fmla="*/ 3245788 h 1279"/>
              <a:gd name="T18" fmla="*/ 1795087 w 1045"/>
              <a:gd name="T19" fmla="*/ 3395646 h 1279"/>
              <a:gd name="T20" fmla="*/ 1795087 w 1045"/>
              <a:gd name="T21" fmla="*/ 3382023 h 1279"/>
              <a:gd name="T22" fmla="*/ 1704243 w 1045"/>
              <a:gd name="T23" fmla="*/ 2339829 h 1279"/>
              <a:gd name="T24" fmla="*/ 901177 w 1045"/>
              <a:gd name="T25" fmla="*/ 1975401 h 1279"/>
              <a:gd name="T26" fmla="*/ 39972 w 1045"/>
              <a:gd name="T27" fmla="*/ 739072 h 1279"/>
              <a:gd name="T28" fmla="*/ 999289 w 1045"/>
              <a:gd name="T29" fmla="*/ 1866413 h 1279"/>
              <a:gd name="T30" fmla="*/ 1162810 w 1045"/>
              <a:gd name="T31" fmla="*/ 1355534 h 1279"/>
              <a:gd name="T32" fmla="*/ 1148274 w 1045"/>
              <a:gd name="T33" fmla="*/ 837843 h 1279"/>
              <a:gd name="T34" fmla="*/ 1268189 w 1045"/>
              <a:gd name="T35" fmla="*/ 1566697 h 1279"/>
              <a:gd name="T36" fmla="*/ 1191880 w 1045"/>
              <a:gd name="T37" fmla="*/ 1975401 h 1279"/>
              <a:gd name="T38" fmla="*/ 1711510 w 1045"/>
              <a:gd name="T39" fmla="*/ 2155912 h 1279"/>
              <a:gd name="T40" fmla="*/ 1987678 w 1045"/>
              <a:gd name="T41" fmla="*/ 0 h 1279"/>
              <a:gd name="T42" fmla="*/ 1922270 w 1045"/>
              <a:gd name="T43" fmla="*/ 2309176 h 1279"/>
              <a:gd name="T44" fmla="*/ 2093057 w 1045"/>
              <a:gd name="T45" fmla="*/ 2980131 h 1279"/>
              <a:gd name="T46" fmla="*/ 2692631 w 1045"/>
              <a:gd name="T47" fmla="*/ 2486281 h 1279"/>
              <a:gd name="T48" fmla="*/ 2939728 w 1045"/>
              <a:gd name="T49" fmla="*/ 1273793 h 1279"/>
              <a:gd name="T50" fmla="*/ 2874320 w 1045"/>
              <a:gd name="T51" fmla="*/ 2339829 h 1279"/>
              <a:gd name="T52" fmla="*/ 3281303 w 1045"/>
              <a:gd name="T53" fmla="*/ 1944748 h 1279"/>
              <a:gd name="T54" fmla="*/ 3797300 w 1045"/>
              <a:gd name="T55" fmla="*/ 1093282 h 1279"/>
              <a:gd name="T56" fmla="*/ 3481161 w 1045"/>
              <a:gd name="T57" fmla="*/ 1856196 h 1279"/>
              <a:gd name="T58" fmla="*/ 2238408 w 1045"/>
              <a:gd name="T59" fmla="*/ 3290065 h 1279"/>
              <a:gd name="T60" fmla="*/ 2216606 w 1045"/>
              <a:gd name="T61" fmla="*/ 3729421 h 1279"/>
              <a:gd name="T62" fmla="*/ 3412119 w 1045"/>
              <a:gd name="T63" fmla="*/ 3024407 h 1279"/>
              <a:gd name="T64" fmla="*/ 2216606 w 1045"/>
              <a:gd name="T65" fmla="*/ 3882685 h 1279"/>
              <a:gd name="T66" fmla="*/ 2256577 w 1045"/>
              <a:gd name="T67" fmla="*/ 4352694 h 127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1045"/>
              <a:gd name="T103" fmla="*/ 0 h 1279"/>
              <a:gd name="T104" fmla="*/ 1045 w 1045"/>
              <a:gd name="T105" fmla="*/ 1279 h 1279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1045" h="1279">
                <a:moveTo>
                  <a:pt x="621" y="1278"/>
                </a:moveTo>
                <a:cubicBezTo>
                  <a:pt x="493" y="1279"/>
                  <a:pt x="493" y="1279"/>
                  <a:pt x="493" y="1279"/>
                </a:cubicBezTo>
                <a:cubicBezTo>
                  <a:pt x="480" y="1238"/>
                  <a:pt x="485" y="1193"/>
                  <a:pt x="491" y="1068"/>
                </a:cubicBezTo>
                <a:cubicBezTo>
                  <a:pt x="453" y="1033"/>
                  <a:pt x="408" y="998"/>
                  <a:pt x="362" y="961"/>
                </a:cubicBezTo>
                <a:cubicBezTo>
                  <a:pt x="310" y="963"/>
                  <a:pt x="280" y="960"/>
                  <a:pt x="239" y="952"/>
                </a:cubicBezTo>
                <a:cubicBezTo>
                  <a:pt x="153" y="935"/>
                  <a:pt x="123" y="906"/>
                  <a:pt x="0" y="832"/>
                </a:cubicBezTo>
                <a:cubicBezTo>
                  <a:pt x="134" y="888"/>
                  <a:pt x="210" y="930"/>
                  <a:pt x="322" y="928"/>
                </a:cubicBezTo>
                <a:cubicBezTo>
                  <a:pt x="244" y="861"/>
                  <a:pt x="168" y="787"/>
                  <a:pt x="117" y="696"/>
                </a:cubicBezTo>
                <a:cubicBezTo>
                  <a:pt x="236" y="800"/>
                  <a:pt x="263" y="854"/>
                  <a:pt x="430" y="953"/>
                </a:cubicBezTo>
                <a:cubicBezTo>
                  <a:pt x="448" y="964"/>
                  <a:pt x="467" y="976"/>
                  <a:pt x="494" y="997"/>
                </a:cubicBezTo>
                <a:cubicBezTo>
                  <a:pt x="494" y="993"/>
                  <a:pt x="494" y="993"/>
                  <a:pt x="494" y="993"/>
                </a:cubicBezTo>
                <a:cubicBezTo>
                  <a:pt x="497" y="887"/>
                  <a:pt x="467" y="762"/>
                  <a:pt x="469" y="687"/>
                </a:cubicBezTo>
                <a:cubicBezTo>
                  <a:pt x="371" y="661"/>
                  <a:pt x="303" y="619"/>
                  <a:pt x="248" y="580"/>
                </a:cubicBezTo>
                <a:cubicBezTo>
                  <a:pt x="105" y="480"/>
                  <a:pt x="40" y="342"/>
                  <a:pt x="11" y="217"/>
                </a:cubicBezTo>
                <a:cubicBezTo>
                  <a:pt x="94" y="400"/>
                  <a:pt x="163" y="479"/>
                  <a:pt x="275" y="548"/>
                </a:cubicBezTo>
                <a:cubicBezTo>
                  <a:pt x="285" y="525"/>
                  <a:pt x="324" y="475"/>
                  <a:pt x="320" y="398"/>
                </a:cubicBezTo>
                <a:cubicBezTo>
                  <a:pt x="315" y="314"/>
                  <a:pt x="306" y="285"/>
                  <a:pt x="316" y="246"/>
                </a:cubicBezTo>
                <a:cubicBezTo>
                  <a:pt x="332" y="334"/>
                  <a:pt x="354" y="416"/>
                  <a:pt x="349" y="460"/>
                </a:cubicBezTo>
                <a:cubicBezTo>
                  <a:pt x="345" y="497"/>
                  <a:pt x="340" y="510"/>
                  <a:pt x="328" y="580"/>
                </a:cubicBezTo>
                <a:cubicBezTo>
                  <a:pt x="394" y="614"/>
                  <a:pt x="436" y="623"/>
                  <a:pt x="471" y="633"/>
                </a:cubicBezTo>
                <a:cubicBezTo>
                  <a:pt x="480" y="526"/>
                  <a:pt x="544" y="250"/>
                  <a:pt x="547" y="0"/>
                </a:cubicBezTo>
                <a:cubicBezTo>
                  <a:pt x="602" y="287"/>
                  <a:pt x="501" y="515"/>
                  <a:pt x="529" y="678"/>
                </a:cubicBezTo>
                <a:cubicBezTo>
                  <a:pt x="546" y="776"/>
                  <a:pt x="564" y="812"/>
                  <a:pt x="576" y="875"/>
                </a:cubicBezTo>
                <a:cubicBezTo>
                  <a:pt x="617" y="825"/>
                  <a:pt x="645" y="811"/>
                  <a:pt x="741" y="730"/>
                </a:cubicBezTo>
                <a:cubicBezTo>
                  <a:pt x="723" y="598"/>
                  <a:pt x="730" y="473"/>
                  <a:pt x="809" y="374"/>
                </a:cubicBezTo>
                <a:cubicBezTo>
                  <a:pt x="738" y="537"/>
                  <a:pt x="772" y="588"/>
                  <a:pt x="791" y="687"/>
                </a:cubicBezTo>
                <a:cubicBezTo>
                  <a:pt x="841" y="647"/>
                  <a:pt x="874" y="615"/>
                  <a:pt x="903" y="571"/>
                </a:cubicBezTo>
                <a:cubicBezTo>
                  <a:pt x="937" y="523"/>
                  <a:pt x="988" y="442"/>
                  <a:pt x="1045" y="321"/>
                </a:cubicBezTo>
                <a:cubicBezTo>
                  <a:pt x="1027" y="404"/>
                  <a:pt x="992" y="483"/>
                  <a:pt x="958" y="545"/>
                </a:cubicBezTo>
                <a:cubicBezTo>
                  <a:pt x="854" y="740"/>
                  <a:pt x="738" y="767"/>
                  <a:pt x="616" y="966"/>
                </a:cubicBezTo>
                <a:cubicBezTo>
                  <a:pt x="614" y="992"/>
                  <a:pt x="612" y="1040"/>
                  <a:pt x="610" y="1095"/>
                </a:cubicBezTo>
                <a:cubicBezTo>
                  <a:pt x="698" y="1054"/>
                  <a:pt x="845" y="1010"/>
                  <a:pt x="939" y="888"/>
                </a:cubicBezTo>
                <a:cubicBezTo>
                  <a:pt x="901" y="979"/>
                  <a:pt x="728" y="1086"/>
                  <a:pt x="610" y="1140"/>
                </a:cubicBezTo>
                <a:cubicBezTo>
                  <a:pt x="613" y="1200"/>
                  <a:pt x="625" y="1222"/>
                  <a:pt x="621" y="1278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23" name="Freeform 7"/>
          <p:cNvSpPr>
            <a:spLocks noChangeArrowheads="1"/>
          </p:cNvSpPr>
          <p:nvPr/>
        </p:nvSpPr>
        <p:spPr bwMode="auto">
          <a:xfrm>
            <a:off x="5783263" y="900113"/>
            <a:ext cx="522287" cy="566737"/>
          </a:xfrm>
          <a:custGeom>
            <a:avLst/>
            <a:gdLst>
              <a:gd name="T0" fmla="*/ 260135 w 259"/>
              <a:gd name="T1" fmla="*/ 0 h 299"/>
              <a:gd name="T2" fmla="*/ 391211 w 259"/>
              <a:gd name="T3" fmla="*/ 72027 h 299"/>
              <a:gd name="T4" fmla="*/ 522287 w 259"/>
              <a:gd name="T5" fmla="*/ 140263 h 299"/>
              <a:gd name="T6" fmla="*/ 522287 w 259"/>
              <a:gd name="T7" fmla="*/ 282421 h 299"/>
              <a:gd name="T8" fmla="*/ 522287 w 259"/>
              <a:gd name="T9" fmla="*/ 422683 h 299"/>
              <a:gd name="T10" fmla="*/ 391211 w 259"/>
              <a:gd name="T11" fmla="*/ 494710 h 299"/>
              <a:gd name="T12" fmla="*/ 260135 w 259"/>
              <a:gd name="T13" fmla="*/ 566737 h 299"/>
              <a:gd name="T14" fmla="*/ 129059 w 259"/>
              <a:gd name="T15" fmla="*/ 494710 h 299"/>
              <a:gd name="T16" fmla="*/ 0 w 259"/>
              <a:gd name="T17" fmla="*/ 422683 h 299"/>
              <a:gd name="T18" fmla="*/ 0 w 259"/>
              <a:gd name="T19" fmla="*/ 282421 h 299"/>
              <a:gd name="T20" fmla="*/ 0 w 259"/>
              <a:gd name="T21" fmla="*/ 140263 h 299"/>
              <a:gd name="T22" fmla="*/ 129059 w 259"/>
              <a:gd name="T23" fmla="*/ 72027 h 299"/>
              <a:gd name="T24" fmla="*/ 260135 w 259"/>
              <a:gd name="T25" fmla="*/ 0 h 299"/>
              <a:gd name="T26" fmla="*/ 260135 w 259"/>
              <a:gd name="T27" fmla="*/ 0 h 29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59"/>
              <a:gd name="T43" fmla="*/ 0 h 299"/>
              <a:gd name="T44" fmla="*/ 259 w 259"/>
              <a:gd name="T45" fmla="*/ 299 h 299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59" h="299">
                <a:moveTo>
                  <a:pt x="129" y="0"/>
                </a:moveTo>
                <a:lnTo>
                  <a:pt x="194" y="38"/>
                </a:lnTo>
                <a:lnTo>
                  <a:pt x="259" y="74"/>
                </a:lnTo>
                <a:lnTo>
                  <a:pt x="259" y="149"/>
                </a:lnTo>
                <a:lnTo>
                  <a:pt x="259" y="223"/>
                </a:lnTo>
                <a:lnTo>
                  <a:pt x="194" y="261"/>
                </a:lnTo>
                <a:lnTo>
                  <a:pt x="129" y="299"/>
                </a:lnTo>
                <a:lnTo>
                  <a:pt x="64" y="261"/>
                </a:lnTo>
                <a:lnTo>
                  <a:pt x="0" y="223"/>
                </a:lnTo>
                <a:lnTo>
                  <a:pt x="0" y="149"/>
                </a:lnTo>
                <a:lnTo>
                  <a:pt x="0" y="74"/>
                </a:lnTo>
                <a:lnTo>
                  <a:pt x="64" y="38"/>
                </a:lnTo>
                <a:lnTo>
                  <a:pt x="129" y="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24" name="Freeform 8"/>
          <p:cNvSpPr>
            <a:spLocks noChangeArrowheads="1"/>
          </p:cNvSpPr>
          <p:nvPr/>
        </p:nvSpPr>
        <p:spPr bwMode="auto">
          <a:xfrm>
            <a:off x="7640638" y="1982788"/>
            <a:ext cx="519112" cy="561975"/>
          </a:xfrm>
          <a:custGeom>
            <a:avLst/>
            <a:gdLst>
              <a:gd name="T0" fmla="*/ 258546 w 257"/>
              <a:gd name="T1" fmla="*/ 0 h 297"/>
              <a:gd name="T2" fmla="*/ 387819 w 257"/>
              <a:gd name="T3" fmla="*/ 68118 h 297"/>
              <a:gd name="T4" fmla="*/ 519112 w 257"/>
              <a:gd name="T5" fmla="*/ 140021 h 297"/>
              <a:gd name="T6" fmla="*/ 519112 w 257"/>
              <a:gd name="T7" fmla="*/ 280041 h 297"/>
              <a:gd name="T8" fmla="*/ 519112 w 257"/>
              <a:gd name="T9" fmla="*/ 423846 h 297"/>
              <a:gd name="T10" fmla="*/ 387819 w 257"/>
              <a:gd name="T11" fmla="*/ 493857 h 297"/>
              <a:gd name="T12" fmla="*/ 258546 w 257"/>
              <a:gd name="T13" fmla="*/ 561975 h 297"/>
              <a:gd name="T14" fmla="*/ 127253 w 257"/>
              <a:gd name="T15" fmla="*/ 493857 h 297"/>
              <a:gd name="T16" fmla="*/ 0 w 257"/>
              <a:gd name="T17" fmla="*/ 423846 h 297"/>
              <a:gd name="T18" fmla="*/ 0 w 257"/>
              <a:gd name="T19" fmla="*/ 280041 h 297"/>
              <a:gd name="T20" fmla="*/ 0 w 257"/>
              <a:gd name="T21" fmla="*/ 140021 h 297"/>
              <a:gd name="T22" fmla="*/ 127253 w 257"/>
              <a:gd name="T23" fmla="*/ 68118 h 297"/>
              <a:gd name="T24" fmla="*/ 258546 w 257"/>
              <a:gd name="T25" fmla="*/ 0 h 297"/>
              <a:gd name="T26" fmla="*/ 258546 w 257"/>
              <a:gd name="T27" fmla="*/ 0 h 297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57"/>
              <a:gd name="T43" fmla="*/ 0 h 297"/>
              <a:gd name="T44" fmla="*/ 257 w 257"/>
              <a:gd name="T45" fmla="*/ 297 h 297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57" h="297">
                <a:moveTo>
                  <a:pt x="128" y="0"/>
                </a:moveTo>
                <a:lnTo>
                  <a:pt x="192" y="36"/>
                </a:lnTo>
                <a:lnTo>
                  <a:pt x="257" y="74"/>
                </a:lnTo>
                <a:lnTo>
                  <a:pt x="257" y="148"/>
                </a:lnTo>
                <a:lnTo>
                  <a:pt x="257" y="224"/>
                </a:lnTo>
                <a:lnTo>
                  <a:pt x="192" y="261"/>
                </a:lnTo>
                <a:lnTo>
                  <a:pt x="128" y="297"/>
                </a:lnTo>
                <a:lnTo>
                  <a:pt x="63" y="261"/>
                </a:lnTo>
                <a:lnTo>
                  <a:pt x="0" y="224"/>
                </a:lnTo>
                <a:lnTo>
                  <a:pt x="0" y="148"/>
                </a:lnTo>
                <a:lnTo>
                  <a:pt x="0" y="74"/>
                </a:lnTo>
                <a:lnTo>
                  <a:pt x="63" y="36"/>
                </a:lnTo>
                <a:lnTo>
                  <a:pt x="128" y="0"/>
                </a:lnTo>
                <a:close/>
              </a:path>
            </a:pathLst>
          </a:custGeom>
          <a:solidFill>
            <a:srgbClr val="D6B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25" name="Freeform 9"/>
          <p:cNvSpPr>
            <a:spLocks noChangeArrowheads="1"/>
          </p:cNvSpPr>
          <p:nvPr/>
        </p:nvSpPr>
        <p:spPr bwMode="auto">
          <a:xfrm>
            <a:off x="7315200" y="3913188"/>
            <a:ext cx="525463" cy="566737"/>
          </a:xfrm>
          <a:custGeom>
            <a:avLst/>
            <a:gdLst>
              <a:gd name="T0" fmla="*/ 262732 w 260"/>
              <a:gd name="T1" fmla="*/ 0 h 299"/>
              <a:gd name="T2" fmla="*/ 394097 w 260"/>
              <a:gd name="T3" fmla="*/ 72027 h 299"/>
              <a:gd name="T4" fmla="*/ 525463 w 260"/>
              <a:gd name="T5" fmla="*/ 144054 h 299"/>
              <a:gd name="T6" fmla="*/ 525463 w 260"/>
              <a:gd name="T7" fmla="*/ 284316 h 299"/>
              <a:gd name="T8" fmla="*/ 525463 w 260"/>
              <a:gd name="T9" fmla="*/ 424579 h 299"/>
              <a:gd name="T10" fmla="*/ 394097 w 260"/>
              <a:gd name="T11" fmla="*/ 494710 h 299"/>
              <a:gd name="T12" fmla="*/ 262732 w 260"/>
              <a:gd name="T13" fmla="*/ 566737 h 299"/>
              <a:gd name="T14" fmla="*/ 131366 w 260"/>
              <a:gd name="T15" fmla="*/ 494710 h 299"/>
              <a:gd name="T16" fmla="*/ 0 w 260"/>
              <a:gd name="T17" fmla="*/ 424579 h 299"/>
              <a:gd name="T18" fmla="*/ 0 w 260"/>
              <a:gd name="T19" fmla="*/ 284316 h 299"/>
              <a:gd name="T20" fmla="*/ 0 w 260"/>
              <a:gd name="T21" fmla="*/ 144054 h 299"/>
              <a:gd name="T22" fmla="*/ 131366 w 260"/>
              <a:gd name="T23" fmla="*/ 72027 h 299"/>
              <a:gd name="T24" fmla="*/ 262732 w 260"/>
              <a:gd name="T25" fmla="*/ 0 h 299"/>
              <a:gd name="T26" fmla="*/ 262732 w 260"/>
              <a:gd name="T27" fmla="*/ 0 h 29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60"/>
              <a:gd name="T43" fmla="*/ 0 h 299"/>
              <a:gd name="T44" fmla="*/ 260 w 260"/>
              <a:gd name="T45" fmla="*/ 299 h 299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60" h="299">
                <a:moveTo>
                  <a:pt x="130" y="0"/>
                </a:moveTo>
                <a:lnTo>
                  <a:pt x="195" y="38"/>
                </a:lnTo>
                <a:lnTo>
                  <a:pt x="260" y="76"/>
                </a:lnTo>
                <a:lnTo>
                  <a:pt x="260" y="150"/>
                </a:lnTo>
                <a:lnTo>
                  <a:pt x="260" y="224"/>
                </a:lnTo>
                <a:lnTo>
                  <a:pt x="195" y="261"/>
                </a:lnTo>
                <a:lnTo>
                  <a:pt x="130" y="299"/>
                </a:lnTo>
                <a:lnTo>
                  <a:pt x="65" y="261"/>
                </a:lnTo>
                <a:lnTo>
                  <a:pt x="0" y="224"/>
                </a:lnTo>
                <a:lnTo>
                  <a:pt x="0" y="150"/>
                </a:lnTo>
                <a:lnTo>
                  <a:pt x="0" y="76"/>
                </a:lnTo>
                <a:lnTo>
                  <a:pt x="65" y="38"/>
                </a:lnTo>
                <a:lnTo>
                  <a:pt x="130" y="0"/>
                </a:lnTo>
                <a:close/>
              </a:path>
            </a:pathLst>
          </a:custGeom>
          <a:solidFill>
            <a:srgbClr val="D6B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26" name="Freeform 10"/>
          <p:cNvSpPr>
            <a:spLocks noChangeArrowheads="1"/>
          </p:cNvSpPr>
          <p:nvPr/>
        </p:nvSpPr>
        <p:spPr bwMode="auto">
          <a:xfrm>
            <a:off x="4949825" y="1781175"/>
            <a:ext cx="520700" cy="566738"/>
          </a:xfrm>
          <a:custGeom>
            <a:avLst/>
            <a:gdLst>
              <a:gd name="T0" fmla="*/ 258332 w 258"/>
              <a:gd name="T1" fmla="*/ 0 h 299"/>
              <a:gd name="T2" fmla="*/ 389516 w 258"/>
              <a:gd name="T3" fmla="*/ 72027 h 299"/>
              <a:gd name="T4" fmla="*/ 520700 w 258"/>
              <a:gd name="T5" fmla="*/ 144054 h 299"/>
              <a:gd name="T6" fmla="*/ 520700 w 258"/>
              <a:gd name="T7" fmla="*/ 284317 h 299"/>
              <a:gd name="T8" fmla="*/ 520700 w 258"/>
              <a:gd name="T9" fmla="*/ 422684 h 299"/>
              <a:gd name="T10" fmla="*/ 389516 w 258"/>
              <a:gd name="T11" fmla="*/ 494711 h 299"/>
              <a:gd name="T12" fmla="*/ 258332 w 258"/>
              <a:gd name="T13" fmla="*/ 566738 h 299"/>
              <a:gd name="T14" fmla="*/ 127148 w 258"/>
              <a:gd name="T15" fmla="*/ 494711 h 299"/>
              <a:gd name="T16" fmla="*/ 0 w 258"/>
              <a:gd name="T17" fmla="*/ 422684 h 299"/>
              <a:gd name="T18" fmla="*/ 0 w 258"/>
              <a:gd name="T19" fmla="*/ 284317 h 299"/>
              <a:gd name="T20" fmla="*/ 0 w 258"/>
              <a:gd name="T21" fmla="*/ 144054 h 299"/>
              <a:gd name="T22" fmla="*/ 127148 w 258"/>
              <a:gd name="T23" fmla="*/ 72027 h 299"/>
              <a:gd name="T24" fmla="*/ 258332 w 258"/>
              <a:gd name="T25" fmla="*/ 0 h 299"/>
              <a:gd name="T26" fmla="*/ 258332 w 258"/>
              <a:gd name="T27" fmla="*/ 0 h 29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58"/>
              <a:gd name="T43" fmla="*/ 0 h 299"/>
              <a:gd name="T44" fmla="*/ 258 w 258"/>
              <a:gd name="T45" fmla="*/ 299 h 299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58" h="299">
                <a:moveTo>
                  <a:pt x="128" y="0"/>
                </a:moveTo>
                <a:lnTo>
                  <a:pt x="193" y="38"/>
                </a:lnTo>
                <a:lnTo>
                  <a:pt x="258" y="76"/>
                </a:lnTo>
                <a:lnTo>
                  <a:pt x="258" y="150"/>
                </a:lnTo>
                <a:lnTo>
                  <a:pt x="258" y="223"/>
                </a:lnTo>
                <a:lnTo>
                  <a:pt x="193" y="261"/>
                </a:lnTo>
                <a:lnTo>
                  <a:pt x="128" y="299"/>
                </a:lnTo>
                <a:lnTo>
                  <a:pt x="63" y="261"/>
                </a:lnTo>
                <a:lnTo>
                  <a:pt x="0" y="223"/>
                </a:lnTo>
                <a:lnTo>
                  <a:pt x="0" y="150"/>
                </a:lnTo>
                <a:lnTo>
                  <a:pt x="0" y="76"/>
                </a:lnTo>
                <a:lnTo>
                  <a:pt x="63" y="38"/>
                </a:lnTo>
                <a:lnTo>
                  <a:pt x="128" y="0"/>
                </a:lnTo>
                <a:close/>
              </a:path>
            </a:pathLst>
          </a:custGeom>
          <a:solidFill>
            <a:srgbClr val="D54B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27" name="Freeform 11"/>
          <p:cNvSpPr>
            <a:spLocks noChangeArrowheads="1"/>
          </p:cNvSpPr>
          <p:nvPr/>
        </p:nvSpPr>
        <p:spPr bwMode="auto">
          <a:xfrm>
            <a:off x="3797300" y="3763963"/>
            <a:ext cx="520700" cy="561975"/>
          </a:xfrm>
          <a:custGeom>
            <a:avLst/>
            <a:gdLst>
              <a:gd name="T0" fmla="*/ 262368 w 258"/>
              <a:gd name="T1" fmla="*/ 0 h 297"/>
              <a:gd name="T2" fmla="*/ 389516 w 258"/>
              <a:gd name="T3" fmla="*/ 68118 h 297"/>
              <a:gd name="T4" fmla="*/ 520700 w 258"/>
              <a:gd name="T5" fmla="*/ 140021 h 297"/>
              <a:gd name="T6" fmla="*/ 520700 w 258"/>
              <a:gd name="T7" fmla="*/ 280041 h 297"/>
              <a:gd name="T8" fmla="*/ 520700 w 258"/>
              <a:gd name="T9" fmla="*/ 421954 h 297"/>
              <a:gd name="T10" fmla="*/ 389516 w 258"/>
              <a:gd name="T11" fmla="*/ 493857 h 297"/>
              <a:gd name="T12" fmla="*/ 262368 w 258"/>
              <a:gd name="T13" fmla="*/ 561975 h 297"/>
              <a:gd name="T14" fmla="*/ 131184 w 258"/>
              <a:gd name="T15" fmla="*/ 493857 h 297"/>
              <a:gd name="T16" fmla="*/ 0 w 258"/>
              <a:gd name="T17" fmla="*/ 421954 h 297"/>
              <a:gd name="T18" fmla="*/ 0 w 258"/>
              <a:gd name="T19" fmla="*/ 280041 h 297"/>
              <a:gd name="T20" fmla="*/ 0 w 258"/>
              <a:gd name="T21" fmla="*/ 140021 h 297"/>
              <a:gd name="T22" fmla="*/ 131184 w 258"/>
              <a:gd name="T23" fmla="*/ 68118 h 297"/>
              <a:gd name="T24" fmla="*/ 262368 w 258"/>
              <a:gd name="T25" fmla="*/ 0 h 297"/>
              <a:gd name="T26" fmla="*/ 262368 w 258"/>
              <a:gd name="T27" fmla="*/ 0 h 297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58"/>
              <a:gd name="T43" fmla="*/ 0 h 297"/>
              <a:gd name="T44" fmla="*/ 258 w 258"/>
              <a:gd name="T45" fmla="*/ 297 h 297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58" h="297">
                <a:moveTo>
                  <a:pt x="130" y="0"/>
                </a:moveTo>
                <a:lnTo>
                  <a:pt x="193" y="36"/>
                </a:lnTo>
                <a:lnTo>
                  <a:pt x="258" y="74"/>
                </a:lnTo>
                <a:lnTo>
                  <a:pt x="258" y="148"/>
                </a:lnTo>
                <a:lnTo>
                  <a:pt x="258" y="223"/>
                </a:lnTo>
                <a:lnTo>
                  <a:pt x="193" y="261"/>
                </a:lnTo>
                <a:lnTo>
                  <a:pt x="130" y="297"/>
                </a:lnTo>
                <a:lnTo>
                  <a:pt x="65" y="261"/>
                </a:lnTo>
                <a:lnTo>
                  <a:pt x="0" y="223"/>
                </a:lnTo>
                <a:lnTo>
                  <a:pt x="0" y="148"/>
                </a:lnTo>
                <a:lnTo>
                  <a:pt x="0" y="74"/>
                </a:lnTo>
                <a:lnTo>
                  <a:pt x="65" y="36"/>
                </a:lnTo>
                <a:lnTo>
                  <a:pt x="130" y="0"/>
                </a:lnTo>
                <a:close/>
              </a:path>
            </a:pathLst>
          </a:custGeom>
          <a:solidFill>
            <a:srgbClr val="D54B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28" name="Freeform 13"/>
          <p:cNvSpPr>
            <a:spLocks noChangeArrowheads="1"/>
          </p:cNvSpPr>
          <p:nvPr/>
        </p:nvSpPr>
        <p:spPr bwMode="auto">
          <a:xfrm>
            <a:off x="6629400" y="4667250"/>
            <a:ext cx="290513" cy="314325"/>
          </a:xfrm>
          <a:custGeom>
            <a:avLst/>
            <a:gdLst>
              <a:gd name="T0" fmla="*/ 145257 w 144"/>
              <a:gd name="T1" fmla="*/ 0 h 166"/>
              <a:gd name="T2" fmla="*/ 217885 w 144"/>
              <a:gd name="T3" fmla="*/ 41658 h 166"/>
              <a:gd name="T4" fmla="*/ 290513 w 144"/>
              <a:gd name="T5" fmla="*/ 79528 h 166"/>
              <a:gd name="T6" fmla="*/ 290513 w 144"/>
              <a:gd name="T7" fmla="*/ 157163 h 166"/>
              <a:gd name="T8" fmla="*/ 290513 w 144"/>
              <a:gd name="T9" fmla="*/ 234797 h 166"/>
              <a:gd name="T10" fmla="*/ 217885 w 144"/>
              <a:gd name="T11" fmla="*/ 272667 h 166"/>
              <a:gd name="T12" fmla="*/ 145257 w 144"/>
              <a:gd name="T13" fmla="*/ 314325 h 166"/>
              <a:gd name="T14" fmla="*/ 72628 w 144"/>
              <a:gd name="T15" fmla="*/ 272667 h 166"/>
              <a:gd name="T16" fmla="*/ 0 w 144"/>
              <a:gd name="T17" fmla="*/ 234797 h 166"/>
              <a:gd name="T18" fmla="*/ 0 w 144"/>
              <a:gd name="T19" fmla="*/ 157163 h 166"/>
              <a:gd name="T20" fmla="*/ 0 w 144"/>
              <a:gd name="T21" fmla="*/ 79528 h 166"/>
              <a:gd name="T22" fmla="*/ 72628 w 144"/>
              <a:gd name="T23" fmla="*/ 41658 h 166"/>
              <a:gd name="T24" fmla="*/ 145257 w 144"/>
              <a:gd name="T25" fmla="*/ 0 h 166"/>
              <a:gd name="T26" fmla="*/ 145257 w 144"/>
              <a:gd name="T27" fmla="*/ 0 h 16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44"/>
              <a:gd name="T43" fmla="*/ 0 h 166"/>
              <a:gd name="T44" fmla="*/ 144 w 144"/>
              <a:gd name="T45" fmla="*/ 166 h 16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44" h="166">
                <a:moveTo>
                  <a:pt x="72" y="0"/>
                </a:moveTo>
                <a:lnTo>
                  <a:pt x="108" y="22"/>
                </a:lnTo>
                <a:lnTo>
                  <a:pt x="144" y="42"/>
                </a:lnTo>
                <a:lnTo>
                  <a:pt x="144" y="83"/>
                </a:lnTo>
                <a:lnTo>
                  <a:pt x="144" y="124"/>
                </a:lnTo>
                <a:lnTo>
                  <a:pt x="108" y="144"/>
                </a:lnTo>
                <a:lnTo>
                  <a:pt x="72" y="166"/>
                </a:lnTo>
                <a:lnTo>
                  <a:pt x="36" y="144"/>
                </a:lnTo>
                <a:lnTo>
                  <a:pt x="0" y="124"/>
                </a:lnTo>
                <a:lnTo>
                  <a:pt x="0" y="83"/>
                </a:lnTo>
                <a:lnTo>
                  <a:pt x="0" y="42"/>
                </a:lnTo>
                <a:lnTo>
                  <a:pt x="36" y="22"/>
                </a:lnTo>
                <a:lnTo>
                  <a:pt x="72" y="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29" name="Freeform 14"/>
          <p:cNvSpPr>
            <a:spLocks noChangeArrowheads="1"/>
          </p:cNvSpPr>
          <p:nvPr/>
        </p:nvSpPr>
        <p:spPr bwMode="auto">
          <a:xfrm>
            <a:off x="4667250" y="2765425"/>
            <a:ext cx="287338" cy="314325"/>
          </a:xfrm>
          <a:custGeom>
            <a:avLst/>
            <a:gdLst>
              <a:gd name="T0" fmla="*/ 141645 w 142"/>
              <a:gd name="T1" fmla="*/ 0 h 166"/>
              <a:gd name="T2" fmla="*/ 214492 w 142"/>
              <a:gd name="T3" fmla="*/ 41658 h 166"/>
              <a:gd name="T4" fmla="*/ 287338 w 142"/>
              <a:gd name="T5" fmla="*/ 79528 h 166"/>
              <a:gd name="T6" fmla="*/ 287338 w 142"/>
              <a:gd name="T7" fmla="*/ 157163 h 166"/>
              <a:gd name="T8" fmla="*/ 287338 w 142"/>
              <a:gd name="T9" fmla="*/ 236691 h 166"/>
              <a:gd name="T10" fmla="*/ 214492 w 142"/>
              <a:gd name="T11" fmla="*/ 272667 h 166"/>
              <a:gd name="T12" fmla="*/ 141645 w 142"/>
              <a:gd name="T13" fmla="*/ 314325 h 166"/>
              <a:gd name="T14" fmla="*/ 68799 w 142"/>
              <a:gd name="T15" fmla="*/ 272667 h 166"/>
              <a:gd name="T16" fmla="*/ 0 w 142"/>
              <a:gd name="T17" fmla="*/ 236691 h 166"/>
              <a:gd name="T18" fmla="*/ 0 w 142"/>
              <a:gd name="T19" fmla="*/ 157163 h 166"/>
              <a:gd name="T20" fmla="*/ 0 w 142"/>
              <a:gd name="T21" fmla="*/ 79528 h 166"/>
              <a:gd name="T22" fmla="*/ 68799 w 142"/>
              <a:gd name="T23" fmla="*/ 41658 h 166"/>
              <a:gd name="T24" fmla="*/ 141645 w 142"/>
              <a:gd name="T25" fmla="*/ 0 h 166"/>
              <a:gd name="T26" fmla="*/ 141645 w 142"/>
              <a:gd name="T27" fmla="*/ 0 h 16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42"/>
              <a:gd name="T43" fmla="*/ 0 h 166"/>
              <a:gd name="T44" fmla="*/ 142 w 142"/>
              <a:gd name="T45" fmla="*/ 166 h 16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42" h="166">
                <a:moveTo>
                  <a:pt x="70" y="0"/>
                </a:moveTo>
                <a:lnTo>
                  <a:pt x="106" y="22"/>
                </a:lnTo>
                <a:lnTo>
                  <a:pt x="142" y="42"/>
                </a:lnTo>
                <a:lnTo>
                  <a:pt x="142" y="83"/>
                </a:lnTo>
                <a:lnTo>
                  <a:pt x="142" y="125"/>
                </a:lnTo>
                <a:lnTo>
                  <a:pt x="106" y="144"/>
                </a:lnTo>
                <a:lnTo>
                  <a:pt x="70" y="166"/>
                </a:lnTo>
                <a:lnTo>
                  <a:pt x="34" y="144"/>
                </a:lnTo>
                <a:lnTo>
                  <a:pt x="0" y="125"/>
                </a:lnTo>
                <a:lnTo>
                  <a:pt x="0" y="83"/>
                </a:lnTo>
                <a:lnTo>
                  <a:pt x="0" y="42"/>
                </a:lnTo>
                <a:lnTo>
                  <a:pt x="34" y="22"/>
                </a:lnTo>
                <a:lnTo>
                  <a:pt x="70" y="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30" name="Freeform 15"/>
          <p:cNvSpPr>
            <a:spLocks noChangeArrowheads="1"/>
          </p:cNvSpPr>
          <p:nvPr/>
        </p:nvSpPr>
        <p:spPr bwMode="auto">
          <a:xfrm>
            <a:off x="5645150" y="2289175"/>
            <a:ext cx="285750" cy="309563"/>
          </a:xfrm>
          <a:custGeom>
            <a:avLst/>
            <a:gdLst>
              <a:gd name="T0" fmla="*/ 140863 w 142"/>
              <a:gd name="T1" fmla="*/ 0 h 164"/>
              <a:gd name="T2" fmla="*/ 213306 w 142"/>
              <a:gd name="T3" fmla="*/ 37752 h 164"/>
              <a:gd name="T4" fmla="*/ 285750 w 142"/>
              <a:gd name="T5" fmla="*/ 75503 h 164"/>
              <a:gd name="T6" fmla="*/ 285750 w 142"/>
              <a:gd name="T7" fmla="*/ 152894 h 164"/>
              <a:gd name="T8" fmla="*/ 285750 w 142"/>
              <a:gd name="T9" fmla="*/ 232172 h 164"/>
              <a:gd name="T10" fmla="*/ 213306 w 142"/>
              <a:gd name="T11" fmla="*/ 269924 h 164"/>
              <a:gd name="T12" fmla="*/ 140863 w 142"/>
              <a:gd name="T13" fmla="*/ 309563 h 164"/>
              <a:gd name="T14" fmla="*/ 72444 w 142"/>
              <a:gd name="T15" fmla="*/ 269924 h 164"/>
              <a:gd name="T16" fmla="*/ 0 w 142"/>
              <a:gd name="T17" fmla="*/ 232172 h 164"/>
              <a:gd name="T18" fmla="*/ 0 w 142"/>
              <a:gd name="T19" fmla="*/ 152894 h 164"/>
              <a:gd name="T20" fmla="*/ 0 w 142"/>
              <a:gd name="T21" fmla="*/ 75503 h 164"/>
              <a:gd name="T22" fmla="*/ 72444 w 142"/>
              <a:gd name="T23" fmla="*/ 37752 h 164"/>
              <a:gd name="T24" fmla="*/ 140863 w 142"/>
              <a:gd name="T25" fmla="*/ 0 h 164"/>
              <a:gd name="T26" fmla="*/ 140863 w 142"/>
              <a:gd name="T27" fmla="*/ 0 h 16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42"/>
              <a:gd name="T43" fmla="*/ 0 h 164"/>
              <a:gd name="T44" fmla="*/ 142 w 142"/>
              <a:gd name="T45" fmla="*/ 164 h 164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42" h="164">
                <a:moveTo>
                  <a:pt x="70" y="0"/>
                </a:moveTo>
                <a:lnTo>
                  <a:pt x="106" y="20"/>
                </a:lnTo>
                <a:lnTo>
                  <a:pt x="142" y="40"/>
                </a:lnTo>
                <a:lnTo>
                  <a:pt x="142" y="81"/>
                </a:lnTo>
                <a:lnTo>
                  <a:pt x="142" y="123"/>
                </a:lnTo>
                <a:lnTo>
                  <a:pt x="106" y="143"/>
                </a:lnTo>
                <a:lnTo>
                  <a:pt x="70" y="164"/>
                </a:lnTo>
                <a:lnTo>
                  <a:pt x="36" y="143"/>
                </a:lnTo>
                <a:lnTo>
                  <a:pt x="0" y="123"/>
                </a:lnTo>
                <a:lnTo>
                  <a:pt x="0" y="81"/>
                </a:lnTo>
                <a:lnTo>
                  <a:pt x="0" y="40"/>
                </a:lnTo>
                <a:lnTo>
                  <a:pt x="36" y="20"/>
                </a:lnTo>
                <a:lnTo>
                  <a:pt x="70" y="0"/>
                </a:lnTo>
                <a:close/>
              </a:path>
            </a:pathLst>
          </a:custGeom>
          <a:solidFill>
            <a:srgbClr val="8296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31" name="Freeform 16"/>
          <p:cNvSpPr>
            <a:spLocks noChangeArrowheads="1"/>
          </p:cNvSpPr>
          <p:nvPr/>
        </p:nvSpPr>
        <p:spPr bwMode="auto">
          <a:xfrm>
            <a:off x="6221413" y="3903663"/>
            <a:ext cx="288925" cy="311150"/>
          </a:xfrm>
          <a:custGeom>
            <a:avLst/>
            <a:gdLst>
              <a:gd name="T0" fmla="*/ 145473 w 143"/>
              <a:gd name="T1" fmla="*/ 0 h 164"/>
              <a:gd name="T2" fmla="*/ 218209 w 143"/>
              <a:gd name="T3" fmla="*/ 37945 h 164"/>
              <a:gd name="T4" fmla="*/ 288925 w 143"/>
              <a:gd name="T5" fmla="*/ 73993 h 164"/>
              <a:gd name="T6" fmla="*/ 288925 w 143"/>
              <a:gd name="T7" fmla="*/ 153678 h 164"/>
              <a:gd name="T8" fmla="*/ 288925 w 143"/>
              <a:gd name="T9" fmla="*/ 231465 h 164"/>
              <a:gd name="T10" fmla="*/ 218209 w 143"/>
              <a:gd name="T11" fmla="*/ 273205 h 164"/>
              <a:gd name="T12" fmla="*/ 145473 w 143"/>
              <a:gd name="T13" fmla="*/ 311150 h 164"/>
              <a:gd name="T14" fmla="*/ 72736 w 143"/>
              <a:gd name="T15" fmla="*/ 273205 h 164"/>
              <a:gd name="T16" fmla="*/ 0 w 143"/>
              <a:gd name="T17" fmla="*/ 231465 h 164"/>
              <a:gd name="T18" fmla="*/ 0 w 143"/>
              <a:gd name="T19" fmla="*/ 153678 h 164"/>
              <a:gd name="T20" fmla="*/ 0 w 143"/>
              <a:gd name="T21" fmla="*/ 73993 h 164"/>
              <a:gd name="T22" fmla="*/ 72736 w 143"/>
              <a:gd name="T23" fmla="*/ 37945 h 164"/>
              <a:gd name="T24" fmla="*/ 145473 w 143"/>
              <a:gd name="T25" fmla="*/ 0 h 164"/>
              <a:gd name="T26" fmla="*/ 145473 w 143"/>
              <a:gd name="T27" fmla="*/ 0 h 16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43"/>
              <a:gd name="T43" fmla="*/ 0 h 164"/>
              <a:gd name="T44" fmla="*/ 143 w 143"/>
              <a:gd name="T45" fmla="*/ 164 h 164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43" h="164">
                <a:moveTo>
                  <a:pt x="72" y="0"/>
                </a:moveTo>
                <a:lnTo>
                  <a:pt x="108" y="20"/>
                </a:lnTo>
                <a:lnTo>
                  <a:pt x="143" y="39"/>
                </a:lnTo>
                <a:lnTo>
                  <a:pt x="143" y="81"/>
                </a:lnTo>
                <a:lnTo>
                  <a:pt x="143" y="122"/>
                </a:lnTo>
                <a:lnTo>
                  <a:pt x="108" y="144"/>
                </a:lnTo>
                <a:lnTo>
                  <a:pt x="72" y="164"/>
                </a:lnTo>
                <a:lnTo>
                  <a:pt x="36" y="144"/>
                </a:lnTo>
                <a:lnTo>
                  <a:pt x="0" y="122"/>
                </a:lnTo>
                <a:lnTo>
                  <a:pt x="0" y="81"/>
                </a:lnTo>
                <a:lnTo>
                  <a:pt x="0" y="39"/>
                </a:lnTo>
                <a:lnTo>
                  <a:pt x="36" y="20"/>
                </a:lnTo>
                <a:lnTo>
                  <a:pt x="72" y="0"/>
                </a:lnTo>
                <a:close/>
              </a:path>
            </a:pathLst>
          </a:cu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32" name="Freeform 17"/>
          <p:cNvSpPr>
            <a:spLocks noChangeArrowheads="1"/>
          </p:cNvSpPr>
          <p:nvPr/>
        </p:nvSpPr>
        <p:spPr bwMode="auto">
          <a:xfrm>
            <a:off x="4510088" y="3611563"/>
            <a:ext cx="287337" cy="314325"/>
          </a:xfrm>
          <a:custGeom>
            <a:avLst/>
            <a:gdLst>
              <a:gd name="T0" fmla="*/ 141645 w 142"/>
              <a:gd name="T1" fmla="*/ 0 h 166"/>
              <a:gd name="T2" fmla="*/ 214491 w 142"/>
              <a:gd name="T3" fmla="*/ 41658 h 166"/>
              <a:gd name="T4" fmla="*/ 287337 w 142"/>
              <a:gd name="T5" fmla="*/ 77634 h 166"/>
              <a:gd name="T6" fmla="*/ 287337 w 142"/>
              <a:gd name="T7" fmla="*/ 157163 h 166"/>
              <a:gd name="T8" fmla="*/ 287337 w 142"/>
              <a:gd name="T9" fmla="*/ 234797 h 166"/>
              <a:gd name="T10" fmla="*/ 214491 w 142"/>
              <a:gd name="T11" fmla="*/ 272667 h 166"/>
              <a:gd name="T12" fmla="*/ 141645 w 142"/>
              <a:gd name="T13" fmla="*/ 314325 h 166"/>
              <a:gd name="T14" fmla="*/ 68799 w 142"/>
              <a:gd name="T15" fmla="*/ 272667 h 166"/>
              <a:gd name="T16" fmla="*/ 0 w 142"/>
              <a:gd name="T17" fmla="*/ 234797 h 166"/>
              <a:gd name="T18" fmla="*/ 0 w 142"/>
              <a:gd name="T19" fmla="*/ 157163 h 166"/>
              <a:gd name="T20" fmla="*/ 0 w 142"/>
              <a:gd name="T21" fmla="*/ 77634 h 166"/>
              <a:gd name="T22" fmla="*/ 68799 w 142"/>
              <a:gd name="T23" fmla="*/ 41658 h 166"/>
              <a:gd name="T24" fmla="*/ 141645 w 142"/>
              <a:gd name="T25" fmla="*/ 0 h 166"/>
              <a:gd name="T26" fmla="*/ 141645 w 142"/>
              <a:gd name="T27" fmla="*/ 0 h 16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42"/>
              <a:gd name="T43" fmla="*/ 0 h 166"/>
              <a:gd name="T44" fmla="*/ 142 w 142"/>
              <a:gd name="T45" fmla="*/ 166 h 16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42" h="166">
                <a:moveTo>
                  <a:pt x="70" y="0"/>
                </a:moveTo>
                <a:lnTo>
                  <a:pt x="106" y="22"/>
                </a:lnTo>
                <a:lnTo>
                  <a:pt x="142" y="41"/>
                </a:lnTo>
                <a:lnTo>
                  <a:pt x="142" y="83"/>
                </a:lnTo>
                <a:lnTo>
                  <a:pt x="142" y="124"/>
                </a:lnTo>
                <a:lnTo>
                  <a:pt x="106" y="144"/>
                </a:lnTo>
                <a:lnTo>
                  <a:pt x="70" y="166"/>
                </a:lnTo>
                <a:lnTo>
                  <a:pt x="34" y="144"/>
                </a:lnTo>
                <a:lnTo>
                  <a:pt x="0" y="124"/>
                </a:lnTo>
                <a:lnTo>
                  <a:pt x="0" y="83"/>
                </a:lnTo>
                <a:lnTo>
                  <a:pt x="0" y="41"/>
                </a:lnTo>
                <a:lnTo>
                  <a:pt x="34" y="22"/>
                </a:lnTo>
                <a:lnTo>
                  <a:pt x="70" y="0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33" name="Freeform 18"/>
          <p:cNvSpPr>
            <a:spLocks noChangeArrowheads="1"/>
          </p:cNvSpPr>
          <p:nvPr/>
        </p:nvSpPr>
        <p:spPr bwMode="auto">
          <a:xfrm>
            <a:off x="7240588" y="2889250"/>
            <a:ext cx="290512" cy="314325"/>
          </a:xfrm>
          <a:custGeom>
            <a:avLst/>
            <a:gdLst>
              <a:gd name="T0" fmla="*/ 145256 w 144"/>
              <a:gd name="T1" fmla="*/ 0 h 166"/>
              <a:gd name="T2" fmla="*/ 217884 w 144"/>
              <a:gd name="T3" fmla="*/ 41658 h 166"/>
              <a:gd name="T4" fmla="*/ 290512 w 144"/>
              <a:gd name="T5" fmla="*/ 79528 h 166"/>
              <a:gd name="T6" fmla="*/ 290512 w 144"/>
              <a:gd name="T7" fmla="*/ 157163 h 166"/>
              <a:gd name="T8" fmla="*/ 290512 w 144"/>
              <a:gd name="T9" fmla="*/ 236691 h 166"/>
              <a:gd name="T10" fmla="*/ 217884 w 144"/>
              <a:gd name="T11" fmla="*/ 272667 h 166"/>
              <a:gd name="T12" fmla="*/ 145256 w 144"/>
              <a:gd name="T13" fmla="*/ 314325 h 166"/>
              <a:gd name="T14" fmla="*/ 72628 w 144"/>
              <a:gd name="T15" fmla="*/ 272667 h 166"/>
              <a:gd name="T16" fmla="*/ 0 w 144"/>
              <a:gd name="T17" fmla="*/ 236691 h 166"/>
              <a:gd name="T18" fmla="*/ 0 w 144"/>
              <a:gd name="T19" fmla="*/ 157163 h 166"/>
              <a:gd name="T20" fmla="*/ 0 w 144"/>
              <a:gd name="T21" fmla="*/ 79528 h 166"/>
              <a:gd name="T22" fmla="*/ 72628 w 144"/>
              <a:gd name="T23" fmla="*/ 41658 h 166"/>
              <a:gd name="T24" fmla="*/ 145256 w 144"/>
              <a:gd name="T25" fmla="*/ 0 h 166"/>
              <a:gd name="T26" fmla="*/ 145256 w 144"/>
              <a:gd name="T27" fmla="*/ 0 h 16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44"/>
              <a:gd name="T43" fmla="*/ 0 h 166"/>
              <a:gd name="T44" fmla="*/ 144 w 144"/>
              <a:gd name="T45" fmla="*/ 166 h 16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44" h="166">
                <a:moveTo>
                  <a:pt x="72" y="0"/>
                </a:moveTo>
                <a:lnTo>
                  <a:pt x="108" y="22"/>
                </a:lnTo>
                <a:lnTo>
                  <a:pt x="144" y="42"/>
                </a:lnTo>
                <a:lnTo>
                  <a:pt x="144" y="83"/>
                </a:lnTo>
                <a:lnTo>
                  <a:pt x="144" y="125"/>
                </a:lnTo>
                <a:lnTo>
                  <a:pt x="108" y="144"/>
                </a:lnTo>
                <a:lnTo>
                  <a:pt x="72" y="166"/>
                </a:lnTo>
                <a:lnTo>
                  <a:pt x="36" y="144"/>
                </a:lnTo>
                <a:lnTo>
                  <a:pt x="0" y="125"/>
                </a:lnTo>
                <a:lnTo>
                  <a:pt x="0" y="83"/>
                </a:lnTo>
                <a:lnTo>
                  <a:pt x="0" y="42"/>
                </a:lnTo>
                <a:lnTo>
                  <a:pt x="36" y="22"/>
                </a:lnTo>
                <a:lnTo>
                  <a:pt x="72" y="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34" name="Freeform 19"/>
          <p:cNvSpPr>
            <a:spLocks noChangeArrowheads="1"/>
          </p:cNvSpPr>
          <p:nvPr/>
        </p:nvSpPr>
        <p:spPr bwMode="auto">
          <a:xfrm>
            <a:off x="5267325" y="4216400"/>
            <a:ext cx="285750" cy="314325"/>
          </a:xfrm>
          <a:custGeom>
            <a:avLst/>
            <a:gdLst>
              <a:gd name="T0" fmla="*/ 144887 w 142"/>
              <a:gd name="T1" fmla="*/ 0 h 166"/>
              <a:gd name="T2" fmla="*/ 217331 w 142"/>
              <a:gd name="T3" fmla="*/ 41658 h 166"/>
              <a:gd name="T4" fmla="*/ 285750 w 142"/>
              <a:gd name="T5" fmla="*/ 79528 h 166"/>
              <a:gd name="T6" fmla="*/ 285750 w 142"/>
              <a:gd name="T7" fmla="*/ 157163 h 166"/>
              <a:gd name="T8" fmla="*/ 285750 w 142"/>
              <a:gd name="T9" fmla="*/ 236691 h 166"/>
              <a:gd name="T10" fmla="*/ 217331 w 142"/>
              <a:gd name="T11" fmla="*/ 274561 h 166"/>
              <a:gd name="T12" fmla="*/ 144887 w 142"/>
              <a:gd name="T13" fmla="*/ 314325 h 166"/>
              <a:gd name="T14" fmla="*/ 72444 w 142"/>
              <a:gd name="T15" fmla="*/ 274561 h 166"/>
              <a:gd name="T16" fmla="*/ 0 w 142"/>
              <a:gd name="T17" fmla="*/ 236691 h 166"/>
              <a:gd name="T18" fmla="*/ 0 w 142"/>
              <a:gd name="T19" fmla="*/ 157163 h 166"/>
              <a:gd name="T20" fmla="*/ 0 w 142"/>
              <a:gd name="T21" fmla="*/ 79528 h 166"/>
              <a:gd name="T22" fmla="*/ 72444 w 142"/>
              <a:gd name="T23" fmla="*/ 41658 h 166"/>
              <a:gd name="T24" fmla="*/ 144887 w 142"/>
              <a:gd name="T25" fmla="*/ 0 h 166"/>
              <a:gd name="T26" fmla="*/ 144887 w 142"/>
              <a:gd name="T27" fmla="*/ 0 h 16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42"/>
              <a:gd name="T43" fmla="*/ 0 h 166"/>
              <a:gd name="T44" fmla="*/ 142 w 142"/>
              <a:gd name="T45" fmla="*/ 166 h 16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42" h="166">
                <a:moveTo>
                  <a:pt x="72" y="0"/>
                </a:moveTo>
                <a:lnTo>
                  <a:pt x="108" y="22"/>
                </a:lnTo>
                <a:lnTo>
                  <a:pt x="142" y="42"/>
                </a:lnTo>
                <a:lnTo>
                  <a:pt x="142" y="83"/>
                </a:lnTo>
                <a:lnTo>
                  <a:pt x="142" y="125"/>
                </a:lnTo>
                <a:lnTo>
                  <a:pt x="108" y="145"/>
                </a:lnTo>
                <a:lnTo>
                  <a:pt x="72" y="166"/>
                </a:lnTo>
                <a:lnTo>
                  <a:pt x="36" y="145"/>
                </a:lnTo>
                <a:lnTo>
                  <a:pt x="0" y="125"/>
                </a:lnTo>
                <a:lnTo>
                  <a:pt x="0" y="83"/>
                </a:lnTo>
                <a:lnTo>
                  <a:pt x="0" y="42"/>
                </a:lnTo>
                <a:lnTo>
                  <a:pt x="36" y="22"/>
                </a:lnTo>
                <a:lnTo>
                  <a:pt x="72" y="0"/>
                </a:lnTo>
                <a:close/>
              </a:path>
            </a:pathLst>
          </a:custGeom>
          <a:solidFill>
            <a:srgbClr val="7570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35" name="Freeform 20"/>
          <p:cNvSpPr>
            <a:spLocks noChangeArrowheads="1"/>
          </p:cNvSpPr>
          <p:nvPr/>
        </p:nvSpPr>
        <p:spPr bwMode="auto">
          <a:xfrm>
            <a:off x="6092825" y="2968625"/>
            <a:ext cx="285750" cy="311150"/>
          </a:xfrm>
          <a:custGeom>
            <a:avLst/>
            <a:gdLst>
              <a:gd name="T0" fmla="*/ 144887 w 142"/>
              <a:gd name="T1" fmla="*/ 0 h 165"/>
              <a:gd name="T2" fmla="*/ 217331 w 142"/>
              <a:gd name="T3" fmla="*/ 39601 h 165"/>
              <a:gd name="T4" fmla="*/ 285750 w 142"/>
              <a:gd name="T5" fmla="*/ 77316 h 165"/>
              <a:gd name="T6" fmla="*/ 285750 w 142"/>
              <a:gd name="T7" fmla="*/ 156518 h 165"/>
              <a:gd name="T8" fmla="*/ 285750 w 142"/>
              <a:gd name="T9" fmla="*/ 233834 h 165"/>
              <a:gd name="T10" fmla="*/ 217331 w 142"/>
              <a:gd name="T11" fmla="*/ 271549 h 165"/>
              <a:gd name="T12" fmla="*/ 144887 w 142"/>
              <a:gd name="T13" fmla="*/ 311150 h 165"/>
              <a:gd name="T14" fmla="*/ 72444 w 142"/>
              <a:gd name="T15" fmla="*/ 271549 h 165"/>
              <a:gd name="T16" fmla="*/ 0 w 142"/>
              <a:gd name="T17" fmla="*/ 233834 h 165"/>
              <a:gd name="T18" fmla="*/ 0 w 142"/>
              <a:gd name="T19" fmla="*/ 156518 h 165"/>
              <a:gd name="T20" fmla="*/ 0 w 142"/>
              <a:gd name="T21" fmla="*/ 77316 h 165"/>
              <a:gd name="T22" fmla="*/ 72444 w 142"/>
              <a:gd name="T23" fmla="*/ 39601 h 165"/>
              <a:gd name="T24" fmla="*/ 144887 w 142"/>
              <a:gd name="T25" fmla="*/ 0 h 165"/>
              <a:gd name="T26" fmla="*/ 144887 w 142"/>
              <a:gd name="T27" fmla="*/ 0 h 165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42"/>
              <a:gd name="T43" fmla="*/ 0 h 165"/>
              <a:gd name="T44" fmla="*/ 142 w 142"/>
              <a:gd name="T45" fmla="*/ 165 h 165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42" h="165">
                <a:moveTo>
                  <a:pt x="72" y="0"/>
                </a:moveTo>
                <a:lnTo>
                  <a:pt x="108" y="21"/>
                </a:lnTo>
                <a:lnTo>
                  <a:pt x="142" y="41"/>
                </a:lnTo>
                <a:lnTo>
                  <a:pt x="142" y="83"/>
                </a:lnTo>
                <a:lnTo>
                  <a:pt x="142" y="124"/>
                </a:lnTo>
                <a:lnTo>
                  <a:pt x="108" y="144"/>
                </a:lnTo>
                <a:lnTo>
                  <a:pt x="72" y="165"/>
                </a:lnTo>
                <a:lnTo>
                  <a:pt x="36" y="144"/>
                </a:lnTo>
                <a:lnTo>
                  <a:pt x="0" y="124"/>
                </a:lnTo>
                <a:lnTo>
                  <a:pt x="0" y="83"/>
                </a:lnTo>
                <a:lnTo>
                  <a:pt x="0" y="41"/>
                </a:lnTo>
                <a:lnTo>
                  <a:pt x="36" y="21"/>
                </a:lnTo>
                <a:lnTo>
                  <a:pt x="72" y="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36" name="Freeform 6"/>
          <p:cNvSpPr>
            <a:spLocks noChangeArrowheads="1"/>
          </p:cNvSpPr>
          <p:nvPr/>
        </p:nvSpPr>
        <p:spPr bwMode="auto">
          <a:xfrm>
            <a:off x="4911725" y="981075"/>
            <a:ext cx="519113" cy="566738"/>
          </a:xfrm>
          <a:custGeom>
            <a:avLst/>
            <a:gdLst>
              <a:gd name="T0" fmla="*/ 258547 w 257"/>
              <a:gd name="T1" fmla="*/ 0 h 299"/>
              <a:gd name="T2" fmla="*/ 387820 w 257"/>
              <a:gd name="T3" fmla="*/ 72027 h 299"/>
              <a:gd name="T4" fmla="*/ 519113 w 257"/>
              <a:gd name="T5" fmla="*/ 144054 h 299"/>
              <a:gd name="T6" fmla="*/ 519113 w 257"/>
              <a:gd name="T7" fmla="*/ 284317 h 299"/>
              <a:gd name="T8" fmla="*/ 519113 w 257"/>
              <a:gd name="T9" fmla="*/ 424580 h 299"/>
              <a:gd name="T10" fmla="*/ 387820 w 257"/>
              <a:gd name="T11" fmla="*/ 494711 h 299"/>
              <a:gd name="T12" fmla="*/ 258547 w 257"/>
              <a:gd name="T13" fmla="*/ 566738 h 299"/>
              <a:gd name="T14" fmla="*/ 127253 w 257"/>
              <a:gd name="T15" fmla="*/ 494711 h 299"/>
              <a:gd name="T16" fmla="*/ 0 w 257"/>
              <a:gd name="T17" fmla="*/ 424580 h 299"/>
              <a:gd name="T18" fmla="*/ 0 w 257"/>
              <a:gd name="T19" fmla="*/ 284317 h 299"/>
              <a:gd name="T20" fmla="*/ 0 w 257"/>
              <a:gd name="T21" fmla="*/ 144054 h 299"/>
              <a:gd name="T22" fmla="*/ 127253 w 257"/>
              <a:gd name="T23" fmla="*/ 72027 h 299"/>
              <a:gd name="T24" fmla="*/ 258547 w 257"/>
              <a:gd name="T25" fmla="*/ 0 h 299"/>
              <a:gd name="T26" fmla="*/ 258547 w 257"/>
              <a:gd name="T27" fmla="*/ 0 h 29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57"/>
              <a:gd name="T43" fmla="*/ 0 h 299"/>
              <a:gd name="T44" fmla="*/ 257 w 257"/>
              <a:gd name="T45" fmla="*/ 299 h 299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57" h="299">
                <a:moveTo>
                  <a:pt x="128" y="0"/>
                </a:moveTo>
                <a:lnTo>
                  <a:pt x="192" y="38"/>
                </a:lnTo>
                <a:lnTo>
                  <a:pt x="257" y="76"/>
                </a:lnTo>
                <a:lnTo>
                  <a:pt x="257" y="150"/>
                </a:lnTo>
                <a:lnTo>
                  <a:pt x="257" y="224"/>
                </a:lnTo>
                <a:lnTo>
                  <a:pt x="192" y="261"/>
                </a:lnTo>
                <a:lnTo>
                  <a:pt x="128" y="299"/>
                </a:lnTo>
                <a:lnTo>
                  <a:pt x="63" y="261"/>
                </a:lnTo>
                <a:lnTo>
                  <a:pt x="0" y="224"/>
                </a:lnTo>
                <a:lnTo>
                  <a:pt x="0" y="150"/>
                </a:lnTo>
                <a:lnTo>
                  <a:pt x="0" y="76"/>
                </a:lnTo>
                <a:lnTo>
                  <a:pt x="63" y="38"/>
                </a:lnTo>
                <a:lnTo>
                  <a:pt x="128" y="0"/>
                </a:lnTo>
                <a:close/>
              </a:path>
            </a:pathLst>
          </a:custGeom>
          <a:solidFill>
            <a:srgbClr val="D6B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37" name="Freeform 12"/>
          <p:cNvSpPr>
            <a:spLocks noChangeArrowheads="1"/>
          </p:cNvSpPr>
          <p:nvPr/>
        </p:nvSpPr>
        <p:spPr bwMode="auto">
          <a:xfrm>
            <a:off x="6738938" y="2201863"/>
            <a:ext cx="520700" cy="561975"/>
          </a:xfrm>
          <a:custGeom>
            <a:avLst/>
            <a:gdLst>
              <a:gd name="T0" fmla="*/ 262368 w 258"/>
              <a:gd name="T1" fmla="*/ 0 h 297"/>
              <a:gd name="T2" fmla="*/ 393552 w 258"/>
              <a:gd name="T3" fmla="*/ 68118 h 297"/>
              <a:gd name="T4" fmla="*/ 520700 w 258"/>
              <a:gd name="T5" fmla="*/ 138129 h 297"/>
              <a:gd name="T6" fmla="*/ 520700 w 258"/>
              <a:gd name="T7" fmla="*/ 278149 h 297"/>
              <a:gd name="T8" fmla="*/ 520700 w 258"/>
              <a:gd name="T9" fmla="*/ 421954 h 297"/>
              <a:gd name="T10" fmla="*/ 393552 w 258"/>
              <a:gd name="T11" fmla="*/ 490072 h 297"/>
              <a:gd name="T12" fmla="*/ 262368 w 258"/>
              <a:gd name="T13" fmla="*/ 561975 h 297"/>
              <a:gd name="T14" fmla="*/ 131184 w 258"/>
              <a:gd name="T15" fmla="*/ 490072 h 297"/>
              <a:gd name="T16" fmla="*/ 0 w 258"/>
              <a:gd name="T17" fmla="*/ 421954 h 297"/>
              <a:gd name="T18" fmla="*/ 0 w 258"/>
              <a:gd name="T19" fmla="*/ 278149 h 297"/>
              <a:gd name="T20" fmla="*/ 0 w 258"/>
              <a:gd name="T21" fmla="*/ 138129 h 297"/>
              <a:gd name="T22" fmla="*/ 131184 w 258"/>
              <a:gd name="T23" fmla="*/ 68118 h 297"/>
              <a:gd name="T24" fmla="*/ 262368 w 258"/>
              <a:gd name="T25" fmla="*/ 0 h 297"/>
              <a:gd name="T26" fmla="*/ 262368 w 258"/>
              <a:gd name="T27" fmla="*/ 0 h 297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58"/>
              <a:gd name="T43" fmla="*/ 0 h 297"/>
              <a:gd name="T44" fmla="*/ 258 w 258"/>
              <a:gd name="T45" fmla="*/ 297 h 297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58" h="297">
                <a:moveTo>
                  <a:pt x="130" y="0"/>
                </a:moveTo>
                <a:lnTo>
                  <a:pt x="195" y="36"/>
                </a:lnTo>
                <a:lnTo>
                  <a:pt x="258" y="73"/>
                </a:lnTo>
                <a:lnTo>
                  <a:pt x="258" y="147"/>
                </a:lnTo>
                <a:lnTo>
                  <a:pt x="258" y="223"/>
                </a:lnTo>
                <a:lnTo>
                  <a:pt x="195" y="259"/>
                </a:lnTo>
                <a:lnTo>
                  <a:pt x="130" y="297"/>
                </a:lnTo>
                <a:lnTo>
                  <a:pt x="65" y="259"/>
                </a:lnTo>
                <a:lnTo>
                  <a:pt x="0" y="223"/>
                </a:lnTo>
                <a:lnTo>
                  <a:pt x="0" y="147"/>
                </a:lnTo>
                <a:lnTo>
                  <a:pt x="0" y="73"/>
                </a:lnTo>
                <a:lnTo>
                  <a:pt x="65" y="36"/>
                </a:lnTo>
                <a:lnTo>
                  <a:pt x="130" y="0"/>
                </a:lnTo>
                <a:close/>
              </a:path>
            </a:pathLst>
          </a:custGeom>
          <a:solidFill>
            <a:srgbClr val="D6B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38" name="TextBox 8"/>
          <p:cNvSpPr>
            <a:spLocks noChangeArrowheads="1"/>
          </p:cNvSpPr>
          <p:nvPr/>
        </p:nvSpPr>
        <p:spPr bwMode="auto">
          <a:xfrm>
            <a:off x="2112963" y="3857625"/>
            <a:ext cx="11588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添加标题</a:t>
            </a:r>
            <a:endParaRPr lang="zh-CN" altLang="en-US"/>
          </a:p>
        </p:txBody>
      </p:sp>
      <p:sp>
        <p:nvSpPr>
          <p:cNvPr id="13339" name="TextBox 9"/>
          <p:cNvSpPr>
            <a:spLocks noChangeArrowheads="1"/>
          </p:cNvSpPr>
          <p:nvPr/>
        </p:nvSpPr>
        <p:spPr bwMode="auto">
          <a:xfrm>
            <a:off x="8564563" y="2097088"/>
            <a:ext cx="11588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添加标题</a:t>
            </a:r>
            <a:endParaRPr lang="zh-CN" altLang="en-US"/>
          </a:p>
        </p:txBody>
      </p:sp>
      <p:sp>
        <p:nvSpPr>
          <p:cNvPr id="13340" name="TextBox 10"/>
          <p:cNvSpPr>
            <a:spLocks noChangeArrowheads="1"/>
          </p:cNvSpPr>
          <p:nvPr/>
        </p:nvSpPr>
        <p:spPr bwMode="auto">
          <a:xfrm>
            <a:off x="8266113" y="4054475"/>
            <a:ext cx="11588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添加标题</a:t>
            </a:r>
            <a:endParaRPr lang="zh-CN" altLang="en-US"/>
          </a:p>
        </p:txBody>
      </p:sp>
      <p:sp>
        <p:nvSpPr>
          <p:cNvPr id="13341" name="TextBox 11"/>
          <p:cNvSpPr>
            <a:spLocks noChangeArrowheads="1"/>
          </p:cNvSpPr>
          <p:nvPr/>
        </p:nvSpPr>
        <p:spPr bwMode="auto">
          <a:xfrm>
            <a:off x="1993900" y="1903413"/>
            <a:ext cx="11604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添加标题</a:t>
            </a:r>
            <a:endParaRPr lang="zh-CN" altLang="en-US"/>
          </a:p>
        </p:txBody>
      </p:sp>
      <p:sp>
        <p:nvSpPr>
          <p:cNvPr id="13342" name="TextBox 12"/>
          <p:cNvSpPr>
            <a:spLocks noChangeArrowheads="1"/>
          </p:cNvSpPr>
          <p:nvPr/>
        </p:nvSpPr>
        <p:spPr bwMode="auto">
          <a:xfrm>
            <a:off x="6424613" y="1458913"/>
            <a:ext cx="11604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添加标题</a:t>
            </a:r>
            <a:endParaRPr lang="zh-CN" altLang="en-US"/>
          </a:p>
        </p:txBody>
      </p:sp>
      <p:sp>
        <p:nvSpPr>
          <p:cNvPr id="13343" name="任意多边形 2"/>
          <p:cNvSpPr>
            <a:spLocks noChangeArrowheads="1"/>
          </p:cNvSpPr>
          <p:nvPr/>
        </p:nvSpPr>
        <p:spPr bwMode="auto">
          <a:xfrm>
            <a:off x="8185150" y="2235200"/>
            <a:ext cx="460375" cy="0"/>
          </a:xfrm>
          <a:custGeom>
            <a:avLst/>
            <a:gdLst>
              <a:gd name="T0" fmla="*/ 0 w 361950"/>
              <a:gd name="T1" fmla="*/ 0 h 635"/>
              <a:gd name="T2" fmla="*/ 460375 w 361950"/>
              <a:gd name="T3" fmla="*/ 0 h 635"/>
              <a:gd name="T4" fmla="*/ 0 60000 65536"/>
              <a:gd name="T5" fmla="*/ 0 60000 65536"/>
              <a:gd name="T6" fmla="*/ 0 w 361950"/>
              <a:gd name="T7" fmla="*/ 0 h 635"/>
              <a:gd name="T8" fmla="*/ 361950 w 361950"/>
              <a:gd name="T9" fmla="*/ 0 h 63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61950" h="635">
                <a:moveTo>
                  <a:pt x="0" y="0"/>
                </a:moveTo>
                <a:lnTo>
                  <a:pt x="361950" y="0"/>
                </a:lnTo>
              </a:path>
            </a:pathLst>
          </a:custGeom>
          <a:noFill/>
          <a:ln w="19050" cap="flat" cmpd="sng">
            <a:solidFill>
              <a:schemeClr val="bg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344" name="任意多边形 67"/>
          <p:cNvSpPr>
            <a:spLocks noChangeArrowheads="1"/>
          </p:cNvSpPr>
          <p:nvPr/>
        </p:nvSpPr>
        <p:spPr bwMode="auto">
          <a:xfrm>
            <a:off x="7870825" y="4197350"/>
            <a:ext cx="460375" cy="0"/>
          </a:xfrm>
          <a:custGeom>
            <a:avLst/>
            <a:gdLst>
              <a:gd name="T0" fmla="*/ 0 w 361950"/>
              <a:gd name="T1" fmla="*/ 0 h 635"/>
              <a:gd name="T2" fmla="*/ 460375 w 361950"/>
              <a:gd name="T3" fmla="*/ 0 h 635"/>
              <a:gd name="T4" fmla="*/ 0 60000 65536"/>
              <a:gd name="T5" fmla="*/ 0 60000 65536"/>
              <a:gd name="T6" fmla="*/ 0 w 361950"/>
              <a:gd name="T7" fmla="*/ 0 h 635"/>
              <a:gd name="T8" fmla="*/ 361950 w 361950"/>
              <a:gd name="T9" fmla="*/ 0 h 63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61950" h="635">
                <a:moveTo>
                  <a:pt x="0" y="0"/>
                </a:moveTo>
                <a:lnTo>
                  <a:pt x="361950" y="0"/>
                </a:lnTo>
              </a:path>
            </a:pathLst>
          </a:custGeom>
          <a:noFill/>
          <a:ln w="19050" cap="flat" cmpd="sng">
            <a:solidFill>
              <a:schemeClr val="bg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345" name="任意多边形 68"/>
          <p:cNvSpPr>
            <a:spLocks noChangeArrowheads="1"/>
          </p:cNvSpPr>
          <p:nvPr/>
        </p:nvSpPr>
        <p:spPr bwMode="auto">
          <a:xfrm flipV="1">
            <a:off x="3263900" y="3989388"/>
            <a:ext cx="608013" cy="53975"/>
          </a:xfrm>
          <a:custGeom>
            <a:avLst/>
            <a:gdLst>
              <a:gd name="T0" fmla="*/ 0 w 361950"/>
              <a:gd name="T1" fmla="*/ 0 h 54610"/>
              <a:gd name="T2" fmla="*/ 608013 w 361950"/>
              <a:gd name="T3" fmla="*/ 0 h 54610"/>
              <a:gd name="T4" fmla="*/ 0 60000 65536"/>
              <a:gd name="T5" fmla="*/ 0 60000 65536"/>
              <a:gd name="T6" fmla="*/ 0 w 361950"/>
              <a:gd name="T7" fmla="*/ 0 h 54610"/>
              <a:gd name="T8" fmla="*/ 361950 w 361950"/>
              <a:gd name="T9" fmla="*/ 54610 h 5461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61950" h="54610">
                <a:moveTo>
                  <a:pt x="0" y="0"/>
                </a:moveTo>
                <a:lnTo>
                  <a:pt x="361950" y="0"/>
                </a:lnTo>
              </a:path>
            </a:pathLst>
          </a:custGeom>
          <a:noFill/>
          <a:ln w="6350" cap="flat" cmpd="sng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346" name="任意多边形 69"/>
          <p:cNvSpPr>
            <a:spLocks noChangeArrowheads="1"/>
          </p:cNvSpPr>
          <p:nvPr/>
        </p:nvSpPr>
        <p:spPr bwMode="auto">
          <a:xfrm>
            <a:off x="3032125" y="2062163"/>
            <a:ext cx="1846263" cy="88900"/>
          </a:xfrm>
          <a:custGeom>
            <a:avLst/>
            <a:gdLst>
              <a:gd name="T0" fmla="*/ 0 w 361950"/>
              <a:gd name="T1" fmla="*/ 0 h 88900"/>
              <a:gd name="T2" fmla="*/ 1846263 w 361950"/>
              <a:gd name="T3" fmla="*/ 0 h 88900"/>
              <a:gd name="T4" fmla="*/ 0 60000 65536"/>
              <a:gd name="T5" fmla="*/ 0 60000 65536"/>
              <a:gd name="T6" fmla="*/ 0 w 361950"/>
              <a:gd name="T7" fmla="*/ 0 h 88900"/>
              <a:gd name="T8" fmla="*/ 361950 w 361950"/>
              <a:gd name="T9" fmla="*/ 88900 h 8890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61950" h="88900">
                <a:moveTo>
                  <a:pt x="0" y="0"/>
                </a:moveTo>
                <a:lnTo>
                  <a:pt x="361950" y="0"/>
                </a:lnTo>
              </a:path>
            </a:pathLst>
          </a:custGeom>
          <a:noFill/>
          <a:ln w="19050" cap="flat" cmpd="sng">
            <a:solidFill>
              <a:schemeClr val="bg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20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25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250"/>
                                        <p:tgtEl>
                                          <p:spTgt spid="13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25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250"/>
                                        <p:tgtEl>
                                          <p:spTgt spid="13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250"/>
                                        <p:tgtEl>
                                          <p:spTgt spid="13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25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250"/>
                                        <p:tgtEl>
                                          <p:spTgt spid="13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250"/>
                                        <p:tgtEl>
                                          <p:spTgt spid="13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3" dur="25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25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1" dur="250"/>
                                        <p:tgtEl>
                                          <p:spTgt spid="13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250"/>
                                        <p:tgtEl>
                                          <p:spTgt spid="13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250"/>
                                        <p:tgtEl>
                                          <p:spTgt spid="13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525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25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7" dur="250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5750"/>
                            </p:stCondLst>
                            <p:childTnLst>
                              <p:par>
                                <p:cTn id="6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1" dur="500"/>
                                        <p:tgtEl>
                                          <p:spTgt spid="13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4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7" dur="500"/>
                                        <p:tgtEl>
                                          <p:spTgt spid="13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0" dur="500"/>
                                        <p:tgtEl>
                                          <p:spTgt spid="13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3" dur="500"/>
                                        <p:tgtEl>
                                          <p:spTgt spid="13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6250"/>
                            </p:stCondLst>
                            <p:childTnLst>
                              <p:par>
                                <p:cTn id="8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3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3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3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3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3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3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3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3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1" grpId="0" animBg="1"/>
      <p:bldP spid="13322" grpId="0" animBg="1"/>
      <p:bldP spid="13323" grpId="0" animBg="1"/>
      <p:bldP spid="13324" grpId="0" animBg="1"/>
      <p:bldP spid="13325" grpId="0" animBg="1"/>
      <p:bldP spid="13326" grpId="0" animBg="1"/>
      <p:bldP spid="13327" grpId="0" animBg="1"/>
      <p:bldP spid="13328" grpId="0" animBg="1"/>
      <p:bldP spid="13329" grpId="0" animBg="1"/>
      <p:bldP spid="13330" grpId="0" animBg="1"/>
      <p:bldP spid="13331" grpId="0" animBg="1"/>
      <p:bldP spid="13332" grpId="0" animBg="1"/>
      <p:bldP spid="13333" grpId="0" animBg="1"/>
      <p:bldP spid="13334" grpId="0" animBg="1"/>
      <p:bldP spid="13335" grpId="0" animBg="1"/>
      <p:bldP spid="13336" grpId="0" animBg="1"/>
      <p:bldP spid="13337" grpId="0" animBg="1"/>
      <p:bldP spid="13338" grpId="0" bldLvl="0" autoUpdateAnimBg="0"/>
      <p:bldP spid="13339" grpId="0" bldLvl="0" autoUpdateAnimBg="0"/>
      <p:bldP spid="13340" grpId="0" bldLvl="0" autoUpdateAnimBg="0"/>
      <p:bldP spid="13341" grpId="0" bldLvl="0" autoUpdateAnimBg="0"/>
      <p:bldP spid="13342" grpId="0" bldLvl="0" autoUpdateAnimBg="0"/>
      <p:bldP spid="13343" grpId="0" animBg="1"/>
      <p:bldP spid="13344" grpId="0" animBg="1"/>
      <p:bldP spid="13345" grpId="0" animBg="1"/>
      <p:bldP spid="1334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34" t="13739" r="10732" b="13994"/>
          <a:stretch>
            <a:fillRect/>
          </a:stretch>
        </p:blipFill>
        <p:spPr bwMode="auto">
          <a:xfrm>
            <a:off x="112713" y="23813"/>
            <a:ext cx="12079287" cy="6834187"/>
          </a:xfrm>
          <a:prstGeom prst="rect">
            <a:avLst/>
          </a:prstGeom>
          <a:blipFill dpi="0" rotWithShape="1">
            <a:blip r:embed="rId2"/>
            <a:srcRect l="14134" t="13739" r="10732" b="13994"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3"/>
          <p:cNvGrpSpPr>
            <a:grpSpLocks/>
          </p:cNvGrpSpPr>
          <p:nvPr/>
        </p:nvGrpSpPr>
        <p:grpSpPr bwMode="auto">
          <a:xfrm>
            <a:off x="1241425" y="900113"/>
            <a:ext cx="1811338" cy="442912"/>
            <a:chOff x="0" y="0"/>
            <a:chExt cx="1810733" cy="441699"/>
          </a:xfrm>
        </p:grpSpPr>
        <p:pic>
          <p:nvPicPr>
            <p:cNvPr id="7212" name="图片 1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45349" cy="441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213" name="文本框 12"/>
            <p:cNvSpPr>
              <a:spLocks noChangeArrowheads="1"/>
            </p:cNvSpPr>
            <p:nvPr/>
          </p:nvSpPr>
          <p:spPr bwMode="auto">
            <a:xfrm>
              <a:off x="447715" y="28338"/>
              <a:ext cx="136301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0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论文概述</a:t>
              </a:r>
              <a:endParaRPr lang="zh-CN" altLang="en-US"/>
            </a:p>
          </p:txBody>
        </p:sp>
      </p:grpSp>
      <p:pic>
        <p:nvPicPr>
          <p:cNvPr id="7172" name="图片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03" t="82581" r="42166"/>
          <a:stretch>
            <a:fillRect/>
          </a:stretch>
        </p:blipFill>
        <p:spPr bwMode="auto">
          <a:xfrm>
            <a:off x="757238" y="5313363"/>
            <a:ext cx="3878262" cy="119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图片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55" t="893"/>
          <a:stretch>
            <a:fillRect/>
          </a:stretch>
        </p:blipFill>
        <p:spPr bwMode="auto">
          <a:xfrm>
            <a:off x="10109200" y="4670425"/>
            <a:ext cx="1887538" cy="183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图片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0" t="79311" r="74771" b="687"/>
          <a:stretch>
            <a:fillRect/>
          </a:stretch>
        </p:blipFill>
        <p:spPr bwMode="auto">
          <a:xfrm>
            <a:off x="1654175" y="5681663"/>
            <a:ext cx="9779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45" name="Group 9"/>
          <p:cNvGrpSpPr>
            <a:grpSpLocks/>
          </p:cNvGrpSpPr>
          <p:nvPr/>
        </p:nvGrpSpPr>
        <p:grpSpPr bwMode="auto">
          <a:xfrm>
            <a:off x="4748213" y="2465388"/>
            <a:ext cx="1079500" cy="1079500"/>
            <a:chOff x="0" y="0"/>
            <a:chExt cx="1080120" cy="1080120"/>
          </a:xfrm>
        </p:grpSpPr>
        <p:sp>
          <p:nvSpPr>
            <p:cNvPr id="7210" name="矩形 57"/>
            <p:cNvSpPr>
              <a:spLocks noChangeArrowheads="1"/>
            </p:cNvSpPr>
            <p:nvPr/>
          </p:nvSpPr>
          <p:spPr bwMode="auto">
            <a:xfrm rot="2728504">
              <a:off x="0" y="0"/>
              <a:ext cx="1080120" cy="1080120"/>
            </a:xfrm>
            <a:prstGeom prst="rect">
              <a:avLst/>
            </a:prstGeom>
            <a:solidFill>
              <a:srgbClr val="D6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pic>
          <p:nvPicPr>
            <p:cNvPr id="7211" name="图片 58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782" y="235677"/>
              <a:ext cx="700539" cy="7005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348" name="Group 12"/>
          <p:cNvGrpSpPr>
            <a:grpSpLocks/>
          </p:cNvGrpSpPr>
          <p:nvPr/>
        </p:nvGrpSpPr>
        <p:grpSpPr bwMode="auto">
          <a:xfrm>
            <a:off x="5505450" y="3290888"/>
            <a:ext cx="1262063" cy="1079500"/>
            <a:chOff x="0" y="0"/>
            <a:chExt cx="1260917" cy="1080120"/>
          </a:xfrm>
        </p:grpSpPr>
        <p:sp>
          <p:nvSpPr>
            <p:cNvPr id="7208" name="矩形 60"/>
            <p:cNvSpPr>
              <a:spLocks noChangeArrowheads="1"/>
            </p:cNvSpPr>
            <p:nvPr/>
          </p:nvSpPr>
          <p:spPr bwMode="auto">
            <a:xfrm rot="2705237">
              <a:off x="45937" y="0"/>
              <a:ext cx="1080120" cy="1080120"/>
            </a:xfrm>
            <a:prstGeom prst="rect">
              <a:avLst/>
            </a:prstGeom>
            <a:solidFill>
              <a:srgbClr val="D54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7209" name="文本框 61"/>
            <p:cNvSpPr>
              <a:spLocks noChangeArrowheads="1"/>
            </p:cNvSpPr>
            <p:nvPr/>
          </p:nvSpPr>
          <p:spPr bwMode="auto">
            <a:xfrm>
              <a:off x="0" y="298885"/>
              <a:ext cx="1260917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3200" b="1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LOGO</a:t>
              </a:r>
              <a:endParaRPr lang="zh-CN" altLang="en-US" sz="3200" b="1">
                <a:solidFill>
                  <a:schemeClr val="bg1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14351" name="Group 15"/>
          <p:cNvGrpSpPr>
            <a:grpSpLocks/>
          </p:cNvGrpSpPr>
          <p:nvPr/>
        </p:nvGrpSpPr>
        <p:grpSpPr bwMode="auto">
          <a:xfrm>
            <a:off x="7997825" y="2503488"/>
            <a:ext cx="1079500" cy="1081087"/>
            <a:chOff x="0" y="0"/>
            <a:chExt cx="1080120" cy="1080120"/>
          </a:xfrm>
        </p:grpSpPr>
        <p:sp>
          <p:nvSpPr>
            <p:cNvPr id="7206" name="矩形 63"/>
            <p:cNvSpPr>
              <a:spLocks noChangeArrowheads="1"/>
            </p:cNvSpPr>
            <p:nvPr/>
          </p:nvSpPr>
          <p:spPr bwMode="auto">
            <a:xfrm rot="2728504">
              <a:off x="0" y="0"/>
              <a:ext cx="1080120" cy="1080120"/>
            </a:xfrm>
            <a:prstGeom prst="rect">
              <a:avLst/>
            </a:prstGeom>
            <a:solidFill>
              <a:srgbClr val="D6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pic>
          <p:nvPicPr>
            <p:cNvPr id="7207" name="图片 64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7911" y="233121"/>
              <a:ext cx="629166" cy="629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354" name="Group 18"/>
          <p:cNvGrpSpPr>
            <a:grpSpLocks/>
          </p:cNvGrpSpPr>
          <p:nvPr/>
        </p:nvGrpSpPr>
        <p:grpSpPr bwMode="auto">
          <a:xfrm>
            <a:off x="2312988" y="1624013"/>
            <a:ext cx="1079500" cy="1081087"/>
            <a:chOff x="0" y="0"/>
            <a:chExt cx="1080120" cy="1080120"/>
          </a:xfrm>
        </p:grpSpPr>
        <p:sp>
          <p:nvSpPr>
            <p:cNvPr id="7204" name="矩形 66"/>
            <p:cNvSpPr>
              <a:spLocks noChangeArrowheads="1"/>
            </p:cNvSpPr>
            <p:nvPr/>
          </p:nvSpPr>
          <p:spPr bwMode="auto">
            <a:xfrm rot="2719583">
              <a:off x="0" y="0"/>
              <a:ext cx="1080120" cy="1080120"/>
            </a:xfrm>
            <a:prstGeom prst="rect">
              <a:avLst/>
            </a:prstGeom>
            <a:solidFill>
              <a:srgbClr val="67CD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pic>
          <p:nvPicPr>
            <p:cNvPr id="7205" name="图片 67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7053" y="234242"/>
              <a:ext cx="611635" cy="6116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357" name="Group 21"/>
          <p:cNvGrpSpPr>
            <a:grpSpLocks/>
          </p:cNvGrpSpPr>
          <p:nvPr/>
        </p:nvGrpSpPr>
        <p:grpSpPr bwMode="auto">
          <a:xfrm>
            <a:off x="3916363" y="3275013"/>
            <a:ext cx="1079500" cy="1079500"/>
            <a:chOff x="0" y="0"/>
            <a:chExt cx="1080120" cy="1080120"/>
          </a:xfrm>
        </p:grpSpPr>
        <p:sp>
          <p:nvSpPr>
            <p:cNvPr id="7202" name="矩形 69"/>
            <p:cNvSpPr>
              <a:spLocks noChangeArrowheads="1"/>
            </p:cNvSpPr>
            <p:nvPr/>
          </p:nvSpPr>
          <p:spPr bwMode="auto">
            <a:xfrm rot="2705237">
              <a:off x="0" y="0"/>
              <a:ext cx="1080120" cy="1080120"/>
            </a:xfrm>
            <a:prstGeom prst="rect">
              <a:avLst/>
            </a:prstGeom>
            <a:solidFill>
              <a:srgbClr val="D54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pic>
          <p:nvPicPr>
            <p:cNvPr id="7203" name="图片 70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342" y="266992"/>
              <a:ext cx="530796" cy="530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360" name="Group 24"/>
          <p:cNvGrpSpPr>
            <a:grpSpLocks/>
          </p:cNvGrpSpPr>
          <p:nvPr/>
        </p:nvGrpSpPr>
        <p:grpSpPr bwMode="auto">
          <a:xfrm>
            <a:off x="7167563" y="3295650"/>
            <a:ext cx="1081087" cy="1079500"/>
            <a:chOff x="0" y="0"/>
            <a:chExt cx="1080120" cy="1080120"/>
          </a:xfrm>
        </p:grpSpPr>
        <p:sp>
          <p:nvSpPr>
            <p:cNvPr id="7200" name="矩形 72"/>
            <p:cNvSpPr>
              <a:spLocks noChangeArrowheads="1"/>
            </p:cNvSpPr>
            <p:nvPr/>
          </p:nvSpPr>
          <p:spPr bwMode="auto">
            <a:xfrm rot="2705237">
              <a:off x="0" y="0"/>
              <a:ext cx="1080120" cy="1080120"/>
            </a:xfrm>
            <a:prstGeom prst="rect">
              <a:avLst/>
            </a:prstGeom>
            <a:solidFill>
              <a:srgbClr val="D54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pic>
          <p:nvPicPr>
            <p:cNvPr id="7201" name="图片 73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2827" y="260063"/>
              <a:ext cx="614466" cy="6144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363" name="Group 27"/>
          <p:cNvGrpSpPr>
            <a:grpSpLocks/>
          </p:cNvGrpSpPr>
          <p:nvPr/>
        </p:nvGrpSpPr>
        <p:grpSpPr bwMode="auto">
          <a:xfrm>
            <a:off x="6364288" y="2470150"/>
            <a:ext cx="1079500" cy="1079500"/>
            <a:chOff x="0" y="0"/>
            <a:chExt cx="1080120" cy="1080120"/>
          </a:xfrm>
        </p:grpSpPr>
        <p:sp>
          <p:nvSpPr>
            <p:cNvPr id="7198" name="矩形 75"/>
            <p:cNvSpPr>
              <a:spLocks noChangeArrowheads="1"/>
            </p:cNvSpPr>
            <p:nvPr/>
          </p:nvSpPr>
          <p:spPr bwMode="auto">
            <a:xfrm rot="2728504">
              <a:off x="0" y="0"/>
              <a:ext cx="1080120" cy="1080120"/>
            </a:xfrm>
            <a:prstGeom prst="rect">
              <a:avLst/>
            </a:prstGeom>
            <a:solidFill>
              <a:srgbClr val="D6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7199" name="文本框 76"/>
            <p:cNvSpPr>
              <a:spLocks noChangeArrowheads="1"/>
            </p:cNvSpPr>
            <p:nvPr/>
          </p:nvSpPr>
          <p:spPr bwMode="auto">
            <a:xfrm>
              <a:off x="57704" y="306586"/>
              <a:ext cx="99464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>
                  <a:solidFill>
                    <a:srgbClr val="FFFFFF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LOGO</a:t>
              </a:r>
              <a:endParaRPr lang="zh-CN" altLang="en-US" sz="2400" b="1">
                <a:solidFill>
                  <a:srgbClr val="FFFFFF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14366" name="Group 30"/>
          <p:cNvGrpSpPr>
            <a:grpSpLocks/>
          </p:cNvGrpSpPr>
          <p:nvPr/>
        </p:nvGrpSpPr>
        <p:grpSpPr bwMode="auto">
          <a:xfrm>
            <a:off x="7199313" y="1677988"/>
            <a:ext cx="1101725" cy="1081087"/>
            <a:chOff x="0" y="0"/>
            <a:chExt cx="1102381" cy="1080120"/>
          </a:xfrm>
        </p:grpSpPr>
        <p:sp>
          <p:nvSpPr>
            <p:cNvPr id="7196" name="矩形 78"/>
            <p:cNvSpPr>
              <a:spLocks noChangeArrowheads="1"/>
            </p:cNvSpPr>
            <p:nvPr/>
          </p:nvSpPr>
          <p:spPr bwMode="auto">
            <a:xfrm rot="2719583">
              <a:off x="0" y="0"/>
              <a:ext cx="1080120" cy="1080120"/>
            </a:xfrm>
            <a:prstGeom prst="rect">
              <a:avLst/>
            </a:prstGeom>
            <a:solidFill>
              <a:srgbClr val="67CD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7197" name="文本框 79"/>
            <p:cNvSpPr>
              <a:spLocks noChangeArrowheads="1"/>
            </p:cNvSpPr>
            <p:nvPr/>
          </p:nvSpPr>
          <p:spPr bwMode="auto">
            <a:xfrm>
              <a:off x="96673" y="342098"/>
              <a:ext cx="100570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>
                  <a:solidFill>
                    <a:srgbClr val="FFFFFF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LOGO</a:t>
              </a:r>
              <a:endParaRPr lang="zh-CN" altLang="en-US" sz="2400" b="1">
                <a:solidFill>
                  <a:srgbClr val="FFFFFF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14369" name="Group 33"/>
          <p:cNvGrpSpPr>
            <a:grpSpLocks/>
          </p:cNvGrpSpPr>
          <p:nvPr/>
        </p:nvGrpSpPr>
        <p:grpSpPr bwMode="auto">
          <a:xfrm>
            <a:off x="8815388" y="1701800"/>
            <a:ext cx="1079500" cy="1079500"/>
            <a:chOff x="0" y="0"/>
            <a:chExt cx="1080120" cy="1080120"/>
          </a:xfrm>
        </p:grpSpPr>
        <p:sp>
          <p:nvSpPr>
            <p:cNvPr id="7194" name="矩形 81"/>
            <p:cNvSpPr>
              <a:spLocks noChangeArrowheads="1"/>
            </p:cNvSpPr>
            <p:nvPr/>
          </p:nvSpPr>
          <p:spPr bwMode="auto">
            <a:xfrm rot="2719583">
              <a:off x="0" y="0"/>
              <a:ext cx="1080120" cy="1080120"/>
            </a:xfrm>
            <a:prstGeom prst="rect">
              <a:avLst/>
            </a:prstGeom>
            <a:solidFill>
              <a:srgbClr val="67CD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7195" name="文本框 82"/>
            <p:cNvSpPr>
              <a:spLocks noChangeArrowheads="1"/>
            </p:cNvSpPr>
            <p:nvPr/>
          </p:nvSpPr>
          <p:spPr bwMode="auto">
            <a:xfrm>
              <a:off x="96236" y="293904"/>
              <a:ext cx="95466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>
                  <a:solidFill>
                    <a:srgbClr val="FFFFFF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LOGO</a:t>
              </a:r>
              <a:endParaRPr lang="zh-CN" altLang="en-US" sz="2400" b="1">
                <a:solidFill>
                  <a:srgbClr val="FFFFFF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14372" name="Group 36"/>
          <p:cNvGrpSpPr>
            <a:grpSpLocks/>
          </p:cNvGrpSpPr>
          <p:nvPr/>
        </p:nvGrpSpPr>
        <p:grpSpPr bwMode="auto">
          <a:xfrm>
            <a:off x="3949700" y="1639888"/>
            <a:ext cx="1085850" cy="1079500"/>
            <a:chOff x="0" y="0"/>
            <a:chExt cx="1087303" cy="1080120"/>
          </a:xfrm>
        </p:grpSpPr>
        <p:sp>
          <p:nvSpPr>
            <p:cNvPr id="7192" name="矩形 84"/>
            <p:cNvSpPr>
              <a:spLocks noChangeArrowheads="1"/>
            </p:cNvSpPr>
            <p:nvPr/>
          </p:nvSpPr>
          <p:spPr bwMode="auto">
            <a:xfrm rot="2719583">
              <a:off x="0" y="0"/>
              <a:ext cx="1080120" cy="1080120"/>
            </a:xfrm>
            <a:prstGeom prst="rect">
              <a:avLst/>
            </a:prstGeom>
            <a:solidFill>
              <a:srgbClr val="67CD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7193" name="文本框 85"/>
            <p:cNvSpPr>
              <a:spLocks noChangeArrowheads="1"/>
            </p:cNvSpPr>
            <p:nvPr/>
          </p:nvSpPr>
          <p:spPr bwMode="auto">
            <a:xfrm>
              <a:off x="85488" y="293903"/>
              <a:ext cx="100181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>
                  <a:solidFill>
                    <a:srgbClr val="FFFFFF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LOGO</a:t>
              </a:r>
              <a:endParaRPr lang="zh-CN" altLang="en-US" sz="2400" b="1">
                <a:solidFill>
                  <a:srgbClr val="FFFFFF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14375" name="Group 39"/>
          <p:cNvGrpSpPr>
            <a:grpSpLocks/>
          </p:cNvGrpSpPr>
          <p:nvPr/>
        </p:nvGrpSpPr>
        <p:grpSpPr bwMode="auto">
          <a:xfrm>
            <a:off x="3111500" y="2449513"/>
            <a:ext cx="1079500" cy="1081087"/>
            <a:chOff x="0" y="0"/>
            <a:chExt cx="1080120" cy="1080120"/>
          </a:xfrm>
        </p:grpSpPr>
        <p:sp>
          <p:nvSpPr>
            <p:cNvPr id="7190" name="矩形 87"/>
            <p:cNvSpPr>
              <a:spLocks noChangeArrowheads="1"/>
            </p:cNvSpPr>
            <p:nvPr/>
          </p:nvSpPr>
          <p:spPr bwMode="auto">
            <a:xfrm rot="2728504">
              <a:off x="0" y="0"/>
              <a:ext cx="1080120" cy="1080120"/>
            </a:xfrm>
            <a:prstGeom prst="rect">
              <a:avLst/>
            </a:prstGeom>
            <a:solidFill>
              <a:srgbClr val="D6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7191" name="文本框 88"/>
            <p:cNvSpPr>
              <a:spLocks noChangeArrowheads="1"/>
            </p:cNvSpPr>
            <p:nvPr/>
          </p:nvSpPr>
          <p:spPr bwMode="auto">
            <a:xfrm>
              <a:off x="95949" y="312975"/>
              <a:ext cx="96258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>
                  <a:solidFill>
                    <a:srgbClr val="FFFFFF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LOGO</a:t>
              </a:r>
              <a:endParaRPr lang="zh-CN" altLang="en-US" sz="2400" b="1">
                <a:solidFill>
                  <a:srgbClr val="FFFFFF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14378" name="Group 42"/>
          <p:cNvGrpSpPr>
            <a:grpSpLocks/>
          </p:cNvGrpSpPr>
          <p:nvPr/>
        </p:nvGrpSpPr>
        <p:grpSpPr bwMode="auto">
          <a:xfrm>
            <a:off x="5564188" y="1644650"/>
            <a:ext cx="1120775" cy="1079500"/>
            <a:chOff x="0" y="0"/>
            <a:chExt cx="1120602" cy="1080120"/>
          </a:xfrm>
        </p:grpSpPr>
        <p:sp>
          <p:nvSpPr>
            <p:cNvPr id="7188" name="矩形 90"/>
            <p:cNvSpPr>
              <a:spLocks noChangeArrowheads="1"/>
            </p:cNvSpPr>
            <p:nvPr/>
          </p:nvSpPr>
          <p:spPr bwMode="auto">
            <a:xfrm rot="2719583">
              <a:off x="0" y="0"/>
              <a:ext cx="1080120" cy="1080120"/>
            </a:xfrm>
            <a:prstGeom prst="rect">
              <a:avLst/>
            </a:prstGeom>
            <a:solidFill>
              <a:srgbClr val="D54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7189" name="文本框 91"/>
            <p:cNvSpPr>
              <a:spLocks noChangeArrowheads="1"/>
            </p:cNvSpPr>
            <p:nvPr/>
          </p:nvSpPr>
          <p:spPr bwMode="auto">
            <a:xfrm>
              <a:off x="105150" y="304569"/>
              <a:ext cx="101545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>
                  <a:solidFill>
                    <a:srgbClr val="FFFFFF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LOGO</a:t>
              </a:r>
              <a:endParaRPr lang="zh-CN" altLang="en-US" sz="2400" b="1">
                <a:solidFill>
                  <a:srgbClr val="FFFFFF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sp>
        <p:nvSpPr>
          <p:cNvPr id="14381" name="矩形 93"/>
          <p:cNvSpPr>
            <a:spLocks noChangeArrowheads="1"/>
          </p:cNvSpPr>
          <p:nvPr/>
        </p:nvSpPr>
        <p:spPr bwMode="auto">
          <a:xfrm>
            <a:off x="3552825" y="4889500"/>
            <a:ext cx="491966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我们工作室致力于专业</a:t>
            </a:r>
            <a:r>
              <a: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模板的发布，课件及汇报</a:t>
            </a:r>
            <a:r>
              <a: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的美化，并为您提供专业的</a:t>
            </a:r>
            <a:r>
              <a: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  <a:endParaRPr lang="en-US" sz="11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14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4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500"/>
                                        <p:tgtEl>
                                          <p:spTgt spid="14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14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5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5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500"/>
                                        <p:tgtEl>
                                          <p:spTgt spid="14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3" dur="500"/>
                                        <p:tgtEl>
                                          <p:spTgt spid="14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500"/>
                                        <p:tgtEl>
                                          <p:spTgt spid="14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1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250"/>
                                        <p:tgtEl>
                                          <p:spTgt spid="14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81" grpId="0" bldLvl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34" t="13739" r="10732" b="13994"/>
          <a:stretch>
            <a:fillRect/>
          </a:stretch>
        </p:blipFill>
        <p:spPr bwMode="auto">
          <a:xfrm>
            <a:off x="112713" y="23813"/>
            <a:ext cx="12079287" cy="6834187"/>
          </a:xfrm>
          <a:prstGeom prst="rect">
            <a:avLst/>
          </a:prstGeom>
          <a:blipFill dpi="0" rotWithShape="1">
            <a:blip r:embed="rId2"/>
            <a:srcRect l="14134" t="13739" r="10732" b="13994"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3"/>
          <p:cNvGrpSpPr>
            <a:grpSpLocks/>
          </p:cNvGrpSpPr>
          <p:nvPr/>
        </p:nvGrpSpPr>
        <p:grpSpPr bwMode="auto">
          <a:xfrm>
            <a:off x="1241425" y="900113"/>
            <a:ext cx="1784350" cy="442912"/>
            <a:chOff x="0" y="0"/>
            <a:chExt cx="1784973" cy="441699"/>
          </a:xfrm>
        </p:grpSpPr>
        <p:pic>
          <p:nvPicPr>
            <p:cNvPr id="8215" name="图片 1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45349" cy="441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16" name="文本框 12"/>
            <p:cNvSpPr>
              <a:spLocks noChangeArrowheads="1"/>
            </p:cNvSpPr>
            <p:nvPr/>
          </p:nvSpPr>
          <p:spPr bwMode="auto">
            <a:xfrm>
              <a:off x="447714" y="28338"/>
              <a:ext cx="133725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0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论文概述</a:t>
              </a:r>
              <a:endParaRPr lang="zh-CN" altLang="en-US"/>
            </a:p>
          </p:txBody>
        </p:sp>
      </p:grpSp>
      <p:pic>
        <p:nvPicPr>
          <p:cNvPr id="8196" name="图片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03" t="82581" r="42166"/>
          <a:stretch>
            <a:fillRect/>
          </a:stretch>
        </p:blipFill>
        <p:spPr bwMode="auto">
          <a:xfrm>
            <a:off x="757238" y="5313363"/>
            <a:ext cx="3878262" cy="119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图片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55" t="893"/>
          <a:stretch>
            <a:fillRect/>
          </a:stretch>
        </p:blipFill>
        <p:spPr bwMode="auto">
          <a:xfrm>
            <a:off x="10109200" y="4670425"/>
            <a:ext cx="1887538" cy="183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图片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0" t="79311" r="74771" b="687"/>
          <a:stretch>
            <a:fillRect/>
          </a:stretch>
        </p:blipFill>
        <p:spPr bwMode="auto">
          <a:xfrm>
            <a:off x="1654175" y="5681663"/>
            <a:ext cx="9779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9" name="Freeform 234"/>
          <p:cNvSpPr>
            <a:spLocks noChangeArrowheads="1"/>
          </p:cNvSpPr>
          <p:nvPr/>
        </p:nvSpPr>
        <p:spPr bwMode="auto">
          <a:xfrm>
            <a:off x="1790700" y="1641475"/>
            <a:ext cx="1809750" cy="2071688"/>
          </a:xfrm>
          <a:custGeom>
            <a:avLst/>
            <a:gdLst>
              <a:gd name="T0" fmla="*/ 1618579 w 426"/>
              <a:gd name="T1" fmla="*/ 0 h 540"/>
              <a:gd name="T2" fmla="*/ 195419 w 426"/>
              <a:gd name="T3" fmla="*/ 0 h 540"/>
              <a:gd name="T4" fmla="*/ 0 w 426"/>
              <a:gd name="T5" fmla="*/ 176477 h 540"/>
              <a:gd name="T6" fmla="*/ 0 w 426"/>
              <a:gd name="T7" fmla="*/ 1457855 h 540"/>
              <a:gd name="T8" fmla="*/ 195419 w 426"/>
              <a:gd name="T9" fmla="*/ 1634332 h 540"/>
              <a:gd name="T10" fmla="*/ 696711 w 426"/>
              <a:gd name="T11" fmla="*/ 1634332 h 540"/>
              <a:gd name="T12" fmla="*/ 904875 w 426"/>
              <a:gd name="T13" fmla="*/ 2071688 h 540"/>
              <a:gd name="T14" fmla="*/ 1121535 w 426"/>
              <a:gd name="T15" fmla="*/ 1634332 h 540"/>
              <a:gd name="T16" fmla="*/ 1618579 w 426"/>
              <a:gd name="T17" fmla="*/ 1634332 h 540"/>
              <a:gd name="T18" fmla="*/ 1809750 w 426"/>
              <a:gd name="T19" fmla="*/ 1457855 h 540"/>
              <a:gd name="T20" fmla="*/ 1809750 w 426"/>
              <a:gd name="T21" fmla="*/ 176477 h 540"/>
              <a:gd name="T22" fmla="*/ 1618579 w 426"/>
              <a:gd name="T23" fmla="*/ 0 h 54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26"/>
              <a:gd name="T37" fmla="*/ 0 h 540"/>
              <a:gd name="T38" fmla="*/ 426 w 426"/>
              <a:gd name="T39" fmla="*/ 540 h 54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26" h="540">
                <a:moveTo>
                  <a:pt x="381" y="0"/>
                </a:move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0"/>
                  <a:pt x="0" y="46"/>
                </a:cubicBezTo>
                <a:cubicBezTo>
                  <a:pt x="0" y="380"/>
                  <a:pt x="0" y="380"/>
                  <a:pt x="0" y="380"/>
                </a:cubicBezTo>
                <a:cubicBezTo>
                  <a:pt x="0" y="405"/>
                  <a:pt x="21" y="426"/>
                  <a:pt x="46" y="426"/>
                </a:cubicBezTo>
                <a:cubicBezTo>
                  <a:pt x="164" y="426"/>
                  <a:pt x="164" y="426"/>
                  <a:pt x="164" y="426"/>
                </a:cubicBezTo>
                <a:cubicBezTo>
                  <a:pt x="213" y="540"/>
                  <a:pt x="213" y="540"/>
                  <a:pt x="213" y="540"/>
                </a:cubicBezTo>
                <a:cubicBezTo>
                  <a:pt x="264" y="426"/>
                  <a:pt x="264" y="426"/>
                  <a:pt x="264" y="426"/>
                </a:cubicBezTo>
                <a:cubicBezTo>
                  <a:pt x="381" y="426"/>
                  <a:pt x="381" y="426"/>
                  <a:pt x="381" y="426"/>
                </a:cubicBezTo>
                <a:cubicBezTo>
                  <a:pt x="406" y="426"/>
                  <a:pt x="426" y="405"/>
                  <a:pt x="426" y="380"/>
                </a:cubicBezTo>
                <a:cubicBezTo>
                  <a:pt x="426" y="46"/>
                  <a:pt x="426" y="46"/>
                  <a:pt x="426" y="46"/>
                </a:cubicBezTo>
                <a:cubicBezTo>
                  <a:pt x="426" y="20"/>
                  <a:pt x="406" y="0"/>
                  <a:pt x="381" y="0"/>
                </a:cubicBezTo>
                <a:close/>
              </a:path>
            </a:pathLst>
          </a:custGeom>
          <a:solidFill>
            <a:srgbClr val="D54B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0" name="Freeform 235"/>
          <p:cNvSpPr>
            <a:spLocks noChangeArrowheads="1"/>
          </p:cNvSpPr>
          <p:nvPr/>
        </p:nvSpPr>
        <p:spPr bwMode="auto">
          <a:xfrm>
            <a:off x="4056063" y="1641475"/>
            <a:ext cx="1809750" cy="2071688"/>
          </a:xfrm>
          <a:custGeom>
            <a:avLst/>
            <a:gdLst>
              <a:gd name="T0" fmla="*/ 1614331 w 426"/>
              <a:gd name="T1" fmla="*/ 0 h 540"/>
              <a:gd name="T2" fmla="*/ 195419 w 426"/>
              <a:gd name="T3" fmla="*/ 0 h 540"/>
              <a:gd name="T4" fmla="*/ 0 w 426"/>
              <a:gd name="T5" fmla="*/ 176477 h 540"/>
              <a:gd name="T6" fmla="*/ 0 w 426"/>
              <a:gd name="T7" fmla="*/ 1457855 h 540"/>
              <a:gd name="T8" fmla="*/ 195419 w 426"/>
              <a:gd name="T9" fmla="*/ 1634332 h 540"/>
              <a:gd name="T10" fmla="*/ 696711 w 426"/>
              <a:gd name="T11" fmla="*/ 1634332 h 540"/>
              <a:gd name="T12" fmla="*/ 904875 w 426"/>
              <a:gd name="T13" fmla="*/ 2071688 h 540"/>
              <a:gd name="T14" fmla="*/ 1121535 w 426"/>
              <a:gd name="T15" fmla="*/ 1634332 h 540"/>
              <a:gd name="T16" fmla="*/ 1614331 w 426"/>
              <a:gd name="T17" fmla="*/ 1634332 h 540"/>
              <a:gd name="T18" fmla="*/ 1809750 w 426"/>
              <a:gd name="T19" fmla="*/ 1457855 h 540"/>
              <a:gd name="T20" fmla="*/ 1809750 w 426"/>
              <a:gd name="T21" fmla="*/ 176477 h 540"/>
              <a:gd name="T22" fmla="*/ 1614331 w 426"/>
              <a:gd name="T23" fmla="*/ 0 h 54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26"/>
              <a:gd name="T37" fmla="*/ 0 h 540"/>
              <a:gd name="T38" fmla="*/ 426 w 426"/>
              <a:gd name="T39" fmla="*/ 540 h 54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26" h="540">
                <a:moveTo>
                  <a:pt x="380" y="0"/>
                </a:move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0"/>
                  <a:pt x="0" y="46"/>
                </a:cubicBezTo>
                <a:cubicBezTo>
                  <a:pt x="0" y="380"/>
                  <a:pt x="0" y="380"/>
                  <a:pt x="0" y="380"/>
                </a:cubicBezTo>
                <a:cubicBezTo>
                  <a:pt x="0" y="405"/>
                  <a:pt x="21" y="426"/>
                  <a:pt x="46" y="426"/>
                </a:cubicBezTo>
                <a:cubicBezTo>
                  <a:pt x="164" y="426"/>
                  <a:pt x="164" y="426"/>
                  <a:pt x="164" y="426"/>
                </a:cubicBezTo>
                <a:cubicBezTo>
                  <a:pt x="213" y="540"/>
                  <a:pt x="213" y="540"/>
                  <a:pt x="213" y="540"/>
                </a:cubicBezTo>
                <a:cubicBezTo>
                  <a:pt x="264" y="426"/>
                  <a:pt x="264" y="426"/>
                  <a:pt x="264" y="426"/>
                </a:cubicBezTo>
                <a:cubicBezTo>
                  <a:pt x="380" y="426"/>
                  <a:pt x="380" y="426"/>
                  <a:pt x="380" y="426"/>
                </a:cubicBezTo>
                <a:cubicBezTo>
                  <a:pt x="406" y="426"/>
                  <a:pt x="426" y="405"/>
                  <a:pt x="426" y="380"/>
                </a:cubicBezTo>
                <a:cubicBezTo>
                  <a:pt x="426" y="46"/>
                  <a:pt x="426" y="46"/>
                  <a:pt x="426" y="46"/>
                </a:cubicBezTo>
                <a:cubicBezTo>
                  <a:pt x="426" y="20"/>
                  <a:pt x="406" y="0"/>
                  <a:pt x="380" y="0"/>
                </a:cubicBezTo>
                <a:close/>
              </a:path>
            </a:pathLst>
          </a:custGeom>
          <a:solidFill>
            <a:srgbClr val="D6B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1" name="Freeform 236"/>
          <p:cNvSpPr>
            <a:spLocks noChangeArrowheads="1"/>
          </p:cNvSpPr>
          <p:nvPr/>
        </p:nvSpPr>
        <p:spPr bwMode="auto">
          <a:xfrm>
            <a:off x="6319838" y="1646238"/>
            <a:ext cx="1811337" cy="2071687"/>
          </a:xfrm>
          <a:custGeom>
            <a:avLst/>
            <a:gdLst>
              <a:gd name="T0" fmla="*/ 1615747 w 426"/>
              <a:gd name="T1" fmla="*/ 0 h 540"/>
              <a:gd name="T2" fmla="*/ 195590 w 426"/>
              <a:gd name="T3" fmla="*/ 0 h 540"/>
              <a:gd name="T4" fmla="*/ 0 w 426"/>
              <a:gd name="T5" fmla="*/ 176477 h 540"/>
              <a:gd name="T6" fmla="*/ 0 w 426"/>
              <a:gd name="T7" fmla="*/ 1457854 h 540"/>
              <a:gd name="T8" fmla="*/ 195590 w 426"/>
              <a:gd name="T9" fmla="*/ 1634331 h 540"/>
              <a:gd name="T10" fmla="*/ 697322 w 426"/>
              <a:gd name="T11" fmla="*/ 1634331 h 540"/>
              <a:gd name="T12" fmla="*/ 905669 w 426"/>
              <a:gd name="T13" fmla="*/ 2071687 h 540"/>
              <a:gd name="T14" fmla="*/ 1122519 w 426"/>
              <a:gd name="T15" fmla="*/ 1634331 h 540"/>
              <a:gd name="T16" fmla="*/ 1615747 w 426"/>
              <a:gd name="T17" fmla="*/ 1634331 h 540"/>
              <a:gd name="T18" fmla="*/ 1811337 w 426"/>
              <a:gd name="T19" fmla="*/ 1457854 h 540"/>
              <a:gd name="T20" fmla="*/ 1811337 w 426"/>
              <a:gd name="T21" fmla="*/ 176477 h 540"/>
              <a:gd name="T22" fmla="*/ 1615747 w 426"/>
              <a:gd name="T23" fmla="*/ 0 h 54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26"/>
              <a:gd name="T37" fmla="*/ 0 h 540"/>
              <a:gd name="T38" fmla="*/ 426 w 426"/>
              <a:gd name="T39" fmla="*/ 540 h 54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26" h="540">
                <a:moveTo>
                  <a:pt x="380" y="0"/>
                </a:move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0"/>
                  <a:pt x="0" y="46"/>
                </a:cubicBezTo>
                <a:cubicBezTo>
                  <a:pt x="0" y="380"/>
                  <a:pt x="0" y="380"/>
                  <a:pt x="0" y="380"/>
                </a:cubicBezTo>
                <a:cubicBezTo>
                  <a:pt x="0" y="405"/>
                  <a:pt x="21" y="426"/>
                  <a:pt x="46" y="426"/>
                </a:cubicBezTo>
                <a:cubicBezTo>
                  <a:pt x="164" y="426"/>
                  <a:pt x="164" y="426"/>
                  <a:pt x="164" y="426"/>
                </a:cubicBezTo>
                <a:cubicBezTo>
                  <a:pt x="213" y="540"/>
                  <a:pt x="213" y="540"/>
                  <a:pt x="213" y="540"/>
                </a:cubicBezTo>
                <a:cubicBezTo>
                  <a:pt x="264" y="426"/>
                  <a:pt x="264" y="426"/>
                  <a:pt x="264" y="426"/>
                </a:cubicBezTo>
                <a:cubicBezTo>
                  <a:pt x="380" y="426"/>
                  <a:pt x="380" y="426"/>
                  <a:pt x="380" y="426"/>
                </a:cubicBezTo>
                <a:cubicBezTo>
                  <a:pt x="406" y="426"/>
                  <a:pt x="426" y="405"/>
                  <a:pt x="426" y="380"/>
                </a:cubicBezTo>
                <a:cubicBezTo>
                  <a:pt x="426" y="46"/>
                  <a:pt x="426" y="46"/>
                  <a:pt x="426" y="46"/>
                </a:cubicBezTo>
                <a:cubicBezTo>
                  <a:pt x="426" y="20"/>
                  <a:pt x="406" y="0"/>
                  <a:pt x="380" y="0"/>
                </a:cubicBezTo>
                <a:close/>
              </a:path>
            </a:pathLst>
          </a:custGeom>
          <a:solidFill>
            <a:srgbClr val="67CD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2" name="Freeform 237"/>
          <p:cNvSpPr>
            <a:spLocks noChangeArrowheads="1"/>
          </p:cNvSpPr>
          <p:nvPr/>
        </p:nvSpPr>
        <p:spPr bwMode="auto">
          <a:xfrm>
            <a:off x="8585200" y="1646238"/>
            <a:ext cx="1809750" cy="2073275"/>
          </a:xfrm>
          <a:custGeom>
            <a:avLst/>
            <a:gdLst>
              <a:gd name="T0" fmla="*/ 1614331 w 426"/>
              <a:gd name="T1" fmla="*/ 0 h 540"/>
              <a:gd name="T2" fmla="*/ 195419 w 426"/>
              <a:gd name="T3" fmla="*/ 0 h 540"/>
              <a:gd name="T4" fmla="*/ 0 w 426"/>
              <a:gd name="T5" fmla="*/ 176612 h 540"/>
              <a:gd name="T6" fmla="*/ 0 w 426"/>
              <a:gd name="T7" fmla="*/ 1458971 h 540"/>
              <a:gd name="T8" fmla="*/ 195419 w 426"/>
              <a:gd name="T9" fmla="*/ 1635584 h 540"/>
              <a:gd name="T10" fmla="*/ 696711 w 426"/>
              <a:gd name="T11" fmla="*/ 1635584 h 540"/>
              <a:gd name="T12" fmla="*/ 904875 w 426"/>
              <a:gd name="T13" fmla="*/ 2073275 h 540"/>
              <a:gd name="T14" fmla="*/ 1117287 w 426"/>
              <a:gd name="T15" fmla="*/ 1635584 h 540"/>
              <a:gd name="T16" fmla="*/ 1614331 w 426"/>
              <a:gd name="T17" fmla="*/ 1635584 h 540"/>
              <a:gd name="T18" fmla="*/ 1809750 w 426"/>
              <a:gd name="T19" fmla="*/ 1458971 h 540"/>
              <a:gd name="T20" fmla="*/ 1809750 w 426"/>
              <a:gd name="T21" fmla="*/ 176612 h 540"/>
              <a:gd name="T22" fmla="*/ 1614331 w 426"/>
              <a:gd name="T23" fmla="*/ 0 h 54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26"/>
              <a:gd name="T37" fmla="*/ 0 h 540"/>
              <a:gd name="T38" fmla="*/ 426 w 426"/>
              <a:gd name="T39" fmla="*/ 540 h 54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26" h="540">
                <a:moveTo>
                  <a:pt x="380" y="0"/>
                </a:moveTo>
                <a:cubicBezTo>
                  <a:pt x="46" y="0"/>
                  <a:pt x="46" y="0"/>
                  <a:pt x="46" y="0"/>
                </a:cubicBezTo>
                <a:cubicBezTo>
                  <a:pt x="20" y="0"/>
                  <a:pt x="0" y="20"/>
                  <a:pt x="0" y="46"/>
                </a:cubicBezTo>
                <a:cubicBezTo>
                  <a:pt x="0" y="380"/>
                  <a:pt x="0" y="380"/>
                  <a:pt x="0" y="380"/>
                </a:cubicBezTo>
                <a:cubicBezTo>
                  <a:pt x="0" y="405"/>
                  <a:pt x="20" y="426"/>
                  <a:pt x="46" y="426"/>
                </a:cubicBezTo>
                <a:cubicBezTo>
                  <a:pt x="164" y="426"/>
                  <a:pt x="164" y="426"/>
                  <a:pt x="164" y="426"/>
                </a:cubicBezTo>
                <a:cubicBezTo>
                  <a:pt x="213" y="540"/>
                  <a:pt x="213" y="540"/>
                  <a:pt x="213" y="540"/>
                </a:cubicBezTo>
                <a:cubicBezTo>
                  <a:pt x="263" y="426"/>
                  <a:pt x="263" y="426"/>
                  <a:pt x="263" y="426"/>
                </a:cubicBezTo>
                <a:cubicBezTo>
                  <a:pt x="380" y="426"/>
                  <a:pt x="380" y="426"/>
                  <a:pt x="380" y="426"/>
                </a:cubicBezTo>
                <a:cubicBezTo>
                  <a:pt x="405" y="426"/>
                  <a:pt x="426" y="405"/>
                  <a:pt x="426" y="380"/>
                </a:cubicBezTo>
                <a:cubicBezTo>
                  <a:pt x="426" y="46"/>
                  <a:pt x="426" y="46"/>
                  <a:pt x="426" y="46"/>
                </a:cubicBezTo>
                <a:cubicBezTo>
                  <a:pt x="426" y="20"/>
                  <a:pt x="405" y="0"/>
                  <a:pt x="380" y="0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3" name="TextBox 1"/>
          <p:cNvSpPr>
            <a:spLocks noChangeArrowheads="1"/>
          </p:cNvSpPr>
          <p:nvPr/>
        </p:nvSpPr>
        <p:spPr bwMode="auto">
          <a:xfrm>
            <a:off x="1892300" y="1920875"/>
            <a:ext cx="16081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请输入您想要的文字</a:t>
            </a:r>
            <a:endParaRPr 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请输入您想要的文字</a:t>
            </a:r>
          </a:p>
          <a:p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请输入您想要的文字</a:t>
            </a:r>
          </a:p>
          <a:p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请输入您想要的文字</a:t>
            </a:r>
          </a:p>
          <a:p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请输入您想要的文字</a:t>
            </a:r>
          </a:p>
          <a:p>
            <a:endParaRPr lang="zh-CN" alt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5374" name="TextBox 1"/>
          <p:cNvSpPr>
            <a:spLocks noChangeArrowheads="1"/>
          </p:cNvSpPr>
          <p:nvPr/>
        </p:nvSpPr>
        <p:spPr bwMode="auto">
          <a:xfrm>
            <a:off x="4156075" y="1920875"/>
            <a:ext cx="16081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请输入您想要的文字</a:t>
            </a:r>
            <a:endParaRPr lang="en-US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请输入您想要的文字</a:t>
            </a:r>
          </a:p>
          <a:p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请输入您想要的文字</a:t>
            </a:r>
          </a:p>
          <a:p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请输入您想要的文字</a:t>
            </a:r>
          </a:p>
          <a:p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请输入您想要的文字</a:t>
            </a:r>
          </a:p>
          <a:p>
            <a:endParaRPr lang="zh-CN" altLang="en-US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5375" name="TextBox 1"/>
          <p:cNvSpPr>
            <a:spLocks noChangeArrowheads="1"/>
          </p:cNvSpPr>
          <p:nvPr/>
        </p:nvSpPr>
        <p:spPr bwMode="auto">
          <a:xfrm>
            <a:off x="6421438" y="1920875"/>
            <a:ext cx="16081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请输入您想要的文字</a:t>
            </a:r>
            <a:endParaRPr 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请输入您想要的文字</a:t>
            </a:r>
          </a:p>
          <a:p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请输入您想要的文字</a:t>
            </a:r>
          </a:p>
          <a:p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请输入您想要的文字</a:t>
            </a:r>
          </a:p>
          <a:p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请输入您想要的文字</a:t>
            </a:r>
          </a:p>
          <a:p>
            <a:endParaRPr lang="zh-CN" alt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5376" name="TextBox 1"/>
          <p:cNvSpPr>
            <a:spLocks noChangeArrowheads="1"/>
          </p:cNvSpPr>
          <p:nvPr/>
        </p:nvSpPr>
        <p:spPr bwMode="auto">
          <a:xfrm>
            <a:off x="8686800" y="1920875"/>
            <a:ext cx="16081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请输入您想要的文字</a:t>
            </a:r>
            <a:endParaRPr 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请输入您想要的文字</a:t>
            </a:r>
          </a:p>
          <a:p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请输入您想要的文字</a:t>
            </a:r>
          </a:p>
          <a:p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请输入您想要的文字</a:t>
            </a:r>
          </a:p>
          <a:p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请输入您想要的文字</a:t>
            </a:r>
          </a:p>
          <a:p>
            <a:endParaRPr lang="zh-CN" alt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5377" name="矩形 22"/>
          <p:cNvSpPr>
            <a:spLocks noChangeArrowheads="1"/>
          </p:cNvSpPr>
          <p:nvPr/>
        </p:nvSpPr>
        <p:spPr bwMode="auto">
          <a:xfrm>
            <a:off x="1790700" y="4089400"/>
            <a:ext cx="8604250" cy="1223963"/>
          </a:xfrm>
          <a:prstGeom prst="rect">
            <a:avLst/>
          </a:prstGeom>
          <a:solidFill>
            <a:srgbClr val="6096D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15378" name="文本框 101"/>
          <p:cNvSpPr>
            <a:spLocks noChangeArrowheads="1"/>
          </p:cNvSpPr>
          <p:nvPr/>
        </p:nvSpPr>
        <p:spPr bwMode="auto">
          <a:xfrm>
            <a:off x="2889250" y="4387850"/>
            <a:ext cx="2514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请输入您想要的文字</a:t>
            </a:r>
          </a:p>
        </p:txBody>
      </p:sp>
      <p:sp>
        <p:nvSpPr>
          <p:cNvPr id="15379" name="文本框 102"/>
          <p:cNvSpPr>
            <a:spLocks noChangeArrowheads="1"/>
          </p:cNvSpPr>
          <p:nvPr/>
        </p:nvSpPr>
        <p:spPr bwMode="auto">
          <a:xfrm>
            <a:off x="2889250" y="4708525"/>
            <a:ext cx="2514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请输入您想要的文字</a:t>
            </a:r>
            <a:endParaRPr lang="zh-CN" altLang="en-US"/>
          </a:p>
        </p:txBody>
      </p:sp>
      <p:sp>
        <p:nvSpPr>
          <p:cNvPr id="15380" name="文本框 103"/>
          <p:cNvSpPr>
            <a:spLocks noChangeArrowheads="1"/>
          </p:cNvSpPr>
          <p:nvPr/>
        </p:nvSpPr>
        <p:spPr bwMode="auto">
          <a:xfrm>
            <a:off x="5095875" y="4387850"/>
            <a:ext cx="2514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请输入您想要的文字</a:t>
            </a:r>
            <a:endParaRPr lang="zh-CN" altLang="en-US"/>
          </a:p>
        </p:txBody>
      </p:sp>
      <p:sp>
        <p:nvSpPr>
          <p:cNvPr id="15381" name="文本框 104"/>
          <p:cNvSpPr>
            <a:spLocks noChangeArrowheads="1"/>
          </p:cNvSpPr>
          <p:nvPr/>
        </p:nvSpPr>
        <p:spPr bwMode="auto">
          <a:xfrm>
            <a:off x="5095875" y="4708525"/>
            <a:ext cx="2514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请输入您想要的文字</a:t>
            </a:r>
            <a:endParaRPr lang="zh-CN" altLang="en-US"/>
          </a:p>
        </p:txBody>
      </p:sp>
      <p:sp>
        <p:nvSpPr>
          <p:cNvPr id="15382" name="文本框 105"/>
          <p:cNvSpPr>
            <a:spLocks noChangeArrowheads="1"/>
          </p:cNvSpPr>
          <p:nvPr/>
        </p:nvSpPr>
        <p:spPr bwMode="auto">
          <a:xfrm>
            <a:off x="7302500" y="4387850"/>
            <a:ext cx="2514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请输入您想要的文字</a:t>
            </a:r>
            <a:endParaRPr lang="zh-CN" altLang="en-US"/>
          </a:p>
        </p:txBody>
      </p:sp>
      <p:sp>
        <p:nvSpPr>
          <p:cNvPr id="15383" name="文本框 106"/>
          <p:cNvSpPr>
            <a:spLocks noChangeArrowheads="1"/>
          </p:cNvSpPr>
          <p:nvPr/>
        </p:nvSpPr>
        <p:spPr bwMode="auto">
          <a:xfrm>
            <a:off x="7302500" y="4708525"/>
            <a:ext cx="2514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请输入您想要的文字</a:t>
            </a:r>
            <a:endParaRPr lang="zh-CN" altLang="en-US"/>
          </a:p>
        </p:txBody>
      </p:sp>
      <p:pic>
        <p:nvPicPr>
          <p:cNvPr id="15384" name="图片 2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4405313"/>
            <a:ext cx="590550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10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10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10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10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25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250"/>
                                        <p:tgtEl>
                                          <p:spTgt spid="15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8" dur="250"/>
                                        <p:tgtEl>
                                          <p:spTgt spid="15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25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6" dur="250"/>
                                        <p:tgtEl>
                                          <p:spTgt spid="15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0" dur="250"/>
                                        <p:tgtEl>
                                          <p:spTgt spid="15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9" grpId="0" animBg="1"/>
      <p:bldP spid="15370" grpId="0" animBg="1"/>
      <p:bldP spid="15371" grpId="0" animBg="1"/>
      <p:bldP spid="15372" grpId="0" animBg="1"/>
      <p:bldP spid="15373" grpId="0" bldLvl="0" autoUpdateAnimBg="0"/>
      <p:bldP spid="15374" grpId="0" bldLvl="0" autoUpdateAnimBg="0"/>
      <p:bldP spid="15375" grpId="0" bldLvl="0" autoUpdateAnimBg="0"/>
      <p:bldP spid="15376" grpId="0" bldLvl="0" autoUpdateAnimBg="0"/>
      <p:bldP spid="15377" grpId="0" bldLvl="0" animBg="1" autoUpdateAnimBg="0"/>
      <p:bldP spid="15378" grpId="0" bldLvl="0" autoUpdateAnimBg="0"/>
      <p:bldP spid="15379" grpId="0" bldLvl="0" autoUpdateAnimBg="0"/>
      <p:bldP spid="15380" grpId="0" bldLvl="0" autoUpdateAnimBg="0"/>
      <p:bldP spid="15381" grpId="0" bldLvl="0" autoUpdateAnimBg="0"/>
      <p:bldP spid="15382" grpId="0" bldLvl="0" autoUpdateAnimBg="0"/>
      <p:bldP spid="15383" grpId="0" bldLvl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34" t="13739" r="10732" b="13994"/>
          <a:stretch>
            <a:fillRect/>
          </a:stretch>
        </p:blipFill>
        <p:spPr bwMode="auto">
          <a:xfrm>
            <a:off x="112713" y="23813"/>
            <a:ext cx="12079287" cy="6834187"/>
          </a:xfrm>
          <a:prstGeom prst="rect">
            <a:avLst/>
          </a:prstGeom>
          <a:blipFill dpi="0" rotWithShape="1">
            <a:blip r:embed="rId2"/>
            <a:srcRect l="14134" t="13739" r="10732" b="13994"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3"/>
          <p:cNvGrpSpPr>
            <a:grpSpLocks/>
          </p:cNvGrpSpPr>
          <p:nvPr/>
        </p:nvGrpSpPr>
        <p:grpSpPr bwMode="auto">
          <a:xfrm>
            <a:off x="1241425" y="900113"/>
            <a:ext cx="1720850" cy="442912"/>
            <a:chOff x="0" y="0"/>
            <a:chExt cx="1720581" cy="441699"/>
          </a:xfrm>
        </p:grpSpPr>
        <p:pic>
          <p:nvPicPr>
            <p:cNvPr id="9260" name="图片 1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45349" cy="441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61" name="文本框 12"/>
            <p:cNvSpPr>
              <a:spLocks noChangeArrowheads="1"/>
            </p:cNvSpPr>
            <p:nvPr/>
          </p:nvSpPr>
          <p:spPr bwMode="auto">
            <a:xfrm>
              <a:off x="447715" y="28338"/>
              <a:ext cx="127286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0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研究内容</a:t>
              </a:r>
            </a:p>
          </p:txBody>
        </p:sp>
      </p:grpSp>
      <p:pic>
        <p:nvPicPr>
          <p:cNvPr id="9220" name="图片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03" t="82581" r="42166"/>
          <a:stretch>
            <a:fillRect/>
          </a:stretch>
        </p:blipFill>
        <p:spPr bwMode="auto">
          <a:xfrm>
            <a:off x="757238" y="5313363"/>
            <a:ext cx="3878262" cy="119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图片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55" t="893"/>
          <a:stretch>
            <a:fillRect/>
          </a:stretch>
        </p:blipFill>
        <p:spPr bwMode="auto">
          <a:xfrm>
            <a:off x="10109200" y="4670425"/>
            <a:ext cx="1887538" cy="183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图片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0" t="79311" r="74771" b="687"/>
          <a:stretch>
            <a:fillRect/>
          </a:stretch>
        </p:blipFill>
        <p:spPr bwMode="auto">
          <a:xfrm>
            <a:off x="1654175" y="5681663"/>
            <a:ext cx="9779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图片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84" r="13425" b="3401"/>
          <a:stretch>
            <a:fillRect/>
          </a:stretch>
        </p:blipFill>
        <p:spPr bwMode="auto">
          <a:xfrm>
            <a:off x="4210050" y="1798638"/>
            <a:ext cx="3971925" cy="317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4" name="图片 1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625" y="2066925"/>
            <a:ext cx="3660775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95" name="Group 11"/>
          <p:cNvGrpSpPr>
            <a:grpSpLocks/>
          </p:cNvGrpSpPr>
          <p:nvPr/>
        </p:nvGrpSpPr>
        <p:grpSpPr bwMode="auto">
          <a:xfrm>
            <a:off x="960438" y="1865313"/>
            <a:ext cx="2738437" cy="720725"/>
            <a:chOff x="0" y="0"/>
            <a:chExt cx="2738624" cy="720080"/>
          </a:xfrm>
        </p:grpSpPr>
        <p:sp>
          <p:nvSpPr>
            <p:cNvPr id="9256" name="矩形 17"/>
            <p:cNvSpPr>
              <a:spLocks noChangeArrowheads="1"/>
            </p:cNvSpPr>
            <p:nvPr/>
          </p:nvSpPr>
          <p:spPr bwMode="auto">
            <a:xfrm>
              <a:off x="0" y="0"/>
              <a:ext cx="834912" cy="720080"/>
            </a:xfrm>
            <a:prstGeom prst="rect">
              <a:avLst/>
            </a:prstGeom>
            <a:solidFill>
              <a:srgbClr val="6096D2"/>
            </a:solidFill>
            <a:ln w="12700">
              <a:solidFill>
                <a:srgbClr val="6096D2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257" name="矩形 18"/>
            <p:cNvSpPr>
              <a:spLocks noChangeArrowheads="1"/>
            </p:cNvSpPr>
            <p:nvPr/>
          </p:nvSpPr>
          <p:spPr bwMode="auto">
            <a:xfrm>
              <a:off x="834912" y="0"/>
              <a:ext cx="1800200" cy="720080"/>
            </a:xfrm>
            <a:prstGeom prst="rect">
              <a:avLst/>
            </a:prstGeom>
            <a:solidFill>
              <a:srgbClr val="50576A"/>
            </a:solidFill>
            <a:ln w="12700">
              <a:solidFill>
                <a:srgbClr val="50576A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258" name="文本框 19"/>
            <p:cNvSpPr>
              <a:spLocks noChangeArrowheads="1"/>
            </p:cNvSpPr>
            <p:nvPr/>
          </p:nvSpPr>
          <p:spPr bwMode="auto">
            <a:xfrm>
              <a:off x="866416" y="144596"/>
              <a:ext cx="1872208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单击此处添加标题单击此</a:t>
              </a:r>
              <a:endParaRPr 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处添加标题单击此处添加</a:t>
              </a:r>
              <a:endParaRPr 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pic>
          <p:nvPicPr>
            <p:cNvPr id="9259" name="图片 2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694" y="63230"/>
              <a:ext cx="609524" cy="609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400" name="Group 16"/>
          <p:cNvGrpSpPr>
            <a:grpSpLocks/>
          </p:cNvGrpSpPr>
          <p:nvPr/>
        </p:nvGrpSpPr>
        <p:grpSpPr bwMode="auto">
          <a:xfrm>
            <a:off x="981075" y="2792413"/>
            <a:ext cx="2738438" cy="720725"/>
            <a:chOff x="0" y="0"/>
            <a:chExt cx="2738624" cy="720080"/>
          </a:xfrm>
        </p:grpSpPr>
        <p:grpSp>
          <p:nvGrpSpPr>
            <p:cNvPr id="9251" name="Group 17"/>
            <p:cNvGrpSpPr>
              <a:grpSpLocks/>
            </p:cNvGrpSpPr>
            <p:nvPr/>
          </p:nvGrpSpPr>
          <p:grpSpPr bwMode="auto">
            <a:xfrm>
              <a:off x="0" y="0"/>
              <a:ext cx="2738624" cy="720080"/>
              <a:chOff x="0" y="0"/>
              <a:chExt cx="2738624" cy="720080"/>
            </a:xfrm>
          </p:grpSpPr>
          <p:sp>
            <p:nvSpPr>
              <p:cNvPr id="9253" name="矩形 2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834912" cy="720080"/>
              </a:xfrm>
              <a:prstGeom prst="rect">
                <a:avLst/>
              </a:prstGeom>
              <a:solidFill>
                <a:srgbClr val="E5255A"/>
              </a:solidFill>
              <a:ln w="12700">
                <a:solidFill>
                  <a:srgbClr val="E5255A"/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9254" name="矩形 25"/>
              <p:cNvSpPr>
                <a:spLocks noChangeArrowheads="1"/>
              </p:cNvSpPr>
              <p:nvPr/>
            </p:nvSpPr>
            <p:spPr bwMode="auto">
              <a:xfrm>
                <a:off x="834912" y="0"/>
                <a:ext cx="1800200" cy="720080"/>
              </a:xfrm>
              <a:prstGeom prst="rect">
                <a:avLst/>
              </a:prstGeom>
              <a:solidFill>
                <a:srgbClr val="50576A"/>
              </a:solidFill>
              <a:ln w="12700">
                <a:solidFill>
                  <a:srgbClr val="50576A"/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9255" name="文本框 26"/>
              <p:cNvSpPr>
                <a:spLocks noChangeArrowheads="1"/>
              </p:cNvSpPr>
              <p:nvPr/>
            </p:nvSpPr>
            <p:spPr bwMode="auto">
              <a:xfrm>
                <a:off x="866416" y="144596"/>
                <a:ext cx="1872208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zh-CN" altLang="en-US" sz="110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单击此处添加标题单击此</a:t>
                </a:r>
                <a:endParaRPr 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  <a:p>
                <a:r>
                  <a:rPr lang="zh-CN" altLang="en-US" sz="110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处添加标题单击此处添加</a:t>
                </a:r>
                <a:endParaRPr 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  <p:pic>
          <p:nvPicPr>
            <p:cNvPr id="9252" name="图片 23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209" y="144596"/>
              <a:ext cx="492120" cy="492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406" name="Group 22"/>
          <p:cNvGrpSpPr>
            <a:grpSpLocks/>
          </p:cNvGrpSpPr>
          <p:nvPr/>
        </p:nvGrpSpPr>
        <p:grpSpPr bwMode="auto">
          <a:xfrm>
            <a:off x="955675" y="3724275"/>
            <a:ext cx="2740025" cy="720725"/>
            <a:chOff x="0" y="0"/>
            <a:chExt cx="2738624" cy="720080"/>
          </a:xfrm>
        </p:grpSpPr>
        <p:grpSp>
          <p:nvGrpSpPr>
            <p:cNvPr id="9246" name="Group 23"/>
            <p:cNvGrpSpPr>
              <a:grpSpLocks/>
            </p:cNvGrpSpPr>
            <p:nvPr/>
          </p:nvGrpSpPr>
          <p:grpSpPr bwMode="auto">
            <a:xfrm>
              <a:off x="0" y="0"/>
              <a:ext cx="2738624" cy="720080"/>
              <a:chOff x="0" y="0"/>
              <a:chExt cx="2738624" cy="720080"/>
            </a:xfrm>
          </p:grpSpPr>
          <p:sp>
            <p:nvSpPr>
              <p:cNvPr id="9248" name="矩形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834912" cy="720080"/>
              </a:xfrm>
              <a:prstGeom prst="rect">
                <a:avLst/>
              </a:prstGeom>
              <a:solidFill>
                <a:srgbClr val="D6BF00"/>
              </a:solidFill>
              <a:ln w="12700">
                <a:solidFill>
                  <a:srgbClr val="D6BF00"/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9249" name="矩形 31"/>
              <p:cNvSpPr>
                <a:spLocks noChangeArrowheads="1"/>
              </p:cNvSpPr>
              <p:nvPr/>
            </p:nvSpPr>
            <p:spPr bwMode="auto">
              <a:xfrm>
                <a:off x="834912" y="0"/>
                <a:ext cx="1800200" cy="720080"/>
              </a:xfrm>
              <a:prstGeom prst="rect">
                <a:avLst/>
              </a:prstGeom>
              <a:solidFill>
                <a:srgbClr val="50576A"/>
              </a:solidFill>
              <a:ln w="12700">
                <a:solidFill>
                  <a:srgbClr val="50576A"/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9250" name="文本框 32"/>
              <p:cNvSpPr>
                <a:spLocks noChangeArrowheads="1"/>
              </p:cNvSpPr>
              <p:nvPr/>
            </p:nvSpPr>
            <p:spPr bwMode="auto">
              <a:xfrm>
                <a:off x="866416" y="144596"/>
                <a:ext cx="1872208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zh-CN" altLang="en-US" sz="110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单击此处添加标题单击此</a:t>
                </a:r>
                <a:endParaRPr 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  <a:p>
                <a:r>
                  <a:rPr lang="zh-CN" altLang="en-US" sz="110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处添加标题单击此处添加</a:t>
                </a:r>
                <a:endParaRPr 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  <p:pic>
          <p:nvPicPr>
            <p:cNvPr id="9247" name="图片 29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006" y="88845"/>
              <a:ext cx="542387" cy="542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412" name="Group 28"/>
          <p:cNvGrpSpPr>
            <a:grpSpLocks/>
          </p:cNvGrpSpPr>
          <p:nvPr/>
        </p:nvGrpSpPr>
        <p:grpSpPr bwMode="auto">
          <a:xfrm>
            <a:off x="8499475" y="1798638"/>
            <a:ext cx="2659063" cy="719137"/>
            <a:chOff x="0" y="0"/>
            <a:chExt cx="2658399" cy="720080"/>
          </a:xfrm>
        </p:grpSpPr>
        <p:grpSp>
          <p:nvGrpSpPr>
            <p:cNvPr id="9241" name="Group 29"/>
            <p:cNvGrpSpPr>
              <a:grpSpLocks/>
            </p:cNvGrpSpPr>
            <p:nvPr/>
          </p:nvGrpSpPr>
          <p:grpSpPr bwMode="auto">
            <a:xfrm>
              <a:off x="0" y="0"/>
              <a:ext cx="2658399" cy="720080"/>
              <a:chOff x="0" y="0"/>
              <a:chExt cx="2658399" cy="720080"/>
            </a:xfrm>
          </p:grpSpPr>
          <p:sp>
            <p:nvSpPr>
              <p:cNvPr id="9243" name="矩形 36"/>
              <p:cNvSpPr>
                <a:spLocks noChangeArrowheads="1"/>
              </p:cNvSpPr>
              <p:nvPr/>
            </p:nvSpPr>
            <p:spPr bwMode="auto">
              <a:xfrm>
                <a:off x="1823487" y="0"/>
                <a:ext cx="834912" cy="720080"/>
              </a:xfrm>
              <a:prstGeom prst="rect">
                <a:avLst/>
              </a:prstGeom>
              <a:solidFill>
                <a:srgbClr val="6096D2"/>
              </a:solidFill>
              <a:ln w="12700">
                <a:solidFill>
                  <a:srgbClr val="6096D2"/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9244" name="矩形 3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800200" cy="720080"/>
              </a:xfrm>
              <a:prstGeom prst="rect">
                <a:avLst/>
              </a:prstGeom>
              <a:solidFill>
                <a:srgbClr val="50576A"/>
              </a:solidFill>
              <a:ln w="12700">
                <a:solidFill>
                  <a:srgbClr val="50576A"/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9245" name="文本框 38"/>
              <p:cNvSpPr>
                <a:spLocks noChangeArrowheads="1"/>
              </p:cNvSpPr>
              <p:nvPr/>
            </p:nvSpPr>
            <p:spPr bwMode="auto">
              <a:xfrm>
                <a:off x="31504" y="144596"/>
                <a:ext cx="1872208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zh-CN" altLang="en-US" sz="110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单击此处添加标题单击此</a:t>
                </a:r>
                <a:endParaRPr 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  <a:p>
                <a:r>
                  <a:rPr lang="zh-CN" altLang="en-US" sz="110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处添加标题单击此处添加</a:t>
                </a:r>
                <a:endParaRPr 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  <p:pic>
          <p:nvPicPr>
            <p:cNvPr id="9242" name="图片 35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8579" y="119869"/>
              <a:ext cx="524953" cy="524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418" name="Group 34"/>
          <p:cNvGrpSpPr>
            <a:grpSpLocks/>
          </p:cNvGrpSpPr>
          <p:nvPr/>
        </p:nvGrpSpPr>
        <p:grpSpPr bwMode="auto">
          <a:xfrm>
            <a:off x="8497888" y="2717800"/>
            <a:ext cx="2659062" cy="719138"/>
            <a:chOff x="0" y="0"/>
            <a:chExt cx="2658399" cy="720080"/>
          </a:xfrm>
        </p:grpSpPr>
        <p:grpSp>
          <p:nvGrpSpPr>
            <p:cNvPr id="9236" name="Group 35"/>
            <p:cNvGrpSpPr>
              <a:grpSpLocks/>
            </p:cNvGrpSpPr>
            <p:nvPr/>
          </p:nvGrpSpPr>
          <p:grpSpPr bwMode="auto">
            <a:xfrm>
              <a:off x="0" y="0"/>
              <a:ext cx="2658399" cy="720080"/>
              <a:chOff x="0" y="0"/>
              <a:chExt cx="2658399" cy="720080"/>
            </a:xfrm>
          </p:grpSpPr>
          <p:sp>
            <p:nvSpPr>
              <p:cNvPr id="9238" name="矩形 42"/>
              <p:cNvSpPr>
                <a:spLocks noChangeArrowheads="1"/>
              </p:cNvSpPr>
              <p:nvPr/>
            </p:nvSpPr>
            <p:spPr bwMode="auto">
              <a:xfrm>
                <a:off x="1823487" y="0"/>
                <a:ext cx="834912" cy="720080"/>
              </a:xfrm>
              <a:prstGeom prst="rect">
                <a:avLst/>
              </a:prstGeom>
              <a:solidFill>
                <a:srgbClr val="E5255A"/>
              </a:solidFill>
              <a:ln w="12700">
                <a:solidFill>
                  <a:srgbClr val="E5255A"/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9239" name="矩形 4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800200" cy="720080"/>
              </a:xfrm>
              <a:prstGeom prst="rect">
                <a:avLst/>
              </a:prstGeom>
              <a:solidFill>
                <a:srgbClr val="50576A"/>
              </a:solidFill>
              <a:ln w="12700">
                <a:solidFill>
                  <a:srgbClr val="50576A"/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9240" name="文本框 44"/>
              <p:cNvSpPr>
                <a:spLocks noChangeArrowheads="1"/>
              </p:cNvSpPr>
              <p:nvPr/>
            </p:nvSpPr>
            <p:spPr bwMode="auto">
              <a:xfrm>
                <a:off x="31504" y="144596"/>
                <a:ext cx="1872208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zh-CN" altLang="en-US" sz="110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单击此处添加标题单击此</a:t>
                </a:r>
                <a:endParaRPr 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  <a:p>
                <a:r>
                  <a:rPr lang="zh-CN" altLang="en-US" sz="110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处添加标题单击此处添加</a:t>
                </a:r>
                <a:endParaRPr 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  <p:pic>
          <p:nvPicPr>
            <p:cNvPr id="9237" name="图片 41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9886" y="90047"/>
              <a:ext cx="562802" cy="555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424" name="Group 40"/>
          <p:cNvGrpSpPr>
            <a:grpSpLocks/>
          </p:cNvGrpSpPr>
          <p:nvPr/>
        </p:nvGrpSpPr>
        <p:grpSpPr bwMode="auto">
          <a:xfrm>
            <a:off x="8497888" y="3635375"/>
            <a:ext cx="2659062" cy="720725"/>
            <a:chOff x="0" y="0"/>
            <a:chExt cx="2658399" cy="720080"/>
          </a:xfrm>
        </p:grpSpPr>
        <p:grpSp>
          <p:nvGrpSpPr>
            <p:cNvPr id="9231" name="Group 41"/>
            <p:cNvGrpSpPr>
              <a:grpSpLocks/>
            </p:cNvGrpSpPr>
            <p:nvPr/>
          </p:nvGrpSpPr>
          <p:grpSpPr bwMode="auto">
            <a:xfrm>
              <a:off x="0" y="0"/>
              <a:ext cx="2658399" cy="720080"/>
              <a:chOff x="0" y="0"/>
              <a:chExt cx="2658399" cy="720080"/>
            </a:xfrm>
          </p:grpSpPr>
          <p:sp>
            <p:nvSpPr>
              <p:cNvPr id="9233" name="矩形 48"/>
              <p:cNvSpPr>
                <a:spLocks noChangeArrowheads="1"/>
              </p:cNvSpPr>
              <p:nvPr/>
            </p:nvSpPr>
            <p:spPr bwMode="auto">
              <a:xfrm>
                <a:off x="1823487" y="0"/>
                <a:ext cx="834912" cy="720080"/>
              </a:xfrm>
              <a:prstGeom prst="rect">
                <a:avLst/>
              </a:prstGeom>
              <a:solidFill>
                <a:srgbClr val="D6BF00"/>
              </a:solidFill>
              <a:ln w="12700">
                <a:solidFill>
                  <a:srgbClr val="D6BF00"/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9234" name="矩形 4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800200" cy="720080"/>
              </a:xfrm>
              <a:prstGeom prst="rect">
                <a:avLst/>
              </a:prstGeom>
              <a:solidFill>
                <a:srgbClr val="50576A"/>
              </a:solidFill>
              <a:ln w="12700">
                <a:solidFill>
                  <a:srgbClr val="50576A"/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9235" name="文本框 50"/>
              <p:cNvSpPr>
                <a:spLocks noChangeArrowheads="1"/>
              </p:cNvSpPr>
              <p:nvPr/>
            </p:nvSpPr>
            <p:spPr bwMode="auto">
              <a:xfrm>
                <a:off x="31504" y="144596"/>
                <a:ext cx="1872208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zh-CN" altLang="en-US" sz="110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单击此处添加标题单击此</a:t>
                </a:r>
                <a:endParaRPr 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  <a:p>
                <a:r>
                  <a:rPr lang="zh-CN" altLang="en-US" sz="110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处添加标题单击此处添加</a:t>
                </a:r>
                <a:endParaRPr 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  <p:pic>
          <p:nvPicPr>
            <p:cNvPr id="9232" name="图片 47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4609" y="111165"/>
              <a:ext cx="500352" cy="500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16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500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500"/>
                                        <p:tgtEl>
                                          <p:spTgt spid="16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16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16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34" t="13739" r="10732" b="13994"/>
          <a:stretch>
            <a:fillRect/>
          </a:stretch>
        </p:blipFill>
        <p:spPr bwMode="auto">
          <a:xfrm>
            <a:off x="112713" y="23813"/>
            <a:ext cx="12079287" cy="6834187"/>
          </a:xfrm>
          <a:prstGeom prst="rect">
            <a:avLst/>
          </a:prstGeom>
          <a:blipFill dpi="0" rotWithShape="1">
            <a:blip r:embed="rId2"/>
            <a:srcRect l="14134" t="13739" r="10732" b="13994"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3"/>
          <p:cNvGrpSpPr>
            <a:grpSpLocks/>
          </p:cNvGrpSpPr>
          <p:nvPr/>
        </p:nvGrpSpPr>
        <p:grpSpPr bwMode="auto">
          <a:xfrm>
            <a:off x="1241425" y="900113"/>
            <a:ext cx="1784350" cy="442912"/>
            <a:chOff x="0" y="0"/>
            <a:chExt cx="1784975" cy="441699"/>
          </a:xfrm>
        </p:grpSpPr>
        <p:pic>
          <p:nvPicPr>
            <p:cNvPr id="10278" name="图片 1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45349" cy="441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79" name="文本框 12"/>
            <p:cNvSpPr>
              <a:spLocks noChangeArrowheads="1"/>
            </p:cNvSpPr>
            <p:nvPr/>
          </p:nvSpPr>
          <p:spPr bwMode="auto">
            <a:xfrm>
              <a:off x="447715" y="28338"/>
              <a:ext cx="133726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0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研究内容</a:t>
              </a:r>
              <a:endParaRPr lang="zh-CN" altLang="en-US"/>
            </a:p>
          </p:txBody>
        </p:sp>
      </p:grpSp>
      <p:pic>
        <p:nvPicPr>
          <p:cNvPr id="10244" name="图片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03" t="82581" r="42166"/>
          <a:stretch>
            <a:fillRect/>
          </a:stretch>
        </p:blipFill>
        <p:spPr bwMode="auto">
          <a:xfrm>
            <a:off x="757238" y="5313363"/>
            <a:ext cx="3878262" cy="119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图片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55" t="893"/>
          <a:stretch>
            <a:fillRect/>
          </a:stretch>
        </p:blipFill>
        <p:spPr bwMode="auto">
          <a:xfrm>
            <a:off x="10109200" y="4670425"/>
            <a:ext cx="1887538" cy="183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图片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0" t="79311" r="74771" b="687"/>
          <a:stretch>
            <a:fillRect/>
          </a:stretch>
        </p:blipFill>
        <p:spPr bwMode="auto">
          <a:xfrm>
            <a:off x="1654175" y="5681663"/>
            <a:ext cx="9779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7" name="Freeform 5"/>
          <p:cNvSpPr>
            <a:spLocks noChangeArrowheads="1"/>
          </p:cNvSpPr>
          <p:nvPr/>
        </p:nvSpPr>
        <p:spPr bwMode="auto">
          <a:xfrm>
            <a:off x="6784975" y="768350"/>
            <a:ext cx="2965450" cy="1365250"/>
          </a:xfrm>
          <a:custGeom>
            <a:avLst/>
            <a:gdLst>
              <a:gd name="T0" fmla="*/ 2821594 w 1175"/>
              <a:gd name="T1" fmla="*/ 981668 h 541"/>
              <a:gd name="T2" fmla="*/ 1150847 w 1175"/>
              <a:gd name="T3" fmla="*/ 262451 h 541"/>
              <a:gd name="T4" fmla="*/ 0 w 1175"/>
              <a:gd name="T5" fmla="*/ 1365250 h 541"/>
              <a:gd name="T6" fmla="*/ 2965450 w 1175"/>
              <a:gd name="T7" fmla="*/ 1365250 h 541"/>
              <a:gd name="T8" fmla="*/ 2821594 w 1175"/>
              <a:gd name="T9" fmla="*/ 981668 h 5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5"/>
              <a:gd name="T16" fmla="*/ 0 h 541"/>
              <a:gd name="T17" fmla="*/ 1175 w 1175"/>
              <a:gd name="T18" fmla="*/ 541 h 54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5" h="541">
                <a:moveTo>
                  <a:pt x="1118" y="389"/>
                </a:moveTo>
                <a:cubicBezTo>
                  <a:pt x="895" y="0"/>
                  <a:pt x="456" y="104"/>
                  <a:pt x="456" y="104"/>
                </a:cubicBezTo>
                <a:cubicBezTo>
                  <a:pt x="126" y="200"/>
                  <a:pt x="25" y="389"/>
                  <a:pt x="0" y="541"/>
                </a:cubicBezTo>
                <a:cubicBezTo>
                  <a:pt x="1175" y="541"/>
                  <a:pt x="1175" y="541"/>
                  <a:pt x="1175" y="541"/>
                </a:cubicBezTo>
                <a:cubicBezTo>
                  <a:pt x="1150" y="449"/>
                  <a:pt x="1118" y="389"/>
                  <a:pt x="1118" y="389"/>
                </a:cubicBezTo>
                <a:close/>
              </a:path>
            </a:pathLst>
          </a:custGeom>
          <a:solidFill>
            <a:srgbClr val="67CD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18" name="Freeform 6"/>
          <p:cNvSpPr>
            <a:spLocks noChangeArrowheads="1"/>
          </p:cNvSpPr>
          <p:nvPr/>
        </p:nvSpPr>
        <p:spPr bwMode="auto">
          <a:xfrm>
            <a:off x="6521450" y="2133600"/>
            <a:ext cx="3352800" cy="1125538"/>
          </a:xfrm>
          <a:custGeom>
            <a:avLst/>
            <a:gdLst>
              <a:gd name="T0" fmla="*/ 297466 w 1330"/>
              <a:gd name="T1" fmla="*/ 566546 h 447"/>
              <a:gd name="T2" fmla="*/ 257132 w 1330"/>
              <a:gd name="T3" fmla="*/ 707553 h 447"/>
              <a:gd name="T4" fmla="*/ 20167 w 1330"/>
              <a:gd name="T5" fmla="*/ 1092804 h 447"/>
              <a:gd name="T6" fmla="*/ 0 w 1330"/>
              <a:gd name="T7" fmla="*/ 1125538 h 447"/>
              <a:gd name="T8" fmla="*/ 3151128 w 1330"/>
              <a:gd name="T9" fmla="*/ 1125538 h 447"/>
              <a:gd name="T10" fmla="*/ 3226755 w 1330"/>
              <a:gd name="T11" fmla="*/ 0 h 447"/>
              <a:gd name="T12" fmla="*/ 264695 w 1330"/>
              <a:gd name="T13" fmla="*/ 0 h 447"/>
              <a:gd name="T14" fmla="*/ 297466 w 1330"/>
              <a:gd name="T15" fmla="*/ 566546 h 44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330"/>
              <a:gd name="T25" fmla="*/ 0 h 447"/>
              <a:gd name="T26" fmla="*/ 1330 w 1330"/>
              <a:gd name="T27" fmla="*/ 447 h 447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330" h="447">
                <a:moveTo>
                  <a:pt x="118" y="225"/>
                </a:moveTo>
                <a:cubicBezTo>
                  <a:pt x="121" y="237"/>
                  <a:pt x="116" y="242"/>
                  <a:pt x="102" y="281"/>
                </a:cubicBezTo>
                <a:cubicBezTo>
                  <a:pt x="89" y="321"/>
                  <a:pt x="18" y="422"/>
                  <a:pt x="8" y="434"/>
                </a:cubicBezTo>
                <a:cubicBezTo>
                  <a:pt x="5" y="438"/>
                  <a:pt x="2" y="442"/>
                  <a:pt x="0" y="447"/>
                </a:cubicBezTo>
                <a:cubicBezTo>
                  <a:pt x="1250" y="447"/>
                  <a:pt x="1250" y="447"/>
                  <a:pt x="1250" y="447"/>
                </a:cubicBezTo>
                <a:cubicBezTo>
                  <a:pt x="1330" y="289"/>
                  <a:pt x="1311" y="119"/>
                  <a:pt x="1280" y="0"/>
                </a:cubicBezTo>
                <a:cubicBezTo>
                  <a:pt x="105" y="0"/>
                  <a:pt x="105" y="0"/>
                  <a:pt x="105" y="0"/>
                </a:cubicBezTo>
                <a:cubicBezTo>
                  <a:pt x="85" y="125"/>
                  <a:pt x="118" y="225"/>
                  <a:pt x="118" y="225"/>
                </a:cubicBezTo>
              </a:path>
            </a:pathLst>
          </a:custGeom>
          <a:solidFill>
            <a:srgbClr val="EBAC07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19" name="Freeform 7"/>
          <p:cNvSpPr>
            <a:spLocks noChangeArrowheads="1"/>
          </p:cNvSpPr>
          <p:nvPr/>
        </p:nvSpPr>
        <p:spPr bwMode="auto">
          <a:xfrm>
            <a:off x="6500813" y="3260725"/>
            <a:ext cx="3173412" cy="1125538"/>
          </a:xfrm>
          <a:custGeom>
            <a:avLst/>
            <a:gdLst>
              <a:gd name="T0" fmla="*/ 2523 w 1258"/>
              <a:gd name="T1" fmla="*/ 62950 h 447"/>
              <a:gd name="T2" fmla="*/ 50452 w 1258"/>
              <a:gd name="T3" fmla="*/ 163669 h 447"/>
              <a:gd name="T4" fmla="*/ 295142 w 1258"/>
              <a:gd name="T5" fmla="*/ 201439 h 447"/>
              <a:gd name="T6" fmla="*/ 330459 w 1258"/>
              <a:gd name="T7" fmla="*/ 274460 h 447"/>
              <a:gd name="T8" fmla="*/ 277484 w 1258"/>
              <a:gd name="T9" fmla="*/ 327338 h 447"/>
              <a:gd name="T10" fmla="*/ 252259 w 1258"/>
              <a:gd name="T11" fmla="*/ 380215 h 447"/>
              <a:gd name="T12" fmla="*/ 277484 w 1258"/>
              <a:gd name="T13" fmla="*/ 440647 h 447"/>
              <a:gd name="T14" fmla="*/ 348117 w 1258"/>
              <a:gd name="T15" fmla="*/ 543884 h 447"/>
              <a:gd name="T16" fmla="*/ 327936 w 1258"/>
              <a:gd name="T17" fmla="*/ 574100 h 447"/>
              <a:gd name="T18" fmla="*/ 307755 w 1258"/>
              <a:gd name="T19" fmla="*/ 619424 h 447"/>
              <a:gd name="T20" fmla="*/ 312801 w 1258"/>
              <a:gd name="T21" fmla="*/ 687409 h 447"/>
              <a:gd name="T22" fmla="*/ 428839 w 1258"/>
              <a:gd name="T23" fmla="*/ 793164 h 447"/>
              <a:gd name="T24" fmla="*/ 431362 w 1258"/>
              <a:gd name="T25" fmla="*/ 828416 h 447"/>
              <a:gd name="T26" fmla="*/ 451543 w 1258"/>
              <a:gd name="T27" fmla="*/ 1125538 h 447"/>
              <a:gd name="T28" fmla="*/ 2815205 w 1258"/>
              <a:gd name="T29" fmla="*/ 1125538 h 447"/>
              <a:gd name="T30" fmla="*/ 2731960 w 1258"/>
              <a:gd name="T31" fmla="*/ 833452 h 447"/>
              <a:gd name="T32" fmla="*/ 3001876 w 1258"/>
              <a:gd name="T33" fmla="*/ 254316 h 447"/>
              <a:gd name="T34" fmla="*/ 3173412 w 1258"/>
              <a:gd name="T35" fmla="*/ 0 h 447"/>
              <a:gd name="T36" fmla="*/ 20181 w 1258"/>
              <a:gd name="T37" fmla="*/ 0 h 447"/>
              <a:gd name="T38" fmla="*/ 2523 w 1258"/>
              <a:gd name="T39" fmla="*/ 62950 h 44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258"/>
              <a:gd name="T61" fmla="*/ 0 h 447"/>
              <a:gd name="T62" fmla="*/ 1258 w 1258"/>
              <a:gd name="T63" fmla="*/ 447 h 447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258" h="447">
                <a:moveTo>
                  <a:pt x="1" y="25"/>
                </a:moveTo>
                <a:cubicBezTo>
                  <a:pt x="0" y="43"/>
                  <a:pt x="7" y="58"/>
                  <a:pt x="20" y="65"/>
                </a:cubicBezTo>
                <a:cubicBezTo>
                  <a:pt x="33" y="73"/>
                  <a:pt x="117" y="80"/>
                  <a:pt x="117" y="80"/>
                </a:cubicBezTo>
                <a:cubicBezTo>
                  <a:pt x="131" y="109"/>
                  <a:pt x="131" y="109"/>
                  <a:pt x="131" y="109"/>
                </a:cubicBezTo>
                <a:cubicBezTo>
                  <a:pt x="131" y="109"/>
                  <a:pt x="117" y="122"/>
                  <a:pt x="110" y="130"/>
                </a:cubicBezTo>
                <a:cubicBezTo>
                  <a:pt x="104" y="139"/>
                  <a:pt x="102" y="143"/>
                  <a:pt x="100" y="151"/>
                </a:cubicBezTo>
                <a:cubicBezTo>
                  <a:pt x="99" y="160"/>
                  <a:pt x="105" y="169"/>
                  <a:pt x="110" y="175"/>
                </a:cubicBezTo>
                <a:cubicBezTo>
                  <a:pt x="114" y="182"/>
                  <a:pt x="138" y="216"/>
                  <a:pt x="138" y="216"/>
                </a:cubicBezTo>
                <a:cubicBezTo>
                  <a:pt x="138" y="216"/>
                  <a:pt x="134" y="222"/>
                  <a:pt x="130" y="228"/>
                </a:cubicBezTo>
                <a:cubicBezTo>
                  <a:pt x="125" y="235"/>
                  <a:pt x="122" y="246"/>
                  <a:pt x="122" y="246"/>
                </a:cubicBezTo>
                <a:cubicBezTo>
                  <a:pt x="119" y="254"/>
                  <a:pt x="119" y="263"/>
                  <a:pt x="124" y="273"/>
                </a:cubicBezTo>
                <a:cubicBezTo>
                  <a:pt x="130" y="282"/>
                  <a:pt x="165" y="309"/>
                  <a:pt x="170" y="315"/>
                </a:cubicBezTo>
                <a:cubicBezTo>
                  <a:pt x="174" y="322"/>
                  <a:pt x="171" y="329"/>
                  <a:pt x="171" y="329"/>
                </a:cubicBezTo>
                <a:cubicBezTo>
                  <a:pt x="154" y="381"/>
                  <a:pt x="165" y="422"/>
                  <a:pt x="179" y="447"/>
                </a:cubicBezTo>
                <a:cubicBezTo>
                  <a:pt x="1116" y="447"/>
                  <a:pt x="1116" y="447"/>
                  <a:pt x="1116" y="447"/>
                </a:cubicBezTo>
                <a:cubicBezTo>
                  <a:pt x="1100" y="402"/>
                  <a:pt x="1088" y="361"/>
                  <a:pt x="1083" y="331"/>
                </a:cubicBezTo>
                <a:cubicBezTo>
                  <a:pt x="1068" y="232"/>
                  <a:pt x="1190" y="101"/>
                  <a:pt x="1190" y="101"/>
                </a:cubicBezTo>
                <a:cubicBezTo>
                  <a:pt x="1218" y="68"/>
                  <a:pt x="1240" y="34"/>
                  <a:pt x="1258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7"/>
                  <a:pt x="2" y="14"/>
                  <a:pt x="1" y="25"/>
                </a:cubicBezTo>
              </a:path>
            </a:pathLst>
          </a:custGeom>
          <a:solidFill>
            <a:srgbClr val="A2B9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20" name="Freeform 8"/>
          <p:cNvSpPr>
            <a:spLocks noChangeArrowheads="1"/>
          </p:cNvSpPr>
          <p:nvPr/>
        </p:nvSpPr>
        <p:spPr bwMode="auto">
          <a:xfrm>
            <a:off x="6953250" y="4386263"/>
            <a:ext cx="2828925" cy="1127125"/>
          </a:xfrm>
          <a:custGeom>
            <a:avLst/>
            <a:gdLst>
              <a:gd name="T0" fmla="*/ 55469 w 1122"/>
              <a:gd name="T1" fmla="*/ 73124 h 447"/>
              <a:gd name="T2" fmla="*/ 733705 w 1122"/>
              <a:gd name="T3" fmla="*/ 32780 h 447"/>
              <a:gd name="T4" fmla="*/ 900113 w 1122"/>
              <a:gd name="T5" fmla="*/ 572388 h 447"/>
              <a:gd name="T6" fmla="*/ 890027 w 1122"/>
              <a:gd name="T7" fmla="*/ 572388 h 447"/>
              <a:gd name="T8" fmla="*/ 352985 w 1122"/>
              <a:gd name="T9" fmla="*/ 1127125 h 447"/>
              <a:gd name="T10" fmla="*/ 2659996 w 1122"/>
              <a:gd name="T11" fmla="*/ 1127125 h 447"/>
              <a:gd name="T12" fmla="*/ 2828925 w 1122"/>
              <a:gd name="T13" fmla="*/ 1127125 h 447"/>
              <a:gd name="T14" fmla="*/ 2617134 w 1122"/>
              <a:gd name="T15" fmla="*/ 564823 h 447"/>
              <a:gd name="T16" fmla="*/ 2362480 w 1122"/>
              <a:gd name="T17" fmla="*/ 0 h 447"/>
              <a:gd name="T18" fmla="*/ 0 w 1122"/>
              <a:gd name="T19" fmla="*/ 0 h 447"/>
              <a:gd name="T20" fmla="*/ 55469 w 1122"/>
              <a:gd name="T21" fmla="*/ 73124 h 44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122"/>
              <a:gd name="T34" fmla="*/ 0 h 447"/>
              <a:gd name="T35" fmla="*/ 1122 w 1122"/>
              <a:gd name="T36" fmla="*/ 447 h 44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122" h="447">
                <a:moveTo>
                  <a:pt x="22" y="29"/>
                </a:moveTo>
                <a:cubicBezTo>
                  <a:pt x="73" y="71"/>
                  <a:pt x="257" y="9"/>
                  <a:pt x="291" y="13"/>
                </a:cubicBezTo>
                <a:cubicBezTo>
                  <a:pt x="316" y="17"/>
                  <a:pt x="345" y="158"/>
                  <a:pt x="357" y="227"/>
                </a:cubicBezTo>
                <a:cubicBezTo>
                  <a:pt x="353" y="227"/>
                  <a:pt x="353" y="227"/>
                  <a:pt x="353" y="227"/>
                </a:cubicBezTo>
                <a:cubicBezTo>
                  <a:pt x="353" y="227"/>
                  <a:pt x="194" y="418"/>
                  <a:pt x="140" y="447"/>
                </a:cubicBezTo>
                <a:cubicBezTo>
                  <a:pt x="1055" y="447"/>
                  <a:pt x="1055" y="447"/>
                  <a:pt x="1055" y="447"/>
                </a:cubicBezTo>
                <a:cubicBezTo>
                  <a:pt x="1122" y="447"/>
                  <a:pt x="1122" y="447"/>
                  <a:pt x="1122" y="447"/>
                </a:cubicBezTo>
                <a:cubicBezTo>
                  <a:pt x="1038" y="224"/>
                  <a:pt x="1038" y="224"/>
                  <a:pt x="1038" y="224"/>
                </a:cubicBezTo>
                <a:cubicBezTo>
                  <a:pt x="1004" y="162"/>
                  <a:pt x="965" y="76"/>
                  <a:pt x="937" y="0"/>
                </a:cubicBezTo>
                <a:cubicBezTo>
                  <a:pt x="0" y="0"/>
                  <a:pt x="0" y="0"/>
                  <a:pt x="0" y="0"/>
                </a:cubicBezTo>
                <a:cubicBezTo>
                  <a:pt x="8" y="15"/>
                  <a:pt x="18" y="25"/>
                  <a:pt x="22" y="29"/>
                </a:cubicBezTo>
                <a:close/>
              </a:path>
            </a:pathLst>
          </a:custGeom>
          <a:solidFill>
            <a:srgbClr val="4C60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7421" name="Group 13"/>
          <p:cNvGrpSpPr>
            <a:grpSpLocks/>
          </p:cNvGrpSpPr>
          <p:nvPr/>
        </p:nvGrpSpPr>
        <p:grpSpPr bwMode="auto">
          <a:xfrm>
            <a:off x="8345488" y="1381125"/>
            <a:ext cx="681037" cy="573088"/>
            <a:chOff x="0" y="0"/>
            <a:chExt cx="679832" cy="573664"/>
          </a:xfrm>
        </p:grpSpPr>
        <p:sp>
          <p:nvSpPr>
            <p:cNvPr id="10276" name="Freeform 11"/>
            <p:cNvSpPr>
              <a:spLocks noChangeArrowheads="1"/>
            </p:cNvSpPr>
            <p:nvPr/>
          </p:nvSpPr>
          <p:spPr bwMode="auto">
            <a:xfrm>
              <a:off x="23973" y="10274"/>
              <a:ext cx="630173" cy="539415"/>
            </a:xfrm>
            <a:custGeom>
              <a:avLst/>
              <a:gdLst>
                <a:gd name="T0" fmla="*/ 322649 w 250"/>
                <a:gd name="T1" fmla="*/ 526812 h 214"/>
                <a:gd name="T2" fmla="*/ 287359 w 250"/>
                <a:gd name="T3" fmla="*/ 451193 h 214"/>
                <a:gd name="T4" fmla="*/ 234424 w 250"/>
                <a:gd name="T5" fmla="*/ 433549 h 214"/>
                <a:gd name="T6" fmla="*/ 184011 w 250"/>
                <a:gd name="T7" fmla="*/ 428507 h 214"/>
                <a:gd name="T8" fmla="*/ 138638 w 250"/>
                <a:gd name="T9" fmla="*/ 375574 h 214"/>
                <a:gd name="T10" fmla="*/ 50414 w 250"/>
                <a:gd name="T11" fmla="*/ 312558 h 214"/>
                <a:gd name="T12" fmla="*/ 27728 w 250"/>
                <a:gd name="T13" fmla="*/ 257104 h 214"/>
                <a:gd name="T14" fmla="*/ 12603 w 250"/>
                <a:gd name="T15" fmla="*/ 186527 h 214"/>
                <a:gd name="T16" fmla="*/ 32769 w 250"/>
                <a:gd name="T17" fmla="*/ 148717 h 214"/>
                <a:gd name="T18" fmla="*/ 45372 w 250"/>
                <a:gd name="T19" fmla="*/ 108387 h 214"/>
                <a:gd name="T20" fmla="*/ 161324 w 250"/>
                <a:gd name="T21" fmla="*/ 40330 h 214"/>
                <a:gd name="T22" fmla="*/ 264673 w 250"/>
                <a:gd name="T23" fmla="*/ 20165 h 214"/>
                <a:gd name="T24" fmla="*/ 315087 w 250"/>
                <a:gd name="T25" fmla="*/ 17644 h 214"/>
                <a:gd name="T26" fmla="*/ 362980 w 250"/>
                <a:gd name="T27" fmla="*/ 27727 h 214"/>
                <a:gd name="T28" fmla="*/ 420956 w 250"/>
                <a:gd name="T29" fmla="*/ 30248 h 214"/>
                <a:gd name="T30" fmla="*/ 476411 w 250"/>
                <a:gd name="T31" fmla="*/ 45371 h 214"/>
                <a:gd name="T32" fmla="*/ 536907 w 250"/>
                <a:gd name="T33" fmla="*/ 70578 h 214"/>
                <a:gd name="T34" fmla="*/ 584801 w 250"/>
                <a:gd name="T35" fmla="*/ 126032 h 214"/>
                <a:gd name="T36" fmla="*/ 602445 w 250"/>
                <a:gd name="T37" fmla="*/ 171403 h 214"/>
                <a:gd name="T38" fmla="*/ 617570 w 250"/>
                <a:gd name="T39" fmla="*/ 244501 h 214"/>
                <a:gd name="T40" fmla="*/ 622611 w 250"/>
                <a:gd name="T41" fmla="*/ 287352 h 214"/>
                <a:gd name="T42" fmla="*/ 612528 w 250"/>
                <a:gd name="T43" fmla="*/ 317599 h 214"/>
                <a:gd name="T44" fmla="*/ 607487 w 250"/>
                <a:gd name="T45" fmla="*/ 360450 h 214"/>
                <a:gd name="T46" fmla="*/ 546990 w 250"/>
                <a:gd name="T47" fmla="*/ 388177 h 214"/>
                <a:gd name="T48" fmla="*/ 504138 w 250"/>
                <a:gd name="T49" fmla="*/ 489002 h 214"/>
                <a:gd name="T50" fmla="*/ 395749 w 250"/>
                <a:gd name="T51" fmla="*/ 489002 h 214"/>
                <a:gd name="T52" fmla="*/ 408352 w 250"/>
                <a:gd name="T53" fmla="*/ 524291 h 214"/>
                <a:gd name="T54" fmla="*/ 352897 w 250"/>
                <a:gd name="T55" fmla="*/ 539415 h 214"/>
                <a:gd name="T56" fmla="*/ 322649 w 250"/>
                <a:gd name="T57" fmla="*/ 526812 h 21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50"/>
                <a:gd name="T88" fmla="*/ 0 h 214"/>
                <a:gd name="T89" fmla="*/ 250 w 250"/>
                <a:gd name="T90" fmla="*/ 214 h 214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50" h="214">
                  <a:moveTo>
                    <a:pt x="128" y="209"/>
                  </a:moveTo>
                  <a:cubicBezTo>
                    <a:pt x="114" y="179"/>
                    <a:pt x="114" y="179"/>
                    <a:pt x="114" y="179"/>
                  </a:cubicBezTo>
                  <a:cubicBezTo>
                    <a:pt x="114" y="179"/>
                    <a:pt x="102" y="172"/>
                    <a:pt x="93" y="172"/>
                  </a:cubicBezTo>
                  <a:cubicBezTo>
                    <a:pt x="84" y="172"/>
                    <a:pt x="85" y="176"/>
                    <a:pt x="73" y="170"/>
                  </a:cubicBezTo>
                  <a:cubicBezTo>
                    <a:pt x="60" y="164"/>
                    <a:pt x="57" y="153"/>
                    <a:pt x="55" y="149"/>
                  </a:cubicBezTo>
                  <a:cubicBezTo>
                    <a:pt x="53" y="145"/>
                    <a:pt x="26" y="129"/>
                    <a:pt x="20" y="124"/>
                  </a:cubicBezTo>
                  <a:cubicBezTo>
                    <a:pt x="14" y="119"/>
                    <a:pt x="10" y="105"/>
                    <a:pt x="11" y="102"/>
                  </a:cubicBezTo>
                  <a:cubicBezTo>
                    <a:pt x="13" y="100"/>
                    <a:pt x="0" y="85"/>
                    <a:pt x="5" y="74"/>
                  </a:cubicBezTo>
                  <a:cubicBezTo>
                    <a:pt x="9" y="63"/>
                    <a:pt x="13" y="59"/>
                    <a:pt x="13" y="59"/>
                  </a:cubicBezTo>
                  <a:cubicBezTo>
                    <a:pt x="13" y="59"/>
                    <a:pt x="5" y="56"/>
                    <a:pt x="18" y="43"/>
                  </a:cubicBezTo>
                  <a:cubicBezTo>
                    <a:pt x="31" y="31"/>
                    <a:pt x="49" y="10"/>
                    <a:pt x="64" y="16"/>
                  </a:cubicBezTo>
                  <a:cubicBezTo>
                    <a:pt x="64" y="16"/>
                    <a:pt x="91" y="0"/>
                    <a:pt x="105" y="8"/>
                  </a:cubicBezTo>
                  <a:cubicBezTo>
                    <a:pt x="119" y="16"/>
                    <a:pt x="117" y="7"/>
                    <a:pt x="125" y="7"/>
                  </a:cubicBezTo>
                  <a:cubicBezTo>
                    <a:pt x="134" y="7"/>
                    <a:pt x="139" y="7"/>
                    <a:pt x="144" y="11"/>
                  </a:cubicBezTo>
                  <a:cubicBezTo>
                    <a:pt x="148" y="14"/>
                    <a:pt x="156" y="7"/>
                    <a:pt x="167" y="12"/>
                  </a:cubicBezTo>
                  <a:cubicBezTo>
                    <a:pt x="178" y="17"/>
                    <a:pt x="189" y="18"/>
                    <a:pt x="189" y="18"/>
                  </a:cubicBezTo>
                  <a:cubicBezTo>
                    <a:pt x="189" y="18"/>
                    <a:pt x="204" y="18"/>
                    <a:pt x="213" y="28"/>
                  </a:cubicBezTo>
                  <a:cubicBezTo>
                    <a:pt x="222" y="38"/>
                    <a:pt x="225" y="43"/>
                    <a:pt x="232" y="50"/>
                  </a:cubicBezTo>
                  <a:cubicBezTo>
                    <a:pt x="239" y="58"/>
                    <a:pt x="233" y="60"/>
                    <a:pt x="239" y="68"/>
                  </a:cubicBezTo>
                  <a:cubicBezTo>
                    <a:pt x="245" y="75"/>
                    <a:pt x="245" y="88"/>
                    <a:pt x="245" y="97"/>
                  </a:cubicBezTo>
                  <a:cubicBezTo>
                    <a:pt x="245" y="107"/>
                    <a:pt x="245" y="108"/>
                    <a:pt x="247" y="114"/>
                  </a:cubicBezTo>
                  <a:cubicBezTo>
                    <a:pt x="250" y="121"/>
                    <a:pt x="243" y="126"/>
                    <a:pt x="243" y="126"/>
                  </a:cubicBezTo>
                  <a:cubicBezTo>
                    <a:pt x="243" y="126"/>
                    <a:pt x="249" y="133"/>
                    <a:pt x="241" y="143"/>
                  </a:cubicBezTo>
                  <a:cubicBezTo>
                    <a:pt x="232" y="153"/>
                    <a:pt x="217" y="154"/>
                    <a:pt x="217" y="154"/>
                  </a:cubicBezTo>
                  <a:cubicBezTo>
                    <a:pt x="217" y="154"/>
                    <a:pt x="215" y="190"/>
                    <a:pt x="200" y="194"/>
                  </a:cubicBezTo>
                  <a:cubicBezTo>
                    <a:pt x="185" y="199"/>
                    <a:pt x="157" y="194"/>
                    <a:pt x="157" y="194"/>
                  </a:cubicBezTo>
                  <a:cubicBezTo>
                    <a:pt x="157" y="194"/>
                    <a:pt x="163" y="204"/>
                    <a:pt x="162" y="208"/>
                  </a:cubicBezTo>
                  <a:cubicBezTo>
                    <a:pt x="161" y="212"/>
                    <a:pt x="145" y="214"/>
                    <a:pt x="140" y="214"/>
                  </a:cubicBezTo>
                  <a:cubicBezTo>
                    <a:pt x="136" y="214"/>
                    <a:pt x="128" y="209"/>
                    <a:pt x="128" y="20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77" name="Freeform 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679832" cy="573664"/>
            </a:xfrm>
            <a:custGeom>
              <a:avLst/>
              <a:gdLst>
                <a:gd name="T0" fmla="*/ 647099 w 270"/>
                <a:gd name="T1" fmla="*/ 166061 h 228"/>
                <a:gd name="T2" fmla="*/ 614367 w 270"/>
                <a:gd name="T3" fmla="*/ 100643 h 228"/>
                <a:gd name="T4" fmla="*/ 458257 w 270"/>
                <a:gd name="T5" fmla="*/ 17612 h 228"/>
                <a:gd name="T6" fmla="*/ 397828 w 270"/>
                <a:gd name="T7" fmla="*/ 12580 h 228"/>
                <a:gd name="T8" fmla="*/ 302148 w 270"/>
                <a:gd name="T9" fmla="*/ 7548 h 228"/>
                <a:gd name="T10" fmla="*/ 171217 w 270"/>
                <a:gd name="T11" fmla="*/ 22645 h 228"/>
                <a:gd name="T12" fmla="*/ 27697 w 270"/>
                <a:gd name="T13" fmla="*/ 155996 h 228"/>
                <a:gd name="T14" fmla="*/ 27697 w 270"/>
                <a:gd name="T15" fmla="*/ 266703 h 228"/>
                <a:gd name="T16" fmla="*/ 95680 w 270"/>
                <a:gd name="T17" fmla="*/ 367346 h 228"/>
                <a:gd name="T18" fmla="*/ 234164 w 270"/>
                <a:gd name="T19" fmla="*/ 470505 h 228"/>
                <a:gd name="T20" fmla="*/ 292076 w 270"/>
                <a:gd name="T21" fmla="*/ 480569 h 228"/>
                <a:gd name="T22" fmla="*/ 377684 w 270"/>
                <a:gd name="T23" fmla="*/ 573664 h 228"/>
                <a:gd name="T24" fmla="*/ 483436 w 270"/>
                <a:gd name="T25" fmla="*/ 530891 h 228"/>
                <a:gd name="T26" fmla="*/ 652135 w 270"/>
                <a:gd name="T27" fmla="*/ 387475 h 228"/>
                <a:gd name="T28" fmla="*/ 302148 w 270"/>
                <a:gd name="T29" fmla="*/ 412636 h 228"/>
                <a:gd name="T30" fmla="*/ 395310 w 270"/>
                <a:gd name="T31" fmla="*/ 374894 h 228"/>
                <a:gd name="T32" fmla="*/ 299630 w 270"/>
                <a:gd name="T33" fmla="*/ 425216 h 228"/>
                <a:gd name="T34" fmla="*/ 584152 w 270"/>
                <a:gd name="T35" fmla="*/ 367346 h 228"/>
                <a:gd name="T36" fmla="*/ 420489 w 270"/>
                <a:gd name="T37" fmla="*/ 410119 h 228"/>
                <a:gd name="T38" fmla="*/ 503579 w 270"/>
                <a:gd name="T39" fmla="*/ 354766 h 228"/>
                <a:gd name="T40" fmla="*/ 450703 w 270"/>
                <a:gd name="T41" fmla="*/ 306961 h 228"/>
                <a:gd name="T42" fmla="*/ 415453 w 270"/>
                <a:gd name="T43" fmla="*/ 216382 h 228"/>
                <a:gd name="T44" fmla="*/ 433078 w 270"/>
                <a:gd name="T45" fmla="*/ 337153 h 228"/>
                <a:gd name="T46" fmla="*/ 271933 w 270"/>
                <a:gd name="T47" fmla="*/ 395023 h 228"/>
                <a:gd name="T48" fmla="*/ 236682 w 270"/>
                <a:gd name="T49" fmla="*/ 417668 h 228"/>
                <a:gd name="T50" fmla="*/ 188842 w 270"/>
                <a:gd name="T51" fmla="*/ 377411 h 228"/>
                <a:gd name="T52" fmla="*/ 208985 w 270"/>
                <a:gd name="T53" fmla="*/ 347218 h 228"/>
                <a:gd name="T54" fmla="*/ 176253 w 270"/>
                <a:gd name="T55" fmla="*/ 329605 h 228"/>
                <a:gd name="T56" fmla="*/ 158627 w 270"/>
                <a:gd name="T57" fmla="*/ 246575 h 228"/>
                <a:gd name="T58" fmla="*/ 141002 w 270"/>
                <a:gd name="T59" fmla="*/ 334637 h 228"/>
                <a:gd name="T60" fmla="*/ 78055 w 270"/>
                <a:gd name="T61" fmla="*/ 274252 h 228"/>
                <a:gd name="T62" fmla="*/ 73019 w 270"/>
                <a:gd name="T63" fmla="*/ 181157 h 228"/>
                <a:gd name="T64" fmla="*/ 173735 w 270"/>
                <a:gd name="T65" fmla="*/ 118255 h 228"/>
                <a:gd name="T66" fmla="*/ 88126 w 270"/>
                <a:gd name="T67" fmla="*/ 138384 h 228"/>
                <a:gd name="T68" fmla="*/ 173735 w 270"/>
                <a:gd name="T69" fmla="*/ 75482 h 228"/>
                <a:gd name="T70" fmla="*/ 276969 w 270"/>
                <a:gd name="T71" fmla="*/ 52837 h 228"/>
                <a:gd name="T72" fmla="*/ 319773 w 270"/>
                <a:gd name="T73" fmla="*/ 100643 h 228"/>
                <a:gd name="T74" fmla="*/ 289558 w 270"/>
                <a:gd name="T75" fmla="*/ 133352 h 228"/>
                <a:gd name="T76" fmla="*/ 216539 w 270"/>
                <a:gd name="T77" fmla="*/ 213866 h 228"/>
                <a:gd name="T78" fmla="*/ 276969 w 270"/>
                <a:gd name="T79" fmla="*/ 203802 h 228"/>
                <a:gd name="T80" fmla="*/ 299630 w 270"/>
                <a:gd name="T81" fmla="*/ 233995 h 228"/>
                <a:gd name="T82" fmla="*/ 309701 w 270"/>
                <a:gd name="T83" fmla="*/ 163545 h 228"/>
                <a:gd name="T84" fmla="*/ 322291 w 270"/>
                <a:gd name="T85" fmla="*/ 155996 h 228"/>
                <a:gd name="T86" fmla="*/ 337398 w 270"/>
                <a:gd name="T87" fmla="*/ 57870 h 228"/>
                <a:gd name="T88" fmla="*/ 370131 w 270"/>
                <a:gd name="T89" fmla="*/ 57870 h 228"/>
                <a:gd name="T90" fmla="*/ 435596 w 270"/>
                <a:gd name="T91" fmla="*/ 65418 h 228"/>
                <a:gd name="T92" fmla="*/ 541348 w 270"/>
                <a:gd name="T93" fmla="*/ 98127 h 228"/>
                <a:gd name="T94" fmla="*/ 591706 w 270"/>
                <a:gd name="T95" fmla="*/ 155996 h 228"/>
                <a:gd name="T96" fmla="*/ 581634 w 270"/>
                <a:gd name="T97" fmla="*/ 158512 h 228"/>
                <a:gd name="T98" fmla="*/ 611849 w 270"/>
                <a:gd name="T99" fmla="*/ 213866 h 228"/>
                <a:gd name="T100" fmla="*/ 591706 w 270"/>
                <a:gd name="T101" fmla="*/ 269220 h 228"/>
                <a:gd name="T102" fmla="*/ 516169 w 270"/>
                <a:gd name="T103" fmla="*/ 161028 h 228"/>
                <a:gd name="T104" fmla="*/ 523722 w 270"/>
                <a:gd name="T105" fmla="*/ 269220 h 228"/>
                <a:gd name="T106" fmla="*/ 599259 w 270"/>
                <a:gd name="T107" fmla="*/ 322057 h 228"/>
                <a:gd name="T108" fmla="*/ 611849 w 270"/>
                <a:gd name="T109" fmla="*/ 352250 h 22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70"/>
                <a:gd name="T166" fmla="*/ 0 h 228"/>
                <a:gd name="T167" fmla="*/ 270 w 270"/>
                <a:gd name="T168" fmla="*/ 228 h 22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70" h="228">
                  <a:moveTo>
                    <a:pt x="267" y="115"/>
                  </a:moveTo>
                  <a:cubicBezTo>
                    <a:pt x="265" y="110"/>
                    <a:pt x="265" y="110"/>
                    <a:pt x="265" y="101"/>
                  </a:cubicBezTo>
                  <a:cubicBezTo>
                    <a:pt x="265" y="91"/>
                    <a:pt x="265" y="76"/>
                    <a:pt x="257" y="66"/>
                  </a:cubicBezTo>
                  <a:cubicBezTo>
                    <a:pt x="256" y="64"/>
                    <a:pt x="256" y="64"/>
                    <a:pt x="256" y="63"/>
                  </a:cubicBezTo>
                  <a:cubicBezTo>
                    <a:pt x="256" y="59"/>
                    <a:pt x="255" y="53"/>
                    <a:pt x="250" y="47"/>
                  </a:cubicBezTo>
                  <a:cubicBezTo>
                    <a:pt x="248" y="45"/>
                    <a:pt x="246" y="42"/>
                    <a:pt x="244" y="40"/>
                  </a:cubicBezTo>
                  <a:cubicBezTo>
                    <a:pt x="240" y="36"/>
                    <a:pt x="236" y="32"/>
                    <a:pt x="230" y="25"/>
                  </a:cubicBezTo>
                  <a:cubicBezTo>
                    <a:pt x="219" y="13"/>
                    <a:pt x="203" y="12"/>
                    <a:pt x="200" y="12"/>
                  </a:cubicBezTo>
                  <a:cubicBezTo>
                    <a:pt x="198" y="12"/>
                    <a:pt x="190" y="11"/>
                    <a:pt x="182" y="7"/>
                  </a:cubicBezTo>
                  <a:cubicBezTo>
                    <a:pt x="177" y="5"/>
                    <a:pt x="173" y="4"/>
                    <a:pt x="168" y="4"/>
                  </a:cubicBezTo>
                  <a:cubicBezTo>
                    <a:pt x="165" y="4"/>
                    <a:pt x="162" y="4"/>
                    <a:pt x="160" y="5"/>
                  </a:cubicBezTo>
                  <a:cubicBezTo>
                    <a:pt x="159" y="5"/>
                    <a:pt x="159" y="5"/>
                    <a:pt x="158" y="5"/>
                  </a:cubicBezTo>
                  <a:cubicBezTo>
                    <a:pt x="152" y="1"/>
                    <a:pt x="144" y="1"/>
                    <a:pt x="135" y="1"/>
                  </a:cubicBezTo>
                  <a:cubicBezTo>
                    <a:pt x="129" y="1"/>
                    <a:pt x="126" y="3"/>
                    <a:pt x="123" y="5"/>
                  </a:cubicBezTo>
                  <a:cubicBezTo>
                    <a:pt x="123" y="4"/>
                    <a:pt x="122" y="4"/>
                    <a:pt x="120" y="3"/>
                  </a:cubicBezTo>
                  <a:cubicBezTo>
                    <a:pt x="116" y="1"/>
                    <a:pt x="111" y="0"/>
                    <a:pt x="106" y="0"/>
                  </a:cubicBezTo>
                  <a:cubicBezTo>
                    <a:pt x="93" y="0"/>
                    <a:pt x="79" y="6"/>
                    <a:pt x="72" y="9"/>
                  </a:cubicBezTo>
                  <a:cubicBezTo>
                    <a:pt x="71" y="9"/>
                    <a:pt x="69" y="9"/>
                    <a:pt x="68" y="9"/>
                  </a:cubicBezTo>
                  <a:cubicBezTo>
                    <a:pt x="51" y="9"/>
                    <a:pt x="36" y="24"/>
                    <a:pt x="24" y="36"/>
                  </a:cubicBezTo>
                  <a:cubicBezTo>
                    <a:pt x="23" y="38"/>
                    <a:pt x="22" y="39"/>
                    <a:pt x="21" y="40"/>
                  </a:cubicBezTo>
                  <a:cubicBezTo>
                    <a:pt x="15" y="45"/>
                    <a:pt x="9" y="53"/>
                    <a:pt x="11" y="62"/>
                  </a:cubicBezTo>
                  <a:cubicBezTo>
                    <a:pt x="9" y="65"/>
                    <a:pt x="7" y="69"/>
                    <a:pt x="5" y="74"/>
                  </a:cubicBezTo>
                  <a:cubicBezTo>
                    <a:pt x="0" y="85"/>
                    <a:pt x="6" y="97"/>
                    <a:pt x="10" y="104"/>
                  </a:cubicBezTo>
                  <a:cubicBezTo>
                    <a:pt x="10" y="105"/>
                    <a:pt x="10" y="106"/>
                    <a:pt x="11" y="106"/>
                  </a:cubicBezTo>
                  <a:cubicBezTo>
                    <a:pt x="10" y="109"/>
                    <a:pt x="11" y="114"/>
                    <a:pt x="13" y="120"/>
                  </a:cubicBezTo>
                  <a:cubicBezTo>
                    <a:pt x="14" y="124"/>
                    <a:pt x="18" y="131"/>
                    <a:pt x="23" y="135"/>
                  </a:cubicBezTo>
                  <a:cubicBezTo>
                    <a:pt x="26" y="138"/>
                    <a:pt x="30" y="141"/>
                    <a:pt x="38" y="146"/>
                  </a:cubicBezTo>
                  <a:cubicBezTo>
                    <a:pt x="44" y="149"/>
                    <a:pt x="53" y="155"/>
                    <a:pt x="56" y="158"/>
                  </a:cubicBezTo>
                  <a:cubicBezTo>
                    <a:pt x="58" y="164"/>
                    <a:pt x="63" y="176"/>
                    <a:pt x="78" y="183"/>
                  </a:cubicBezTo>
                  <a:cubicBezTo>
                    <a:pt x="85" y="186"/>
                    <a:pt x="89" y="187"/>
                    <a:pt x="93" y="187"/>
                  </a:cubicBezTo>
                  <a:cubicBezTo>
                    <a:pt x="96" y="187"/>
                    <a:pt x="98" y="187"/>
                    <a:pt x="99" y="187"/>
                  </a:cubicBezTo>
                  <a:cubicBezTo>
                    <a:pt x="100" y="186"/>
                    <a:pt x="101" y="186"/>
                    <a:pt x="103" y="186"/>
                  </a:cubicBezTo>
                  <a:cubicBezTo>
                    <a:pt x="107" y="186"/>
                    <a:pt x="112" y="188"/>
                    <a:pt x="116" y="191"/>
                  </a:cubicBezTo>
                  <a:cubicBezTo>
                    <a:pt x="128" y="217"/>
                    <a:pt x="128" y="217"/>
                    <a:pt x="128" y="217"/>
                  </a:cubicBezTo>
                  <a:cubicBezTo>
                    <a:pt x="129" y="219"/>
                    <a:pt x="131" y="221"/>
                    <a:pt x="132" y="222"/>
                  </a:cubicBezTo>
                  <a:cubicBezTo>
                    <a:pt x="136" y="224"/>
                    <a:pt x="144" y="228"/>
                    <a:pt x="150" y="228"/>
                  </a:cubicBezTo>
                  <a:cubicBezTo>
                    <a:pt x="157" y="228"/>
                    <a:pt x="180" y="227"/>
                    <a:pt x="182" y="214"/>
                  </a:cubicBezTo>
                  <a:cubicBezTo>
                    <a:pt x="183" y="213"/>
                    <a:pt x="183" y="212"/>
                    <a:pt x="183" y="210"/>
                  </a:cubicBezTo>
                  <a:cubicBezTo>
                    <a:pt x="186" y="211"/>
                    <a:pt x="189" y="211"/>
                    <a:pt x="192" y="211"/>
                  </a:cubicBezTo>
                  <a:cubicBezTo>
                    <a:pt x="201" y="211"/>
                    <a:pt x="208" y="210"/>
                    <a:pt x="213" y="208"/>
                  </a:cubicBezTo>
                  <a:cubicBezTo>
                    <a:pt x="230" y="204"/>
                    <a:pt x="235" y="181"/>
                    <a:pt x="237" y="167"/>
                  </a:cubicBezTo>
                  <a:cubicBezTo>
                    <a:pt x="243" y="165"/>
                    <a:pt x="252" y="161"/>
                    <a:pt x="259" y="154"/>
                  </a:cubicBezTo>
                  <a:cubicBezTo>
                    <a:pt x="265" y="146"/>
                    <a:pt x="266" y="138"/>
                    <a:pt x="265" y="132"/>
                  </a:cubicBezTo>
                  <a:cubicBezTo>
                    <a:pt x="268" y="128"/>
                    <a:pt x="270" y="122"/>
                    <a:pt x="267" y="115"/>
                  </a:cubicBezTo>
                  <a:close/>
                  <a:moveTo>
                    <a:pt x="120" y="164"/>
                  </a:moveTo>
                  <a:cubicBezTo>
                    <a:pt x="123" y="158"/>
                    <a:pt x="135" y="152"/>
                    <a:pt x="144" y="150"/>
                  </a:cubicBezTo>
                  <a:cubicBezTo>
                    <a:pt x="146" y="150"/>
                    <a:pt x="150" y="150"/>
                    <a:pt x="154" y="150"/>
                  </a:cubicBezTo>
                  <a:cubicBezTo>
                    <a:pt x="155" y="150"/>
                    <a:pt x="156" y="149"/>
                    <a:pt x="157" y="149"/>
                  </a:cubicBezTo>
                  <a:cubicBezTo>
                    <a:pt x="154" y="155"/>
                    <a:pt x="152" y="161"/>
                    <a:pt x="154" y="167"/>
                  </a:cubicBezTo>
                  <a:cubicBezTo>
                    <a:pt x="144" y="170"/>
                    <a:pt x="135" y="174"/>
                    <a:pt x="127" y="173"/>
                  </a:cubicBezTo>
                  <a:cubicBezTo>
                    <a:pt x="125" y="172"/>
                    <a:pt x="122" y="170"/>
                    <a:pt x="119" y="169"/>
                  </a:cubicBezTo>
                  <a:cubicBezTo>
                    <a:pt x="118" y="167"/>
                    <a:pt x="119" y="166"/>
                    <a:pt x="120" y="164"/>
                  </a:cubicBezTo>
                  <a:close/>
                  <a:moveTo>
                    <a:pt x="243" y="140"/>
                  </a:moveTo>
                  <a:cubicBezTo>
                    <a:pt x="240" y="143"/>
                    <a:pt x="236" y="145"/>
                    <a:pt x="232" y="146"/>
                  </a:cubicBezTo>
                  <a:cubicBezTo>
                    <a:pt x="232" y="146"/>
                    <a:pt x="231" y="146"/>
                    <a:pt x="231" y="146"/>
                  </a:cubicBezTo>
                  <a:cubicBezTo>
                    <a:pt x="216" y="145"/>
                    <a:pt x="200" y="151"/>
                    <a:pt x="184" y="157"/>
                  </a:cubicBezTo>
                  <a:cubicBezTo>
                    <a:pt x="178" y="159"/>
                    <a:pt x="172" y="161"/>
                    <a:pt x="167" y="163"/>
                  </a:cubicBezTo>
                  <a:cubicBezTo>
                    <a:pt x="167" y="159"/>
                    <a:pt x="170" y="154"/>
                    <a:pt x="173" y="151"/>
                  </a:cubicBezTo>
                  <a:cubicBezTo>
                    <a:pt x="175" y="149"/>
                    <a:pt x="179" y="149"/>
                    <a:pt x="183" y="148"/>
                  </a:cubicBezTo>
                  <a:cubicBezTo>
                    <a:pt x="189" y="147"/>
                    <a:pt x="195" y="146"/>
                    <a:pt x="200" y="141"/>
                  </a:cubicBezTo>
                  <a:cubicBezTo>
                    <a:pt x="204" y="137"/>
                    <a:pt x="204" y="133"/>
                    <a:pt x="203" y="130"/>
                  </a:cubicBezTo>
                  <a:cubicBezTo>
                    <a:pt x="201" y="124"/>
                    <a:pt x="193" y="123"/>
                    <a:pt x="186" y="122"/>
                  </a:cubicBezTo>
                  <a:cubicBezTo>
                    <a:pt x="183" y="122"/>
                    <a:pt x="180" y="122"/>
                    <a:pt x="179" y="122"/>
                  </a:cubicBezTo>
                  <a:cubicBezTo>
                    <a:pt x="170" y="117"/>
                    <a:pt x="170" y="112"/>
                    <a:pt x="171" y="100"/>
                  </a:cubicBezTo>
                  <a:cubicBezTo>
                    <a:pt x="171" y="98"/>
                    <a:pt x="171" y="95"/>
                    <a:pt x="171" y="93"/>
                  </a:cubicBezTo>
                  <a:cubicBezTo>
                    <a:pt x="172" y="89"/>
                    <a:pt x="169" y="86"/>
                    <a:pt x="165" y="86"/>
                  </a:cubicBezTo>
                  <a:cubicBezTo>
                    <a:pt x="161" y="86"/>
                    <a:pt x="158" y="89"/>
                    <a:pt x="158" y="92"/>
                  </a:cubicBezTo>
                  <a:cubicBezTo>
                    <a:pt x="158" y="95"/>
                    <a:pt x="157" y="97"/>
                    <a:pt x="157" y="99"/>
                  </a:cubicBezTo>
                  <a:cubicBezTo>
                    <a:pt x="156" y="110"/>
                    <a:pt x="155" y="125"/>
                    <a:pt x="172" y="134"/>
                  </a:cubicBezTo>
                  <a:cubicBezTo>
                    <a:pt x="169" y="135"/>
                    <a:pt x="159" y="136"/>
                    <a:pt x="154" y="136"/>
                  </a:cubicBezTo>
                  <a:cubicBezTo>
                    <a:pt x="149" y="136"/>
                    <a:pt x="145" y="136"/>
                    <a:pt x="141" y="137"/>
                  </a:cubicBezTo>
                  <a:cubicBezTo>
                    <a:pt x="138" y="137"/>
                    <a:pt x="116" y="143"/>
                    <a:pt x="108" y="157"/>
                  </a:cubicBezTo>
                  <a:cubicBezTo>
                    <a:pt x="106" y="160"/>
                    <a:pt x="105" y="163"/>
                    <a:pt x="105" y="165"/>
                  </a:cubicBezTo>
                  <a:cubicBezTo>
                    <a:pt x="104" y="165"/>
                    <a:pt x="104" y="165"/>
                    <a:pt x="103" y="165"/>
                  </a:cubicBezTo>
                  <a:cubicBezTo>
                    <a:pt x="99" y="165"/>
                    <a:pt x="96" y="166"/>
                    <a:pt x="94" y="166"/>
                  </a:cubicBezTo>
                  <a:cubicBezTo>
                    <a:pt x="94" y="167"/>
                    <a:pt x="93" y="167"/>
                    <a:pt x="93" y="167"/>
                  </a:cubicBezTo>
                  <a:cubicBezTo>
                    <a:pt x="93" y="167"/>
                    <a:pt x="92" y="167"/>
                    <a:pt x="87" y="165"/>
                  </a:cubicBezTo>
                  <a:cubicBezTo>
                    <a:pt x="79" y="161"/>
                    <a:pt x="77" y="154"/>
                    <a:pt x="75" y="150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46"/>
                    <a:pt x="80" y="139"/>
                    <a:pt x="83" y="138"/>
                  </a:cubicBezTo>
                  <a:cubicBezTo>
                    <a:pt x="86" y="137"/>
                    <a:pt x="88" y="133"/>
                    <a:pt x="87" y="129"/>
                  </a:cubicBezTo>
                  <a:cubicBezTo>
                    <a:pt x="86" y="126"/>
                    <a:pt x="82" y="124"/>
                    <a:pt x="78" y="125"/>
                  </a:cubicBezTo>
                  <a:cubicBezTo>
                    <a:pt x="76" y="126"/>
                    <a:pt x="73" y="128"/>
                    <a:pt x="70" y="131"/>
                  </a:cubicBezTo>
                  <a:cubicBezTo>
                    <a:pt x="70" y="128"/>
                    <a:pt x="71" y="126"/>
                    <a:pt x="71" y="123"/>
                  </a:cubicBezTo>
                  <a:cubicBezTo>
                    <a:pt x="71" y="117"/>
                    <a:pt x="72" y="110"/>
                    <a:pt x="71" y="104"/>
                  </a:cubicBezTo>
                  <a:cubicBezTo>
                    <a:pt x="71" y="100"/>
                    <a:pt x="67" y="97"/>
                    <a:pt x="63" y="98"/>
                  </a:cubicBezTo>
                  <a:cubicBezTo>
                    <a:pt x="60" y="98"/>
                    <a:pt x="57" y="101"/>
                    <a:pt x="57" y="105"/>
                  </a:cubicBezTo>
                  <a:cubicBezTo>
                    <a:pt x="58" y="111"/>
                    <a:pt x="57" y="116"/>
                    <a:pt x="57" y="122"/>
                  </a:cubicBezTo>
                  <a:cubicBezTo>
                    <a:pt x="57" y="126"/>
                    <a:pt x="56" y="129"/>
                    <a:pt x="56" y="133"/>
                  </a:cubicBezTo>
                  <a:cubicBezTo>
                    <a:pt x="54" y="132"/>
                    <a:pt x="52" y="130"/>
                    <a:pt x="49" y="128"/>
                  </a:cubicBezTo>
                  <a:cubicBezTo>
                    <a:pt x="44" y="125"/>
                    <a:pt x="38" y="121"/>
                    <a:pt x="36" y="120"/>
                  </a:cubicBezTo>
                  <a:cubicBezTo>
                    <a:pt x="34" y="118"/>
                    <a:pt x="32" y="112"/>
                    <a:pt x="31" y="109"/>
                  </a:cubicBezTo>
                  <a:cubicBezTo>
                    <a:pt x="33" y="104"/>
                    <a:pt x="30" y="100"/>
                    <a:pt x="28" y="95"/>
                  </a:cubicBezTo>
                  <a:cubicBezTo>
                    <a:pt x="27" y="92"/>
                    <a:pt x="23" y="84"/>
                    <a:pt x="24" y="82"/>
                  </a:cubicBezTo>
                  <a:cubicBezTo>
                    <a:pt x="26" y="77"/>
                    <a:pt x="28" y="73"/>
                    <a:pt x="29" y="72"/>
                  </a:cubicBezTo>
                  <a:cubicBezTo>
                    <a:pt x="31" y="71"/>
                    <a:pt x="33" y="71"/>
                    <a:pt x="34" y="71"/>
                  </a:cubicBezTo>
                  <a:cubicBezTo>
                    <a:pt x="46" y="69"/>
                    <a:pt x="58" y="68"/>
                    <a:pt x="69" y="57"/>
                  </a:cubicBezTo>
                  <a:cubicBezTo>
                    <a:pt x="72" y="54"/>
                    <a:pt x="72" y="49"/>
                    <a:pt x="69" y="47"/>
                  </a:cubicBezTo>
                  <a:cubicBezTo>
                    <a:pt x="66" y="44"/>
                    <a:pt x="62" y="44"/>
                    <a:pt x="59" y="47"/>
                  </a:cubicBezTo>
                  <a:cubicBezTo>
                    <a:pt x="52" y="54"/>
                    <a:pt x="43" y="56"/>
                    <a:pt x="33" y="57"/>
                  </a:cubicBezTo>
                  <a:cubicBezTo>
                    <a:pt x="34" y="56"/>
                    <a:pt x="34" y="56"/>
                    <a:pt x="35" y="55"/>
                  </a:cubicBezTo>
                  <a:cubicBezTo>
                    <a:pt x="37" y="54"/>
                    <a:pt x="38" y="52"/>
                    <a:pt x="39" y="51"/>
                  </a:cubicBezTo>
                  <a:cubicBezTo>
                    <a:pt x="47" y="43"/>
                    <a:pt x="60" y="30"/>
                    <a:pt x="68" y="30"/>
                  </a:cubicBezTo>
                  <a:cubicBezTo>
                    <a:pt x="68" y="30"/>
                    <a:pt x="69" y="30"/>
                    <a:pt x="69" y="30"/>
                  </a:cubicBezTo>
                  <a:cubicBezTo>
                    <a:pt x="72" y="31"/>
                    <a:pt x="76" y="31"/>
                    <a:pt x="79" y="29"/>
                  </a:cubicBezTo>
                  <a:cubicBezTo>
                    <a:pt x="83" y="27"/>
                    <a:pt x="96" y="20"/>
                    <a:pt x="106" y="20"/>
                  </a:cubicBezTo>
                  <a:cubicBezTo>
                    <a:pt x="107" y="20"/>
                    <a:pt x="109" y="21"/>
                    <a:pt x="110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2" y="23"/>
                    <a:pt x="113" y="25"/>
                    <a:pt x="116" y="25"/>
                  </a:cubicBezTo>
                  <a:cubicBezTo>
                    <a:pt x="119" y="25"/>
                    <a:pt x="124" y="32"/>
                    <a:pt x="127" y="40"/>
                  </a:cubicBezTo>
                  <a:cubicBezTo>
                    <a:pt x="128" y="42"/>
                    <a:pt x="130" y="45"/>
                    <a:pt x="129" y="47"/>
                  </a:cubicBezTo>
                  <a:cubicBezTo>
                    <a:pt x="129" y="48"/>
                    <a:pt x="128" y="48"/>
                    <a:pt x="125" y="49"/>
                  </a:cubicBezTo>
                  <a:cubicBezTo>
                    <a:pt x="122" y="49"/>
                    <a:pt x="118" y="50"/>
                    <a:pt x="115" y="53"/>
                  </a:cubicBezTo>
                  <a:cubicBezTo>
                    <a:pt x="104" y="60"/>
                    <a:pt x="94" y="67"/>
                    <a:pt x="83" y="72"/>
                  </a:cubicBezTo>
                  <a:cubicBezTo>
                    <a:pt x="79" y="74"/>
                    <a:pt x="78" y="78"/>
                    <a:pt x="80" y="82"/>
                  </a:cubicBezTo>
                  <a:cubicBezTo>
                    <a:pt x="81" y="84"/>
                    <a:pt x="83" y="85"/>
                    <a:pt x="86" y="85"/>
                  </a:cubicBezTo>
                  <a:cubicBezTo>
                    <a:pt x="87" y="85"/>
                    <a:pt x="88" y="85"/>
                    <a:pt x="89" y="85"/>
                  </a:cubicBezTo>
                  <a:cubicBezTo>
                    <a:pt x="96" y="81"/>
                    <a:pt x="103" y="77"/>
                    <a:pt x="109" y="73"/>
                  </a:cubicBezTo>
                  <a:cubicBezTo>
                    <a:pt x="109" y="76"/>
                    <a:pt x="110" y="78"/>
                    <a:pt x="110" y="81"/>
                  </a:cubicBezTo>
                  <a:cubicBezTo>
                    <a:pt x="111" y="83"/>
                    <a:pt x="111" y="85"/>
                    <a:pt x="111" y="87"/>
                  </a:cubicBezTo>
                  <a:cubicBezTo>
                    <a:pt x="112" y="91"/>
                    <a:pt x="115" y="93"/>
                    <a:pt x="118" y="93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23" y="93"/>
                    <a:pt x="125" y="89"/>
                    <a:pt x="125" y="86"/>
                  </a:cubicBezTo>
                  <a:cubicBezTo>
                    <a:pt x="125" y="83"/>
                    <a:pt x="124" y="81"/>
                    <a:pt x="124" y="78"/>
                  </a:cubicBezTo>
                  <a:cubicBezTo>
                    <a:pt x="123" y="73"/>
                    <a:pt x="122" y="68"/>
                    <a:pt x="123" y="65"/>
                  </a:cubicBezTo>
                  <a:cubicBezTo>
                    <a:pt x="123" y="64"/>
                    <a:pt x="123" y="64"/>
                    <a:pt x="124" y="64"/>
                  </a:cubicBezTo>
                  <a:cubicBezTo>
                    <a:pt x="125" y="63"/>
                    <a:pt x="125" y="63"/>
                    <a:pt x="125" y="63"/>
                  </a:cubicBezTo>
                  <a:cubicBezTo>
                    <a:pt x="125" y="63"/>
                    <a:pt x="126" y="62"/>
                    <a:pt x="128" y="62"/>
                  </a:cubicBezTo>
                  <a:cubicBezTo>
                    <a:pt x="131" y="61"/>
                    <a:pt x="137" y="60"/>
                    <a:pt x="141" y="54"/>
                  </a:cubicBezTo>
                  <a:cubicBezTo>
                    <a:pt x="145" y="47"/>
                    <a:pt x="142" y="39"/>
                    <a:pt x="140" y="34"/>
                  </a:cubicBezTo>
                  <a:cubicBezTo>
                    <a:pt x="139" y="31"/>
                    <a:pt x="137" y="27"/>
                    <a:pt x="134" y="23"/>
                  </a:cubicBezTo>
                  <a:cubicBezTo>
                    <a:pt x="135" y="22"/>
                    <a:pt x="135" y="22"/>
                    <a:pt x="135" y="22"/>
                  </a:cubicBezTo>
                  <a:cubicBezTo>
                    <a:pt x="135" y="22"/>
                    <a:pt x="135" y="22"/>
                    <a:pt x="135" y="22"/>
                  </a:cubicBezTo>
                  <a:cubicBezTo>
                    <a:pt x="141" y="22"/>
                    <a:pt x="146" y="22"/>
                    <a:pt x="147" y="23"/>
                  </a:cubicBezTo>
                  <a:cubicBezTo>
                    <a:pt x="150" y="25"/>
                    <a:pt x="153" y="26"/>
                    <a:pt x="157" y="26"/>
                  </a:cubicBezTo>
                  <a:cubicBezTo>
                    <a:pt x="159" y="26"/>
                    <a:pt x="161" y="26"/>
                    <a:pt x="163" y="25"/>
                  </a:cubicBezTo>
                  <a:cubicBezTo>
                    <a:pt x="167" y="25"/>
                    <a:pt x="170" y="24"/>
                    <a:pt x="173" y="26"/>
                  </a:cubicBezTo>
                  <a:cubicBezTo>
                    <a:pt x="185" y="31"/>
                    <a:pt x="198" y="32"/>
                    <a:pt x="198" y="32"/>
                  </a:cubicBezTo>
                  <a:cubicBezTo>
                    <a:pt x="199" y="33"/>
                    <a:pt x="199" y="33"/>
                    <a:pt x="199" y="33"/>
                  </a:cubicBezTo>
                  <a:cubicBezTo>
                    <a:pt x="199" y="33"/>
                    <a:pt x="209" y="33"/>
                    <a:pt x="215" y="39"/>
                  </a:cubicBezTo>
                  <a:cubicBezTo>
                    <a:pt x="221" y="46"/>
                    <a:pt x="224" y="49"/>
                    <a:pt x="228" y="54"/>
                  </a:cubicBezTo>
                  <a:cubicBezTo>
                    <a:pt x="230" y="56"/>
                    <a:pt x="232" y="58"/>
                    <a:pt x="234" y="61"/>
                  </a:cubicBezTo>
                  <a:cubicBezTo>
                    <a:pt x="235" y="62"/>
                    <a:pt x="235" y="62"/>
                    <a:pt x="235" y="62"/>
                  </a:cubicBezTo>
                  <a:cubicBezTo>
                    <a:pt x="236" y="63"/>
                    <a:pt x="236" y="63"/>
                    <a:pt x="236" y="64"/>
                  </a:cubicBezTo>
                  <a:cubicBezTo>
                    <a:pt x="236" y="65"/>
                    <a:pt x="236" y="66"/>
                    <a:pt x="236" y="68"/>
                  </a:cubicBezTo>
                  <a:cubicBezTo>
                    <a:pt x="233" y="67"/>
                    <a:pt x="231" y="65"/>
                    <a:pt x="231" y="63"/>
                  </a:cubicBezTo>
                  <a:cubicBezTo>
                    <a:pt x="230" y="59"/>
                    <a:pt x="227" y="57"/>
                    <a:pt x="223" y="58"/>
                  </a:cubicBezTo>
                  <a:cubicBezTo>
                    <a:pt x="219" y="58"/>
                    <a:pt x="217" y="62"/>
                    <a:pt x="217" y="66"/>
                  </a:cubicBezTo>
                  <a:cubicBezTo>
                    <a:pt x="220" y="78"/>
                    <a:pt x="234" y="84"/>
                    <a:pt x="243" y="85"/>
                  </a:cubicBezTo>
                  <a:cubicBezTo>
                    <a:pt x="245" y="90"/>
                    <a:pt x="245" y="96"/>
                    <a:pt x="245" y="101"/>
                  </a:cubicBezTo>
                  <a:cubicBezTo>
                    <a:pt x="245" y="109"/>
                    <a:pt x="245" y="112"/>
                    <a:pt x="246" y="117"/>
                  </a:cubicBezTo>
                  <a:cubicBezTo>
                    <a:pt x="243" y="113"/>
                    <a:pt x="239" y="110"/>
                    <a:pt x="235" y="107"/>
                  </a:cubicBezTo>
                  <a:cubicBezTo>
                    <a:pt x="232" y="105"/>
                    <a:pt x="229" y="103"/>
                    <a:pt x="226" y="102"/>
                  </a:cubicBezTo>
                  <a:cubicBezTo>
                    <a:pt x="222" y="100"/>
                    <a:pt x="219" y="98"/>
                    <a:pt x="217" y="96"/>
                  </a:cubicBezTo>
                  <a:cubicBezTo>
                    <a:pt x="208" y="89"/>
                    <a:pt x="201" y="74"/>
                    <a:pt x="205" y="64"/>
                  </a:cubicBezTo>
                  <a:cubicBezTo>
                    <a:pt x="206" y="61"/>
                    <a:pt x="204" y="57"/>
                    <a:pt x="201" y="56"/>
                  </a:cubicBezTo>
                  <a:cubicBezTo>
                    <a:pt x="197" y="54"/>
                    <a:pt x="193" y="56"/>
                    <a:pt x="192" y="60"/>
                  </a:cubicBezTo>
                  <a:cubicBezTo>
                    <a:pt x="186" y="75"/>
                    <a:pt x="195" y="97"/>
                    <a:pt x="208" y="107"/>
                  </a:cubicBezTo>
                  <a:cubicBezTo>
                    <a:pt x="212" y="110"/>
                    <a:pt x="216" y="112"/>
                    <a:pt x="220" y="114"/>
                  </a:cubicBezTo>
                  <a:cubicBezTo>
                    <a:pt x="222" y="115"/>
                    <a:pt x="225" y="117"/>
                    <a:pt x="227" y="118"/>
                  </a:cubicBezTo>
                  <a:cubicBezTo>
                    <a:pt x="231" y="121"/>
                    <a:pt x="234" y="125"/>
                    <a:pt x="238" y="128"/>
                  </a:cubicBezTo>
                  <a:cubicBezTo>
                    <a:pt x="240" y="131"/>
                    <a:pt x="242" y="133"/>
                    <a:pt x="244" y="136"/>
                  </a:cubicBezTo>
                  <a:cubicBezTo>
                    <a:pt x="245" y="136"/>
                    <a:pt x="245" y="136"/>
                    <a:pt x="245" y="137"/>
                  </a:cubicBezTo>
                  <a:cubicBezTo>
                    <a:pt x="245" y="137"/>
                    <a:pt x="243" y="140"/>
                    <a:pt x="243" y="140"/>
                  </a:cubicBezTo>
                  <a:close/>
                </a:path>
              </a:pathLst>
            </a:custGeom>
            <a:solidFill>
              <a:srgbClr val="EBA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24" name="Group 16"/>
          <p:cNvGrpSpPr>
            <a:grpSpLocks/>
          </p:cNvGrpSpPr>
          <p:nvPr/>
        </p:nvGrpSpPr>
        <p:grpSpPr bwMode="auto">
          <a:xfrm>
            <a:off x="7604125" y="2443163"/>
            <a:ext cx="493713" cy="493712"/>
            <a:chOff x="0" y="0"/>
            <a:chExt cx="493179" cy="493179"/>
          </a:xfrm>
        </p:grpSpPr>
        <p:pic>
          <p:nvPicPr>
            <p:cNvPr id="10271" name="Picture 13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9" y="8562"/>
              <a:ext cx="477766" cy="477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sp>
          <p:nvSpPr>
            <p:cNvPr id="10272" name="Freeform 14"/>
            <p:cNvSpPr>
              <a:spLocks noEditPoints="1" noChangeArrowheads="1"/>
            </p:cNvSpPr>
            <p:nvPr/>
          </p:nvSpPr>
          <p:spPr bwMode="auto">
            <a:xfrm>
              <a:off x="0" y="0"/>
              <a:ext cx="493179" cy="493179"/>
            </a:xfrm>
            <a:custGeom>
              <a:avLst/>
              <a:gdLst>
                <a:gd name="T0" fmla="*/ 246590 w 196"/>
                <a:gd name="T1" fmla="*/ 0 h 196"/>
                <a:gd name="T2" fmla="*/ 0 w 196"/>
                <a:gd name="T3" fmla="*/ 246590 h 196"/>
                <a:gd name="T4" fmla="*/ 246590 w 196"/>
                <a:gd name="T5" fmla="*/ 493179 h 196"/>
                <a:gd name="T6" fmla="*/ 493179 w 196"/>
                <a:gd name="T7" fmla="*/ 246590 h 196"/>
                <a:gd name="T8" fmla="*/ 246590 w 196"/>
                <a:gd name="T9" fmla="*/ 0 h 196"/>
                <a:gd name="T10" fmla="*/ 246590 w 196"/>
                <a:gd name="T11" fmla="*/ 430274 h 196"/>
                <a:gd name="T12" fmla="*/ 62905 w 196"/>
                <a:gd name="T13" fmla="*/ 246590 h 196"/>
                <a:gd name="T14" fmla="*/ 246590 w 196"/>
                <a:gd name="T15" fmla="*/ 62905 h 196"/>
                <a:gd name="T16" fmla="*/ 430274 w 196"/>
                <a:gd name="T17" fmla="*/ 246590 h 196"/>
                <a:gd name="T18" fmla="*/ 246590 w 196"/>
                <a:gd name="T19" fmla="*/ 430274 h 19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6"/>
                <a:gd name="T31" fmla="*/ 0 h 196"/>
                <a:gd name="T32" fmla="*/ 196 w 196"/>
                <a:gd name="T33" fmla="*/ 196 h 19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6" h="196"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  <a:moveTo>
                    <a:pt x="98" y="171"/>
                  </a:moveTo>
                  <a:cubicBezTo>
                    <a:pt x="58" y="171"/>
                    <a:pt x="25" y="138"/>
                    <a:pt x="25" y="98"/>
                  </a:cubicBezTo>
                  <a:cubicBezTo>
                    <a:pt x="25" y="58"/>
                    <a:pt x="58" y="25"/>
                    <a:pt x="98" y="25"/>
                  </a:cubicBezTo>
                  <a:cubicBezTo>
                    <a:pt x="139" y="25"/>
                    <a:pt x="171" y="58"/>
                    <a:pt x="171" y="98"/>
                  </a:cubicBezTo>
                  <a:cubicBezTo>
                    <a:pt x="171" y="138"/>
                    <a:pt x="139" y="171"/>
                    <a:pt x="98" y="171"/>
                  </a:cubicBezTo>
                  <a:close/>
                </a:path>
              </a:pathLst>
            </a:custGeom>
            <a:solidFill>
              <a:srgbClr val="D579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73" name="Oval 15"/>
            <p:cNvSpPr>
              <a:spLocks noChangeArrowheads="1"/>
            </p:cNvSpPr>
            <p:nvPr/>
          </p:nvSpPr>
          <p:spPr bwMode="auto">
            <a:xfrm>
              <a:off x="140419" y="138707"/>
              <a:ext cx="214053" cy="215765"/>
            </a:xfrm>
            <a:prstGeom prst="ellipse">
              <a:avLst/>
            </a:prstGeom>
            <a:solidFill>
              <a:srgbClr val="D579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pic>
          <p:nvPicPr>
            <p:cNvPr id="10274" name="Picture 16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3713" y="251727"/>
              <a:ext cx="119870" cy="12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10275" name="Picture 17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118" y="164392"/>
              <a:ext cx="83909" cy="82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</p:grpSp>
      <p:sp>
        <p:nvSpPr>
          <p:cNvPr id="17430" name="TextBox 614"/>
          <p:cNvSpPr>
            <a:spLocks noChangeArrowheads="1"/>
          </p:cNvSpPr>
          <p:nvPr/>
        </p:nvSpPr>
        <p:spPr bwMode="auto">
          <a:xfrm>
            <a:off x="7116763" y="1466850"/>
            <a:ext cx="12509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添加标题</a:t>
            </a:r>
            <a:endParaRPr lang="zh-CN" altLang="en-US"/>
          </a:p>
        </p:txBody>
      </p:sp>
      <p:grpSp>
        <p:nvGrpSpPr>
          <p:cNvPr id="17431" name="Group 23"/>
          <p:cNvGrpSpPr>
            <a:grpSpLocks/>
          </p:cNvGrpSpPr>
          <p:nvPr/>
        </p:nvGrpSpPr>
        <p:grpSpPr bwMode="auto">
          <a:xfrm>
            <a:off x="8480425" y="3521075"/>
            <a:ext cx="415925" cy="646113"/>
            <a:chOff x="0" y="0"/>
            <a:chExt cx="414407" cy="645584"/>
          </a:xfrm>
        </p:grpSpPr>
        <p:sp>
          <p:nvSpPr>
            <p:cNvPr id="10269" name="Freeform 9"/>
            <p:cNvSpPr>
              <a:spLocks noChangeArrowheads="1"/>
            </p:cNvSpPr>
            <p:nvPr/>
          </p:nvSpPr>
          <p:spPr bwMode="auto">
            <a:xfrm>
              <a:off x="0" y="0"/>
              <a:ext cx="414407" cy="645584"/>
            </a:xfrm>
            <a:custGeom>
              <a:avLst/>
              <a:gdLst>
                <a:gd name="T0" fmla="*/ 401773 w 164"/>
                <a:gd name="T1" fmla="*/ 105916 h 256"/>
                <a:gd name="T2" fmla="*/ 343655 w 164"/>
                <a:gd name="T3" fmla="*/ 0 h 256"/>
                <a:gd name="T4" fmla="*/ 280483 w 164"/>
                <a:gd name="T5" fmla="*/ 10087 h 256"/>
                <a:gd name="T6" fmla="*/ 214784 w 164"/>
                <a:gd name="T7" fmla="*/ 22696 h 256"/>
                <a:gd name="T8" fmla="*/ 214784 w 164"/>
                <a:gd name="T9" fmla="*/ 22696 h 256"/>
                <a:gd name="T10" fmla="*/ 212257 w 164"/>
                <a:gd name="T11" fmla="*/ 22696 h 256"/>
                <a:gd name="T12" fmla="*/ 209730 w 164"/>
                <a:gd name="T13" fmla="*/ 22696 h 256"/>
                <a:gd name="T14" fmla="*/ 209730 w 164"/>
                <a:gd name="T15" fmla="*/ 22696 h 256"/>
                <a:gd name="T16" fmla="*/ 136451 w 164"/>
                <a:gd name="T17" fmla="*/ 12609 h 256"/>
                <a:gd name="T18" fmla="*/ 70752 w 164"/>
                <a:gd name="T19" fmla="*/ 0 h 256"/>
                <a:gd name="T20" fmla="*/ 12634 w 164"/>
                <a:gd name="T21" fmla="*/ 105916 h 256"/>
                <a:gd name="T22" fmla="*/ 40430 w 164"/>
                <a:gd name="T23" fmla="*/ 254703 h 256"/>
                <a:gd name="T24" fmla="*/ 53064 w 164"/>
                <a:gd name="T25" fmla="*/ 411055 h 256"/>
                <a:gd name="T26" fmla="*/ 93494 w 164"/>
                <a:gd name="T27" fmla="*/ 564886 h 256"/>
                <a:gd name="T28" fmla="*/ 151612 w 164"/>
                <a:gd name="T29" fmla="*/ 612800 h 256"/>
                <a:gd name="T30" fmla="*/ 166774 w 164"/>
                <a:gd name="T31" fmla="*/ 398446 h 256"/>
                <a:gd name="T32" fmla="*/ 184462 w 164"/>
                <a:gd name="T33" fmla="*/ 355576 h 256"/>
                <a:gd name="T34" fmla="*/ 207204 w 164"/>
                <a:gd name="T35" fmla="*/ 337923 h 256"/>
                <a:gd name="T36" fmla="*/ 227418 w 164"/>
                <a:gd name="T37" fmla="*/ 353054 h 256"/>
                <a:gd name="T38" fmla="*/ 245107 w 164"/>
                <a:gd name="T39" fmla="*/ 398446 h 256"/>
                <a:gd name="T40" fmla="*/ 262795 w 164"/>
                <a:gd name="T41" fmla="*/ 612800 h 256"/>
                <a:gd name="T42" fmla="*/ 320913 w 164"/>
                <a:gd name="T43" fmla="*/ 564886 h 256"/>
                <a:gd name="T44" fmla="*/ 361343 w 164"/>
                <a:gd name="T45" fmla="*/ 411055 h 256"/>
                <a:gd name="T46" fmla="*/ 373977 w 164"/>
                <a:gd name="T47" fmla="*/ 254703 h 256"/>
                <a:gd name="T48" fmla="*/ 401773 w 164"/>
                <a:gd name="T49" fmla="*/ 105916 h 2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64"/>
                <a:gd name="T76" fmla="*/ 0 h 256"/>
                <a:gd name="T77" fmla="*/ 164 w 164"/>
                <a:gd name="T78" fmla="*/ 256 h 25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64" h="256">
                  <a:moveTo>
                    <a:pt x="159" y="42"/>
                  </a:moveTo>
                  <a:cubicBezTo>
                    <a:pt x="154" y="21"/>
                    <a:pt x="148" y="3"/>
                    <a:pt x="136" y="0"/>
                  </a:cubicBezTo>
                  <a:cubicBezTo>
                    <a:pt x="132" y="0"/>
                    <a:pt x="122" y="2"/>
                    <a:pt x="111" y="4"/>
                  </a:cubicBezTo>
                  <a:cubicBezTo>
                    <a:pt x="102" y="7"/>
                    <a:pt x="92" y="9"/>
                    <a:pt x="85" y="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76" y="9"/>
                    <a:pt x="65" y="7"/>
                    <a:pt x="54" y="5"/>
                  </a:cubicBezTo>
                  <a:cubicBezTo>
                    <a:pt x="43" y="2"/>
                    <a:pt x="32" y="0"/>
                    <a:pt x="28" y="0"/>
                  </a:cubicBezTo>
                  <a:cubicBezTo>
                    <a:pt x="16" y="3"/>
                    <a:pt x="9" y="21"/>
                    <a:pt x="5" y="42"/>
                  </a:cubicBezTo>
                  <a:cubicBezTo>
                    <a:pt x="0" y="62"/>
                    <a:pt x="9" y="85"/>
                    <a:pt x="16" y="101"/>
                  </a:cubicBezTo>
                  <a:cubicBezTo>
                    <a:pt x="23" y="117"/>
                    <a:pt x="18" y="135"/>
                    <a:pt x="21" y="163"/>
                  </a:cubicBezTo>
                  <a:cubicBezTo>
                    <a:pt x="23" y="190"/>
                    <a:pt x="30" y="202"/>
                    <a:pt x="37" y="224"/>
                  </a:cubicBezTo>
                  <a:cubicBezTo>
                    <a:pt x="44" y="247"/>
                    <a:pt x="64" y="256"/>
                    <a:pt x="60" y="243"/>
                  </a:cubicBezTo>
                  <a:cubicBezTo>
                    <a:pt x="55" y="229"/>
                    <a:pt x="60" y="179"/>
                    <a:pt x="66" y="158"/>
                  </a:cubicBezTo>
                  <a:cubicBezTo>
                    <a:pt x="69" y="150"/>
                    <a:pt x="71" y="144"/>
                    <a:pt x="73" y="141"/>
                  </a:cubicBezTo>
                  <a:cubicBezTo>
                    <a:pt x="74" y="137"/>
                    <a:pt x="77" y="134"/>
                    <a:pt x="82" y="134"/>
                  </a:cubicBezTo>
                  <a:cubicBezTo>
                    <a:pt x="86" y="134"/>
                    <a:pt x="89" y="137"/>
                    <a:pt x="90" y="140"/>
                  </a:cubicBezTo>
                  <a:cubicBezTo>
                    <a:pt x="92" y="143"/>
                    <a:pt x="94" y="149"/>
                    <a:pt x="97" y="158"/>
                  </a:cubicBezTo>
                  <a:cubicBezTo>
                    <a:pt x="104" y="179"/>
                    <a:pt x="109" y="229"/>
                    <a:pt x="104" y="243"/>
                  </a:cubicBezTo>
                  <a:cubicBezTo>
                    <a:pt x="100" y="256"/>
                    <a:pt x="120" y="247"/>
                    <a:pt x="127" y="224"/>
                  </a:cubicBezTo>
                  <a:cubicBezTo>
                    <a:pt x="134" y="202"/>
                    <a:pt x="141" y="190"/>
                    <a:pt x="143" y="163"/>
                  </a:cubicBezTo>
                  <a:cubicBezTo>
                    <a:pt x="145" y="135"/>
                    <a:pt x="141" y="117"/>
                    <a:pt x="148" y="101"/>
                  </a:cubicBezTo>
                  <a:cubicBezTo>
                    <a:pt x="154" y="85"/>
                    <a:pt x="164" y="62"/>
                    <a:pt x="159" y="42"/>
                  </a:cubicBezTo>
                </a:path>
              </a:pathLst>
            </a:custGeom>
            <a:solidFill>
              <a:srgbClr val="EBAC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70" name="Freeform 9"/>
            <p:cNvSpPr>
              <a:spLocks noChangeArrowheads="1"/>
            </p:cNvSpPr>
            <p:nvPr/>
          </p:nvSpPr>
          <p:spPr bwMode="auto">
            <a:xfrm>
              <a:off x="41096" y="66852"/>
              <a:ext cx="332214" cy="517538"/>
            </a:xfrm>
            <a:custGeom>
              <a:avLst/>
              <a:gdLst>
                <a:gd name="T0" fmla="*/ 322086 w 164"/>
                <a:gd name="T1" fmla="*/ 84909 h 256"/>
                <a:gd name="T2" fmla="*/ 275495 w 164"/>
                <a:gd name="T3" fmla="*/ 0 h 256"/>
                <a:gd name="T4" fmla="*/ 224852 w 164"/>
                <a:gd name="T5" fmla="*/ 8087 h 256"/>
                <a:gd name="T6" fmla="*/ 172184 w 164"/>
                <a:gd name="T7" fmla="*/ 18195 h 256"/>
                <a:gd name="T8" fmla="*/ 172184 w 164"/>
                <a:gd name="T9" fmla="*/ 18195 h 256"/>
                <a:gd name="T10" fmla="*/ 170158 w 164"/>
                <a:gd name="T11" fmla="*/ 18195 h 256"/>
                <a:gd name="T12" fmla="*/ 168133 w 164"/>
                <a:gd name="T13" fmla="*/ 18195 h 256"/>
                <a:gd name="T14" fmla="*/ 168133 w 164"/>
                <a:gd name="T15" fmla="*/ 18195 h 256"/>
                <a:gd name="T16" fmla="*/ 109388 w 164"/>
                <a:gd name="T17" fmla="*/ 10108 h 256"/>
                <a:gd name="T18" fmla="*/ 56719 w 164"/>
                <a:gd name="T19" fmla="*/ 0 h 256"/>
                <a:gd name="T20" fmla="*/ 10128 w 164"/>
                <a:gd name="T21" fmla="*/ 84909 h 256"/>
                <a:gd name="T22" fmla="*/ 32411 w 164"/>
                <a:gd name="T23" fmla="*/ 204185 h 256"/>
                <a:gd name="T24" fmla="*/ 42540 w 164"/>
                <a:gd name="T25" fmla="*/ 329526 h 256"/>
                <a:gd name="T26" fmla="*/ 74951 w 164"/>
                <a:gd name="T27" fmla="*/ 452846 h 256"/>
                <a:gd name="T28" fmla="*/ 121542 w 164"/>
                <a:gd name="T29" fmla="*/ 491257 h 256"/>
                <a:gd name="T30" fmla="*/ 133696 w 164"/>
                <a:gd name="T31" fmla="*/ 319418 h 256"/>
                <a:gd name="T32" fmla="*/ 147876 w 164"/>
                <a:gd name="T33" fmla="*/ 285050 h 256"/>
                <a:gd name="T34" fmla="*/ 166107 w 164"/>
                <a:gd name="T35" fmla="*/ 270899 h 256"/>
                <a:gd name="T36" fmla="*/ 182313 w 164"/>
                <a:gd name="T37" fmla="*/ 283029 h 256"/>
                <a:gd name="T38" fmla="*/ 196492 w 164"/>
                <a:gd name="T39" fmla="*/ 319418 h 256"/>
                <a:gd name="T40" fmla="*/ 210672 w 164"/>
                <a:gd name="T41" fmla="*/ 491257 h 256"/>
                <a:gd name="T42" fmla="*/ 257263 w 164"/>
                <a:gd name="T43" fmla="*/ 452846 h 256"/>
                <a:gd name="T44" fmla="*/ 289674 w 164"/>
                <a:gd name="T45" fmla="*/ 329526 h 256"/>
                <a:gd name="T46" fmla="*/ 299803 w 164"/>
                <a:gd name="T47" fmla="*/ 204185 h 256"/>
                <a:gd name="T48" fmla="*/ 322086 w 164"/>
                <a:gd name="T49" fmla="*/ 84909 h 2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64"/>
                <a:gd name="T76" fmla="*/ 0 h 256"/>
                <a:gd name="T77" fmla="*/ 164 w 164"/>
                <a:gd name="T78" fmla="*/ 256 h 25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64" h="256">
                  <a:moveTo>
                    <a:pt x="159" y="42"/>
                  </a:moveTo>
                  <a:cubicBezTo>
                    <a:pt x="154" y="21"/>
                    <a:pt x="148" y="3"/>
                    <a:pt x="136" y="0"/>
                  </a:cubicBezTo>
                  <a:cubicBezTo>
                    <a:pt x="132" y="0"/>
                    <a:pt x="122" y="2"/>
                    <a:pt x="111" y="4"/>
                  </a:cubicBezTo>
                  <a:cubicBezTo>
                    <a:pt x="102" y="7"/>
                    <a:pt x="92" y="9"/>
                    <a:pt x="85" y="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76" y="9"/>
                    <a:pt x="65" y="7"/>
                    <a:pt x="54" y="5"/>
                  </a:cubicBezTo>
                  <a:cubicBezTo>
                    <a:pt x="43" y="2"/>
                    <a:pt x="32" y="0"/>
                    <a:pt x="28" y="0"/>
                  </a:cubicBezTo>
                  <a:cubicBezTo>
                    <a:pt x="16" y="3"/>
                    <a:pt x="9" y="21"/>
                    <a:pt x="5" y="42"/>
                  </a:cubicBezTo>
                  <a:cubicBezTo>
                    <a:pt x="0" y="62"/>
                    <a:pt x="9" y="85"/>
                    <a:pt x="16" y="101"/>
                  </a:cubicBezTo>
                  <a:cubicBezTo>
                    <a:pt x="23" y="117"/>
                    <a:pt x="18" y="135"/>
                    <a:pt x="21" y="163"/>
                  </a:cubicBezTo>
                  <a:cubicBezTo>
                    <a:pt x="23" y="190"/>
                    <a:pt x="30" y="202"/>
                    <a:pt x="37" y="224"/>
                  </a:cubicBezTo>
                  <a:cubicBezTo>
                    <a:pt x="44" y="247"/>
                    <a:pt x="64" y="256"/>
                    <a:pt x="60" y="243"/>
                  </a:cubicBezTo>
                  <a:cubicBezTo>
                    <a:pt x="55" y="229"/>
                    <a:pt x="60" y="179"/>
                    <a:pt x="66" y="158"/>
                  </a:cubicBezTo>
                  <a:cubicBezTo>
                    <a:pt x="69" y="150"/>
                    <a:pt x="71" y="144"/>
                    <a:pt x="73" y="141"/>
                  </a:cubicBezTo>
                  <a:cubicBezTo>
                    <a:pt x="74" y="137"/>
                    <a:pt x="77" y="134"/>
                    <a:pt x="82" y="134"/>
                  </a:cubicBezTo>
                  <a:cubicBezTo>
                    <a:pt x="86" y="134"/>
                    <a:pt x="89" y="137"/>
                    <a:pt x="90" y="140"/>
                  </a:cubicBezTo>
                  <a:cubicBezTo>
                    <a:pt x="92" y="143"/>
                    <a:pt x="94" y="149"/>
                    <a:pt x="97" y="158"/>
                  </a:cubicBezTo>
                  <a:cubicBezTo>
                    <a:pt x="104" y="179"/>
                    <a:pt x="109" y="229"/>
                    <a:pt x="104" y="243"/>
                  </a:cubicBezTo>
                  <a:cubicBezTo>
                    <a:pt x="100" y="256"/>
                    <a:pt x="120" y="247"/>
                    <a:pt x="127" y="224"/>
                  </a:cubicBezTo>
                  <a:cubicBezTo>
                    <a:pt x="134" y="202"/>
                    <a:pt x="141" y="190"/>
                    <a:pt x="143" y="163"/>
                  </a:cubicBezTo>
                  <a:cubicBezTo>
                    <a:pt x="145" y="135"/>
                    <a:pt x="141" y="117"/>
                    <a:pt x="148" y="101"/>
                  </a:cubicBezTo>
                  <a:cubicBezTo>
                    <a:pt x="154" y="85"/>
                    <a:pt x="164" y="62"/>
                    <a:pt x="159" y="4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34" name="Group 26"/>
          <p:cNvGrpSpPr>
            <a:grpSpLocks/>
          </p:cNvGrpSpPr>
          <p:nvPr/>
        </p:nvGrpSpPr>
        <p:grpSpPr bwMode="auto">
          <a:xfrm>
            <a:off x="7883525" y="4754563"/>
            <a:ext cx="500063" cy="503237"/>
            <a:chOff x="0" y="0"/>
            <a:chExt cx="385" cy="386"/>
          </a:xfrm>
        </p:grpSpPr>
        <p:sp>
          <p:nvSpPr>
            <p:cNvPr id="10267" name="Freeform 7"/>
            <p:cNvSpPr>
              <a:spLocks noChangeArrowheads="1"/>
            </p:cNvSpPr>
            <p:nvPr/>
          </p:nvSpPr>
          <p:spPr bwMode="auto">
            <a:xfrm>
              <a:off x="0" y="0"/>
              <a:ext cx="385" cy="386"/>
            </a:xfrm>
            <a:custGeom>
              <a:avLst/>
              <a:gdLst>
                <a:gd name="T0" fmla="*/ 328 w 163"/>
                <a:gd name="T1" fmla="*/ 57 h 163"/>
                <a:gd name="T2" fmla="*/ 385 w 163"/>
                <a:gd name="T3" fmla="*/ 194 h 163"/>
                <a:gd name="T4" fmla="*/ 328 w 163"/>
                <a:gd name="T5" fmla="*/ 332 h 163"/>
                <a:gd name="T6" fmla="*/ 194 w 163"/>
                <a:gd name="T7" fmla="*/ 386 h 163"/>
                <a:gd name="T8" fmla="*/ 57 w 163"/>
                <a:gd name="T9" fmla="*/ 332 h 163"/>
                <a:gd name="T10" fmla="*/ 0 w 163"/>
                <a:gd name="T11" fmla="*/ 194 h 163"/>
                <a:gd name="T12" fmla="*/ 57 w 163"/>
                <a:gd name="T13" fmla="*/ 57 h 163"/>
                <a:gd name="T14" fmla="*/ 194 w 163"/>
                <a:gd name="T15" fmla="*/ 0 h 163"/>
                <a:gd name="T16" fmla="*/ 328 w 163"/>
                <a:gd name="T17" fmla="*/ 57 h 16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63"/>
                <a:gd name="T28" fmla="*/ 0 h 163"/>
                <a:gd name="T29" fmla="*/ 163 w 163"/>
                <a:gd name="T30" fmla="*/ 163 h 16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63" h="163">
                  <a:moveTo>
                    <a:pt x="139" y="24"/>
                  </a:moveTo>
                  <a:cubicBezTo>
                    <a:pt x="154" y="39"/>
                    <a:pt x="163" y="59"/>
                    <a:pt x="163" y="82"/>
                  </a:cubicBezTo>
                  <a:cubicBezTo>
                    <a:pt x="163" y="104"/>
                    <a:pt x="154" y="125"/>
                    <a:pt x="139" y="140"/>
                  </a:cubicBezTo>
                  <a:cubicBezTo>
                    <a:pt x="124" y="154"/>
                    <a:pt x="104" y="163"/>
                    <a:pt x="82" y="163"/>
                  </a:cubicBezTo>
                  <a:cubicBezTo>
                    <a:pt x="59" y="163"/>
                    <a:pt x="39" y="154"/>
                    <a:pt x="24" y="140"/>
                  </a:cubicBezTo>
                  <a:cubicBezTo>
                    <a:pt x="9" y="125"/>
                    <a:pt x="0" y="104"/>
                    <a:pt x="0" y="82"/>
                  </a:cubicBezTo>
                  <a:cubicBezTo>
                    <a:pt x="0" y="59"/>
                    <a:pt x="9" y="39"/>
                    <a:pt x="24" y="24"/>
                  </a:cubicBezTo>
                  <a:cubicBezTo>
                    <a:pt x="39" y="9"/>
                    <a:pt x="59" y="0"/>
                    <a:pt x="82" y="0"/>
                  </a:cubicBezTo>
                  <a:cubicBezTo>
                    <a:pt x="104" y="0"/>
                    <a:pt x="124" y="9"/>
                    <a:pt x="139" y="24"/>
                  </a:cubicBezTo>
                  <a:close/>
                </a:path>
              </a:pathLst>
            </a:custGeom>
            <a:solidFill>
              <a:srgbClr val="EBAC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68" name="Freeform 8"/>
            <p:cNvSpPr>
              <a:spLocks noChangeArrowheads="1"/>
            </p:cNvSpPr>
            <p:nvPr/>
          </p:nvSpPr>
          <p:spPr bwMode="auto">
            <a:xfrm>
              <a:off x="113" y="34"/>
              <a:ext cx="167" cy="319"/>
            </a:xfrm>
            <a:custGeom>
              <a:avLst/>
              <a:gdLst>
                <a:gd name="T0" fmla="*/ 158 w 71"/>
                <a:gd name="T1" fmla="*/ 102 h 135"/>
                <a:gd name="T2" fmla="*/ 92 w 71"/>
                <a:gd name="T3" fmla="*/ 102 h 135"/>
                <a:gd name="T4" fmla="*/ 92 w 71"/>
                <a:gd name="T5" fmla="*/ 90 h 135"/>
                <a:gd name="T6" fmla="*/ 89 w 71"/>
                <a:gd name="T7" fmla="*/ 69 h 135"/>
                <a:gd name="T8" fmla="*/ 80 w 71"/>
                <a:gd name="T9" fmla="*/ 61 h 135"/>
                <a:gd name="T10" fmla="*/ 71 w 71"/>
                <a:gd name="T11" fmla="*/ 66 h 135"/>
                <a:gd name="T12" fmla="*/ 68 w 71"/>
                <a:gd name="T13" fmla="*/ 80 h 135"/>
                <a:gd name="T14" fmla="*/ 73 w 71"/>
                <a:gd name="T15" fmla="*/ 104 h 135"/>
                <a:gd name="T16" fmla="*/ 111 w 71"/>
                <a:gd name="T17" fmla="*/ 128 h 135"/>
                <a:gd name="T18" fmla="*/ 143 w 71"/>
                <a:gd name="T19" fmla="*/ 151 h 135"/>
                <a:gd name="T20" fmla="*/ 160 w 71"/>
                <a:gd name="T21" fmla="*/ 175 h 135"/>
                <a:gd name="T22" fmla="*/ 167 w 71"/>
                <a:gd name="T23" fmla="*/ 213 h 135"/>
                <a:gd name="T24" fmla="*/ 148 w 71"/>
                <a:gd name="T25" fmla="*/ 267 h 135"/>
                <a:gd name="T26" fmla="*/ 99 w 71"/>
                <a:gd name="T27" fmla="*/ 293 h 135"/>
                <a:gd name="T28" fmla="*/ 99 w 71"/>
                <a:gd name="T29" fmla="*/ 319 h 135"/>
                <a:gd name="T30" fmla="*/ 66 w 71"/>
                <a:gd name="T31" fmla="*/ 319 h 135"/>
                <a:gd name="T32" fmla="*/ 66 w 71"/>
                <a:gd name="T33" fmla="*/ 293 h 135"/>
                <a:gd name="T34" fmla="*/ 21 w 71"/>
                <a:gd name="T35" fmla="*/ 272 h 135"/>
                <a:gd name="T36" fmla="*/ 0 w 71"/>
                <a:gd name="T37" fmla="*/ 208 h 135"/>
                <a:gd name="T38" fmla="*/ 0 w 71"/>
                <a:gd name="T39" fmla="*/ 196 h 135"/>
                <a:gd name="T40" fmla="*/ 66 w 71"/>
                <a:gd name="T41" fmla="*/ 196 h 135"/>
                <a:gd name="T42" fmla="*/ 66 w 71"/>
                <a:gd name="T43" fmla="*/ 213 h 135"/>
                <a:gd name="T44" fmla="*/ 68 w 71"/>
                <a:gd name="T45" fmla="*/ 246 h 135"/>
                <a:gd name="T46" fmla="*/ 80 w 71"/>
                <a:gd name="T47" fmla="*/ 253 h 135"/>
                <a:gd name="T48" fmla="*/ 89 w 71"/>
                <a:gd name="T49" fmla="*/ 248 h 135"/>
                <a:gd name="T50" fmla="*/ 92 w 71"/>
                <a:gd name="T51" fmla="*/ 234 h 135"/>
                <a:gd name="T52" fmla="*/ 89 w 71"/>
                <a:gd name="T53" fmla="*/ 203 h 135"/>
                <a:gd name="T54" fmla="*/ 68 w 71"/>
                <a:gd name="T55" fmla="*/ 182 h 135"/>
                <a:gd name="T56" fmla="*/ 26 w 71"/>
                <a:gd name="T57" fmla="*/ 154 h 135"/>
                <a:gd name="T58" fmla="*/ 7 w 71"/>
                <a:gd name="T59" fmla="*/ 128 h 135"/>
                <a:gd name="T60" fmla="*/ 0 w 71"/>
                <a:gd name="T61" fmla="*/ 90 h 135"/>
                <a:gd name="T62" fmla="*/ 16 w 71"/>
                <a:gd name="T63" fmla="*/ 43 h 135"/>
                <a:gd name="T64" fmla="*/ 66 w 71"/>
                <a:gd name="T65" fmla="*/ 21 h 135"/>
                <a:gd name="T66" fmla="*/ 66 w 71"/>
                <a:gd name="T67" fmla="*/ 0 h 135"/>
                <a:gd name="T68" fmla="*/ 99 w 71"/>
                <a:gd name="T69" fmla="*/ 0 h 135"/>
                <a:gd name="T70" fmla="*/ 99 w 71"/>
                <a:gd name="T71" fmla="*/ 21 h 135"/>
                <a:gd name="T72" fmla="*/ 143 w 71"/>
                <a:gd name="T73" fmla="*/ 43 h 135"/>
                <a:gd name="T74" fmla="*/ 160 w 71"/>
                <a:gd name="T75" fmla="*/ 90 h 135"/>
                <a:gd name="T76" fmla="*/ 158 w 71"/>
                <a:gd name="T77" fmla="*/ 102 h 13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71"/>
                <a:gd name="T118" fmla="*/ 0 h 135"/>
                <a:gd name="T119" fmla="*/ 71 w 71"/>
                <a:gd name="T120" fmla="*/ 135 h 135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71" h="135">
                  <a:moveTo>
                    <a:pt x="67" y="43"/>
                  </a:moveTo>
                  <a:cubicBezTo>
                    <a:pt x="39" y="43"/>
                    <a:pt x="39" y="43"/>
                    <a:pt x="39" y="43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9" y="33"/>
                    <a:pt x="39" y="30"/>
                    <a:pt x="38" y="29"/>
                  </a:cubicBezTo>
                  <a:cubicBezTo>
                    <a:pt x="37" y="27"/>
                    <a:pt x="36" y="26"/>
                    <a:pt x="34" y="26"/>
                  </a:cubicBezTo>
                  <a:cubicBezTo>
                    <a:pt x="32" y="26"/>
                    <a:pt x="31" y="27"/>
                    <a:pt x="30" y="28"/>
                  </a:cubicBezTo>
                  <a:cubicBezTo>
                    <a:pt x="29" y="30"/>
                    <a:pt x="29" y="32"/>
                    <a:pt x="29" y="34"/>
                  </a:cubicBezTo>
                  <a:cubicBezTo>
                    <a:pt x="29" y="39"/>
                    <a:pt x="30" y="42"/>
                    <a:pt x="31" y="44"/>
                  </a:cubicBezTo>
                  <a:cubicBezTo>
                    <a:pt x="33" y="45"/>
                    <a:pt x="38" y="49"/>
                    <a:pt x="47" y="54"/>
                  </a:cubicBezTo>
                  <a:cubicBezTo>
                    <a:pt x="54" y="58"/>
                    <a:pt x="59" y="62"/>
                    <a:pt x="61" y="64"/>
                  </a:cubicBezTo>
                  <a:cubicBezTo>
                    <a:pt x="64" y="66"/>
                    <a:pt x="66" y="70"/>
                    <a:pt x="68" y="74"/>
                  </a:cubicBezTo>
                  <a:cubicBezTo>
                    <a:pt x="70" y="78"/>
                    <a:pt x="71" y="83"/>
                    <a:pt x="71" y="90"/>
                  </a:cubicBezTo>
                  <a:cubicBezTo>
                    <a:pt x="71" y="100"/>
                    <a:pt x="68" y="108"/>
                    <a:pt x="63" y="113"/>
                  </a:cubicBezTo>
                  <a:cubicBezTo>
                    <a:pt x="59" y="119"/>
                    <a:pt x="51" y="123"/>
                    <a:pt x="42" y="124"/>
                  </a:cubicBezTo>
                  <a:cubicBezTo>
                    <a:pt x="42" y="135"/>
                    <a:pt x="42" y="135"/>
                    <a:pt x="42" y="135"/>
                  </a:cubicBezTo>
                  <a:cubicBezTo>
                    <a:pt x="28" y="135"/>
                    <a:pt x="28" y="135"/>
                    <a:pt x="28" y="135"/>
                  </a:cubicBezTo>
                  <a:cubicBezTo>
                    <a:pt x="28" y="124"/>
                    <a:pt x="28" y="124"/>
                    <a:pt x="28" y="124"/>
                  </a:cubicBezTo>
                  <a:cubicBezTo>
                    <a:pt x="21" y="123"/>
                    <a:pt x="14" y="120"/>
                    <a:pt x="9" y="115"/>
                  </a:cubicBezTo>
                  <a:cubicBezTo>
                    <a:pt x="3" y="110"/>
                    <a:pt x="0" y="101"/>
                    <a:pt x="0" y="88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8" y="90"/>
                    <a:pt x="28" y="90"/>
                    <a:pt x="28" y="90"/>
                  </a:cubicBezTo>
                  <a:cubicBezTo>
                    <a:pt x="28" y="97"/>
                    <a:pt x="29" y="102"/>
                    <a:pt x="29" y="104"/>
                  </a:cubicBezTo>
                  <a:cubicBezTo>
                    <a:pt x="30" y="106"/>
                    <a:pt x="31" y="107"/>
                    <a:pt x="34" y="107"/>
                  </a:cubicBezTo>
                  <a:cubicBezTo>
                    <a:pt x="35" y="107"/>
                    <a:pt x="37" y="106"/>
                    <a:pt x="38" y="105"/>
                  </a:cubicBezTo>
                  <a:cubicBezTo>
                    <a:pt x="39" y="104"/>
                    <a:pt x="39" y="102"/>
                    <a:pt x="39" y="99"/>
                  </a:cubicBezTo>
                  <a:cubicBezTo>
                    <a:pt x="39" y="93"/>
                    <a:pt x="39" y="88"/>
                    <a:pt x="38" y="86"/>
                  </a:cubicBezTo>
                  <a:cubicBezTo>
                    <a:pt x="37" y="83"/>
                    <a:pt x="34" y="80"/>
                    <a:pt x="29" y="77"/>
                  </a:cubicBezTo>
                  <a:cubicBezTo>
                    <a:pt x="20" y="71"/>
                    <a:pt x="14" y="67"/>
                    <a:pt x="11" y="65"/>
                  </a:cubicBezTo>
                  <a:cubicBezTo>
                    <a:pt x="8" y="62"/>
                    <a:pt x="5" y="59"/>
                    <a:pt x="3" y="54"/>
                  </a:cubicBezTo>
                  <a:cubicBezTo>
                    <a:pt x="1" y="49"/>
                    <a:pt x="0" y="44"/>
                    <a:pt x="0" y="38"/>
                  </a:cubicBezTo>
                  <a:cubicBezTo>
                    <a:pt x="0" y="30"/>
                    <a:pt x="2" y="23"/>
                    <a:pt x="7" y="18"/>
                  </a:cubicBezTo>
                  <a:cubicBezTo>
                    <a:pt x="12" y="13"/>
                    <a:pt x="19" y="11"/>
                    <a:pt x="28" y="9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50" y="11"/>
                    <a:pt x="57" y="13"/>
                    <a:pt x="61" y="18"/>
                  </a:cubicBezTo>
                  <a:cubicBezTo>
                    <a:pt x="66" y="23"/>
                    <a:pt x="68" y="30"/>
                    <a:pt x="68" y="38"/>
                  </a:cubicBezTo>
                  <a:cubicBezTo>
                    <a:pt x="68" y="39"/>
                    <a:pt x="68" y="41"/>
                    <a:pt x="67" y="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37" name="矩形 1"/>
          <p:cNvSpPr>
            <a:spLocks noChangeArrowheads="1"/>
          </p:cNvSpPr>
          <p:nvPr/>
        </p:nvSpPr>
        <p:spPr bwMode="auto">
          <a:xfrm>
            <a:off x="2085975" y="1430338"/>
            <a:ext cx="47275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我们秉承“给您演示的光和热”的理念，为您分担职场压力</a:t>
            </a:r>
            <a:r>
              <a:rPr lang="en-US" altLang="zh-CN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让您的每一次亮相都信心澎湃。</a:t>
            </a:r>
          </a:p>
        </p:txBody>
      </p:sp>
      <p:sp>
        <p:nvSpPr>
          <p:cNvPr id="17438" name="TextBox 626"/>
          <p:cNvSpPr>
            <a:spLocks noChangeArrowheads="1"/>
          </p:cNvSpPr>
          <p:nvPr/>
        </p:nvSpPr>
        <p:spPr bwMode="auto">
          <a:xfrm>
            <a:off x="8086725" y="2505075"/>
            <a:ext cx="124936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添加标题</a:t>
            </a:r>
            <a:endParaRPr lang="zh-CN" altLang="en-US"/>
          </a:p>
        </p:txBody>
      </p:sp>
      <p:sp>
        <p:nvSpPr>
          <p:cNvPr id="17439" name="TextBox 627"/>
          <p:cNvSpPr>
            <a:spLocks noChangeArrowheads="1"/>
          </p:cNvSpPr>
          <p:nvPr/>
        </p:nvSpPr>
        <p:spPr bwMode="auto">
          <a:xfrm>
            <a:off x="7270750" y="3640138"/>
            <a:ext cx="12509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添加标题</a:t>
            </a:r>
            <a:endParaRPr lang="zh-CN" altLang="en-US"/>
          </a:p>
        </p:txBody>
      </p:sp>
      <p:sp>
        <p:nvSpPr>
          <p:cNvPr id="17440" name="TextBox 628"/>
          <p:cNvSpPr>
            <a:spLocks noChangeArrowheads="1"/>
          </p:cNvSpPr>
          <p:nvPr/>
        </p:nvSpPr>
        <p:spPr bwMode="auto">
          <a:xfrm>
            <a:off x="8334375" y="4799013"/>
            <a:ext cx="12509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添加标题</a:t>
            </a:r>
            <a:endParaRPr lang="zh-CN" altLang="en-US"/>
          </a:p>
        </p:txBody>
      </p:sp>
      <p:sp>
        <p:nvSpPr>
          <p:cNvPr id="17441" name="任意多边形 68"/>
          <p:cNvSpPr>
            <a:spLocks noChangeArrowheads="1"/>
          </p:cNvSpPr>
          <p:nvPr/>
        </p:nvSpPr>
        <p:spPr bwMode="auto">
          <a:xfrm>
            <a:off x="2105025" y="2125663"/>
            <a:ext cx="7645400" cy="53975"/>
          </a:xfrm>
          <a:custGeom>
            <a:avLst/>
            <a:gdLst>
              <a:gd name="T0" fmla="*/ 7645400 w 4397828"/>
              <a:gd name="T1" fmla="*/ 0 h 53975"/>
              <a:gd name="T2" fmla="*/ 7645400 w 4397828"/>
              <a:gd name="T3" fmla="*/ 0 h 53975"/>
              <a:gd name="T4" fmla="*/ 0 w 4397828"/>
              <a:gd name="T5" fmla="*/ 0 h 53975"/>
              <a:gd name="T6" fmla="*/ 0 60000 65536"/>
              <a:gd name="T7" fmla="*/ 0 60000 65536"/>
              <a:gd name="T8" fmla="*/ 0 60000 65536"/>
              <a:gd name="T9" fmla="*/ 0 w 4397828"/>
              <a:gd name="T10" fmla="*/ 0 h 53975"/>
              <a:gd name="T11" fmla="*/ 4397828 w 4397828"/>
              <a:gd name="T12" fmla="*/ 53975 h 5397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97828" h="53975">
                <a:moveTo>
                  <a:pt x="4397828" y="0"/>
                </a:moveTo>
                <a:lnTo>
                  <a:pt x="4397828" y="0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7F7F7F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42" name="矩形 1"/>
          <p:cNvSpPr>
            <a:spLocks noChangeArrowheads="1"/>
          </p:cNvSpPr>
          <p:nvPr/>
        </p:nvSpPr>
        <p:spPr bwMode="auto">
          <a:xfrm>
            <a:off x="2085975" y="2425700"/>
            <a:ext cx="44354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我们秉承“给您演示的光和热”的理念，为您分担职场压力</a:t>
            </a:r>
            <a:r>
              <a:rPr lang="en-US" altLang="zh-CN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让您的每一次亮相都信心澎湃。</a:t>
            </a:r>
            <a:endParaRPr lang="zh-CN" altLang="en-US"/>
          </a:p>
        </p:txBody>
      </p:sp>
      <p:sp>
        <p:nvSpPr>
          <p:cNvPr id="17443" name="任意多边形 70"/>
          <p:cNvSpPr>
            <a:spLocks noChangeArrowheads="1"/>
          </p:cNvSpPr>
          <p:nvPr/>
        </p:nvSpPr>
        <p:spPr bwMode="auto">
          <a:xfrm>
            <a:off x="2105025" y="3255963"/>
            <a:ext cx="7569200" cy="53975"/>
          </a:xfrm>
          <a:custGeom>
            <a:avLst/>
            <a:gdLst>
              <a:gd name="T0" fmla="*/ 7569200 w 4397828"/>
              <a:gd name="T1" fmla="*/ 0 h 53340"/>
              <a:gd name="T2" fmla="*/ 7569200 w 4397828"/>
              <a:gd name="T3" fmla="*/ 0 h 53340"/>
              <a:gd name="T4" fmla="*/ 0 w 4397828"/>
              <a:gd name="T5" fmla="*/ 0 h 53340"/>
              <a:gd name="T6" fmla="*/ 0 60000 65536"/>
              <a:gd name="T7" fmla="*/ 0 60000 65536"/>
              <a:gd name="T8" fmla="*/ 0 60000 65536"/>
              <a:gd name="T9" fmla="*/ 0 w 4397828"/>
              <a:gd name="T10" fmla="*/ 0 h 53340"/>
              <a:gd name="T11" fmla="*/ 4397828 w 4397828"/>
              <a:gd name="T12" fmla="*/ 53340 h 533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97828" h="53340">
                <a:moveTo>
                  <a:pt x="4397828" y="0"/>
                </a:moveTo>
                <a:lnTo>
                  <a:pt x="4397828" y="0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7F7F7F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44" name="矩形 1"/>
          <p:cNvSpPr>
            <a:spLocks noChangeArrowheads="1"/>
          </p:cNvSpPr>
          <p:nvPr/>
        </p:nvSpPr>
        <p:spPr bwMode="auto">
          <a:xfrm>
            <a:off x="2085975" y="3640138"/>
            <a:ext cx="46624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我们秉承“给您演示的光和热”的理念，为您分担职场压力</a:t>
            </a:r>
            <a:r>
              <a:rPr lang="en-US" altLang="zh-CN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让您的每一次亮相都信心澎湃。</a:t>
            </a:r>
            <a:endParaRPr lang="zh-CN" altLang="en-US"/>
          </a:p>
        </p:txBody>
      </p:sp>
      <p:sp>
        <p:nvSpPr>
          <p:cNvPr id="17445" name="任意多边形 72"/>
          <p:cNvSpPr>
            <a:spLocks noChangeArrowheads="1"/>
          </p:cNvSpPr>
          <p:nvPr/>
        </p:nvSpPr>
        <p:spPr bwMode="auto">
          <a:xfrm>
            <a:off x="2105025" y="4386263"/>
            <a:ext cx="7213600" cy="49212"/>
          </a:xfrm>
          <a:custGeom>
            <a:avLst/>
            <a:gdLst>
              <a:gd name="T0" fmla="*/ 7213600 w 4397828"/>
              <a:gd name="T1" fmla="*/ 0 h 49530"/>
              <a:gd name="T2" fmla="*/ 7213600 w 4397828"/>
              <a:gd name="T3" fmla="*/ 0 h 49530"/>
              <a:gd name="T4" fmla="*/ 0 w 4397828"/>
              <a:gd name="T5" fmla="*/ 0 h 49530"/>
              <a:gd name="T6" fmla="*/ 0 60000 65536"/>
              <a:gd name="T7" fmla="*/ 0 60000 65536"/>
              <a:gd name="T8" fmla="*/ 0 60000 65536"/>
              <a:gd name="T9" fmla="*/ 0 w 4397828"/>
              <a:gd name="T10" fmla="*/ 0 h 49530"/>
              <a:gd name="T11" fmla="*/ 4397828 w 4397828"/>
              <a:gd name="T12" fmla="*/ 49530 h 495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97828" h="49530">
                <a:moveTo>
                  <a:pt x="4397828" y="0"/>
                </a:moveTo>
                <a:lnTo>
                  <a:pt x="4397828" y="0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7F7F7F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46" name="矩形 1"/>
          <p:cNvSpPr>
            <a:spLocks noChangeArrowheads="1"/>
          </p:cNvSpPr>
          <p:nvPr/>
        </p:nvSpPr>
        <p:spPr bwMode="auto">
          <a:xfrm>
            <a:off x="2085975" y="4600575"/>
            <a:ext cx="55181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我们秉承“给您演示的光和热”的理念，为您分担职场压力</a:t>
            </a:r>
            <a:r>
              <a:rPr lang="en-US" altLang="zh-CN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让您的每一次亮相都信心澎湃。</a:t>
            </a:r>
            <a:endParaRPr lang="zh-CN" altLang="en-US"/>
          </a:p>
        </p:txBody>
      </p:sp>
      <p:sp>
        <p:nvSpPr>
          <p:cNvPr id="17447" name="任意多边形 74"/>
          <p:cNvSpPr>
            <a:spLocks noChangeArrowheads="1"/>
          </p:cNvSpPr>
          <p:nvPr/>
        </p:nvSpPr>
        <p:spPr bwMode="auto">
          <a:xfrm>
            <a:off x="2105025" y="5513388"/>
            <a:ext cx="7677150" cy="52387"/>
          </a:xfrm>
          <a:custGeom>
            <a:avLst/>
            <a:gdLst>
              <a:gd name="T0" fmla="*/ 7677150 w 4397828"/>
              <a:gd name="T1" fmla="*/ 0 h 52705"/>
              <a:gd name="T2" fmla="*/ 7677150 w 4397828"/>
              <a:gd name="T3" fmla="*/ 0 h 52705"/>
              <a:gd name="T4" fmla="*/ 0 w 4397828"/>
              <a:gd name="T5" fmla="*/ 0 h 52705"/>
              <a:gd name="T6" fmla="*/ 0 60000 65536"/>
              <a:gd name="T7" fmla="*/ 0 60000 65536"/>
              <a:gd name="T8" fmla="*/ 0 60000 65536"/>
              <a:gd name="T9" fmla="*/ 0 w 4397828"/>
              <a:gd name="T10" fmla="*/ 0 h 52705"/>
              <a:gd name="T11" fmla="*/ 4397828 w 4397828"/>
              <a:gd name="T12" fmla="*/ 52705 h 5270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97828" h="52705">
                <a:moveTo>
                  <a:pt x="4397828" y="0"/>
                </a:moveTo>
                <a:lnTo>
                  <a:pt x="4397828" y="0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7F7F7F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17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17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6" dur="250"/>
                                        <p:tgtEl>
                                          <p:spTgt spid="17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50" fill="hold"/>
                                        <p:tgtEl>
                                          <p:spTgt spid="174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500"/>
                                        <p:tgtEl>
                                          <p:spTgt spid="17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7" dur="250"/>
                                        <p:tgtEl>
                                          <p:spTgt spid="17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250" fill="hold"/>
                                        <p:tgtEl>
                                          <p:spTgt spid="1743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17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8" dur="25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250" fill="hold"/>
                                        <p:tgtEl>
                                          <p:spTgt spid="174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500"/>
                                        <p:tgtEl>
                                          <p:spTgt spid="17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9" dur="25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1" dur="250" fill="hold"/>
                                        <p:tgtEl>
                                          <p:spTgt spid="174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500"/>
                                        <p:tgtEl>
                                          <p:spTgt spid="17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6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500"/>
                                        <p:tgtEl>
                                          <p:spTgt spid="17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1" dur="500"/>
                                        <p:tgtEl>
                                          <p:spTgt spid="17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4" dur="500"/>
                                        <p:tgtEl>
                                          <p:spTgt spid="17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7" dur="500"/>
                                        <p:tgtEl>
                                          <p:spTgt spid="17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7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7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7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7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7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7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7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7" grpId="0" animBg="1"/>
      <p:bldP spid="17418" grpId="0" animBg="1"/>
      <p:bldP spid="17419" grpId="0" animBg="1"/>
      <p:bldP spid="17420" grpId="0" animBg="1"/>
      <p:bldP spid="17430" grpId="0" bldLvl="0" autoUpdateAnimBg="0"/>
      <p:bldP spid="17437" grpId="0" bldLvl="0" autoUpdateAnimBg="0"/>
      <p:bldP spid="17438" grpId="0" bldLvl="0" autoUpdateAnimBg="0"/>
      <p:bldP spid="17439" grpId="0" bldLvl="0" autoUpdateAnimBg="0"/>
      <p:bldP spid="17440" grpId="0" bldLvl="0" autoUpdateAnimBg="0"/>
      <p:bldP spid="17441" grpId="0" animBg="1"/>
      <p:bldP spid="17442" grpId="0" bldLvl="0" autoUpdateAnimBg="0"/>
      <p:bldP spid="17443" grpId="0" animBg="1"/>
      <p:bldP spid="17444" grpId="0" bldLvl="0" autoUpdateAnimBg="0"/>
      <p:bldP spid="17445" grpId="0" animBg="1"/>
      <p:bldP spid="17446" grpId="0" bldLvl="0" autoUpdateAnimBg="0"/>
      <p:bldP spid="17447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Pages>0</Pages>
  <Words>1945</Words>
  <Characters>0</Characters>
  <Application>Microsoft Office PowerPoint</Application>
  <DocSecurity>0</DocSecurity>
  <PresentationFormat>自定义</PresentationFormat>
  <Lines>0</Lines>
  <Paragraphs>202</Paragraphs>
  <Slides>15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Administrator</cp:lastModifiedBy>
  <cp:revision>16</cp:revision>
  <dcterms:created xsi:type="dcterms:W3CDTF">2014-04-26T22:00:00Z</dcterms:created>
  <dcterms:modified xsi:type="dcterms:W3CDTF">2016-09-26T02:01:56Z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2052-9.1.0.4555</vt:lpwstr>
  </property>
</Properties>
</file>